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2"/>
  </p:notesMasterIdLst>
  <p:sldIdLst>
    <p:sldId id="257" r:id="rId2"/>
    <p:sldId id="258" r:id="rId3"/>
    <p:sldId id="259" r:id="rId4"/>
    <p:sldId id="462" r:id="rId5"/>
    <p:sldId id="260" r:id="rId6"/>
    <p:sldId id="261" r:id="rId7"/>
    <p:sldId id="463" r:id="rId8"/>
    <p:sldId id="262" r:id="rId9"/>
    <p:sldId id="263" r:id="rId10"/>
    <p:sldId id="264" r:id="rId11"/>
    <p:sldId id="265" r:id="rId12"/>
    <p:sldId id="266" r:id="rId13"/>
    <p:sldId id="267" r:id="rId14"/>
    <p:sldId id="269" r:id="rId15"/>
    <p:sldId id="465" r:id="rId16"/>
    <p:sldId id="464" r:id="rId17"/>
    <p:sldId id="270" r:id="rId18"/>
    <p:sldId id="271" r:id="rId19"/>
    <p:sldId id="272" r:id="rId20"/>
    <p:sldId id="473" r:id="rId21"/>
    <p:sldId id="273" r:id="rId22"/>
    <p:sldId id="274" r:id="rId23"/>
    <p:sldId id="275" r:id="rId24"/>
    <p:sldId id="475" r:id="rId25"/>
    <p:sldId id="276" r:id="rId26"/>
    <p:sldId id="388" r:id="rId27"/>
    <p:sldId id="413" r:id="rId28"/>
    <p:sldId id="389" r:id="rId29"/>
    <p:sldId id="390" r:id="rId30"/>
    <p:sldId id="391" r:id="rId31"/>
    <p:sldId id="477" r:id="rId32"/>
    <p:sldId id="407" r:id="rId33"/>
    <p:sldId id="409" r:id="rId34"/>
    <p:sldId id="410" r:id="rId35"/>
    <p:sldId id="426" r:id="rId36"/>
    <p:sldId id="424" r:id="rId37"/>
    <p:sldId id="422" r:id="rId38"/>
    <p:sldId id="474" r:id="rId39"/>
    <p:sldId id="430" r:id="rId40"/>
    <p:sldId id="408" r:id="rId41"/>
    <p:sldId id="431" r:id="rId42"/>
    <p:sldId id="432" r:id="rId43"/>
    <p:sldId id="411" r:id="rId44"/>
    <p:sldId id="412" r:id="rId45"/>
    <p:sldId id="433" r:id="rId46"/>
    <p:sldId id="414" r:id="rId47"/>
    <p:sldId id="415" r:id="rId48"/>
    <p:sldId id="466" r:id="rId49"/>
    <p:sldId id="419" r:id="rId50"/>
    <p:sldId id="467" r:id="rId51"/>
    <p:sldId id="468" r:id="rId52"/>
    <p:sldId id="469" r:id="rId53"/>
    <p:sldId id="470" r:id="rId54"/>
    <p:sldId id="288" r:id="rId55"/>
    <p:sldId id="285" r:id="rId56"/>
    <p:sldId id="298" r:id="rId57"/>
    <p:sldId id="286" r:id="rId58"/>
    <p:sldId id="287" r:id="rId59"/>
    <p:sldId id="289" r:id="rId60"/>
    <p:sldId id="290" r:id="rId61"/>
    <p:sldId id="291" r:id="rId62"/>
    <p:sldId id="299" r:id="rId63"/>
    <p:sldId id="301" r:id="rId64"/>
    <p:sldId id="303" r:id="rId65"/>
    <p:sldId id="305" r:id="rId66"/>
    <p:sldId id="306" r:id="rId67"/>
    <p:sldId id="307" r:id="rId68"/>
    <p:sldId id="308" r:id="rId69"/>
    <p:sldId id="476" r:id="rId70"/>
    <p:sldId id="437" r:id="rId71"/>
    <p:sldId id="471" r:id="rId72"/>
    <p:sldId id="438" r:id="rId73"/>
    <p:sldId id="439" r:id="rId74"/>
    <p:sldId id="440" r:id="rId75"/>
    <p:sldId id="441" r:id="rId76"/>
    <p:sldId id="442" r:id="rId77"/>
    <p:sldId id="443" r:id="rId78"/>
    <p:sldId id="444" r:id="rId79"/>
    <p:sldId id="278" r:id="rId80"/>
    <p:sldId id="279" r:id="rId81"/>
    <p:sldId id="280" r:id="rId82"/>
    <p:sldId id="445" r:id="rId83"/>
    <p:sldId id="281" r:id="rId84"/>
    <p:sldId id="446" r:id="rId85"/>
    <p:sldId id="449" r:id="rId86"/>
    <p:sldId id="450" r:id="rId87"/>
    <p:sldId id="472" r:id="rId88"/>
    <p:sldId id="454" r:id="rId89"/>
    <p:sldId id="455" r:id="rId90"/>
    <p:sldId id="460"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11.png"/><Relationship Id="rId4" Type="http://schemas.openxmlformats.org/officeDocument/2006/relationships/image" Target="../media/image12.svg"/></Relationships>
</file>

<file path=ppt/diagrams/_rels/data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8.svg"/><Relationship Id="rId1" Type="http://schemas.openxmlformats.org/officeDocument/2006/relationships/image" Target="../media/image64.png"/><Relationship Id="rId4" Type="http://schemas.openxmlformats.org/officeDocument/2006/relationships/image" Target="../media/image80.svg"/></Relationships>
</file>

<file path=ppt/diagrams/_rels/data1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03.svg"/><Relationship Id="rId1" Type="http://schemas.openxmlformats.org/officeDocument/2006/relationships/image" Target="../media/image88.png"/><Relationship Id="rId6" Type="http://schemas.openxmlformats.org/officeDocument/2006/relationships/image" Target="../media/image107.svg"/><Relationship Id="rId5" Type="http://schemas.openxmlformats.org/officeDocument/2006/relationships/image" Target="../media/image90.png"/><Relationship Id="rId4" Type="http://schemas.openxmlformats.org/officeDocument/2006/relationships/image" Target="../media/image105.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1.svg"/><Relationship Id="rId1" Type="http://schemas.openxmlformats.org/officeDocument/2006/relationships/image" Target="../media/image17.png"/><Relationship Id="rId6"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23.svg"/><Relationship Id="rId9"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svg"/><Relationship Id="rId1" Type="http://schemas.openxmlformats.org/officeDocument/2006/relationships/image" Target="../media/image21.png"/><Relationship Id="rId6" Type="http://schemas.openxmlformats.org/officeDocument/2006/relationships/image" Target="../media/image33.svg"/><Relationship Id="rId5" Type="http://schemas.openxmlformats.org/officeDocument/2006/relationships/image" Target="../media/image23.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svg"/><Relationship Id="rId1" Type="http://schemas.openxmlformats.org/officeDocument/2006/relationships/image" Target="../media/image24.png"/><Relationship Id="rId6" Type="http://schemas.openxmlformats.org/officeDocument/2006/relationships/image" Target="../media/image39.svg"/><Relationship Id="rId5" Type="http://schemas.openxmlformats.org/officeDocument/2006/relationships/image" Target="../media/image26.png"/><Relationship Id="rId4" Type="http://schemas.openxmlformats.org/officeDocument/2006/relationships/image" Target="../media/image37.svg"/></Relationships>
</file>

<file path=ppt/diagrams/_rels/data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1.svg"/><Relationship Id="rId1" Type="http://schemas.openxmlformats.org/officeDocument/2006/relationships/image" Target="../media/image39.png"/><Relationship Id="rId6" Type="http://schemas.openxmlformats.org/officeDocument/2006/relationships/image" Target="../media/image55.svg"/><Relationship Id="rId5" Type="http://schemas.openxmlformats.org/officeDocument/2006/relationships/image" Target="../media/image41.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11.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8.svg"/><Relationship Id="rId1" Type="http://schemas.openxmlformats.org/officeDocument/2006/relationships/image" Target="../media/image64.png"/><Relationship Id="rId4" Type="http://schemas.openxmlformats.org/officeDocument/2006/relationships/image" Target="../media/image8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03.svg"/><Relationship Id="rId1" Type="http://schemas.openxmlformats.org/officeDocument/2006/relationships/image" Target="../media/image88.png"/><Relationship Id="rId6" Type="http://schemas.openxmlformats.org/officeDocument/2006/relationships/image" Target="../media/image107.svg"/><Relationship Id="rId5" Type="http://schemas.openxmlformats.org/officeDocument/2006/relationships/image" Target="../media/image90.png"/><Relationship Id="rId4" Type="http://schemas.openxmlformats.org/officeDocument/2006/relationships/image" Target="../media/image10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1.svg"/><Relationship Id="rId1" Type="http://schemas.openxmlformats.org/officeDocument/2006/relationships/image" Target="../media/image17.png"/><Relationship Id="rId6"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10.svg"/><Relationship Id="rId4" Type="http://schemas.openxmlformats.org/officeDocument/2006/relationships/image" Target="../media/image23.svg"/><Relationship Id="rId9"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svg"/><Relationship Id="rId1" Type="http://schemas.openxmlformats.org/officeDocument/2006/relationships/image" Target="../media/image21.png"/><Relationship Id="rId6" Type="http://schemas.openxmlformats.org/officeDocument/2006/relationships/image" Target="../media/image33.svg"/><Relationship Id="rId5" Type="http://schemas.openxmlformats.org/officeDocument/2006/relationships/image" Target="../media/image23.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svg"/><Relationship Id="rId1" Type="http://schemas.openxmlformats.org/officeDocument/2006/relationships/image" Target="../media/image24.png"/><Relationship Id="rId6" Type="http://schemas.openxmlformats.org/officeDocument/2006/relationships/image" Target="../media/image39.svg"/><Relationship Id="rId5" Type="http://schemas.openxmlformats.org/officeDocument/2006/relationships/image" Target="../media/image26.png"/><Relationship Id="rId4" Type="http://schemas.openxmlformats.org/officeDocument/2006/relationships/image" Target="../media/image3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1.svg"/><Relationship Id="rId1" Type="http://schemas.openxmlformats.org/officeDocument/2006/relationships/image" Target="../media/image39.png"/><Relationship Id="rId6" Type="http://schemas.openxmlformats.org/officeDocument/2006/relationships/image" Target="../media/image55.svg"/><Relationship Id="rId5" Type="http://schemas.openxmlformats.org/officeDocument/2006/relationships/image" Target="../media/image41.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7A562-4286-4A44-980A-C36A3E370B9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4F0C901-49BC-4AEB-851E-FDB990B4F124}">
      <dgm:prSet custT="1"/>
      <dgm:spPr/>
      <dgm:t>
        <a:bodyPr/>
        <a:lstStyle/>
        <a:p>
          <a:r>
            <a:rPr lang="en-CA" sz="2000"/>
            <a:t>Most people live in areas of the world that do not have distinct seasons – can you think of why this would happen?</a:t>
          </a:r>
          <a:endParaRPr lang="en-US" sz="2000"/>
        </a:p>
      </dgm:t>
    </dgm:pt>
    <dgm:pt modelId="{7A30049B-ADF3-4920-92BF-F9B0114C5872}" type="parTrans" cxnId="{8D93708D-6485-492E-BF48-71062ED09534}">
      <dgm:prSet/>
      <dgm:spPr/>
      <dgm:t>
        <a:bodyPr/>
        <a:lstStyle/>
        <a:p>
          <a:endParaRPr lang="en-US" sz="2400"/>
        </a:p>
      </dgm:t>
    </dgm:pt>
    <dgm:pt modelId="{9316802C-CD24-43F6-B717-DC2BBC030D40}" type="sibTrans" cxnId="{8D93708D-6485-492E-BF48-71062ED09534}">
      <dgm:prSet/>
      <dgm:spPr/>
      <dgm:t>
        <a:bodyPr/>
        <a:lstStyle/>
        <a:p>
          <a:endParaRPr lang="en-US" sz="2400"/>
        </a:p>
      </dgm:t>
    </dgm:pt>
    <dgm:pt modelId="{E301822F-9186-46B8-9AED-2647F448DEB9}">
      <dgm:prSet custT="1"/>
      <dgm:spPr/>
      <dgm:t>
        <a:bodyPr/>
        <a:lstStyle/>
        <a:p>
          <a:r>
            <a:rPr lang="en-CA" sz="2000"/>
            <a:t>Climate can determine your lifestyle, how you eat, what you wear and how expensive items are at a grocery store that you buy</a:t>
          </a:r>
          <a:endParaRPr lang="en-US" sz="2000"/>
        </a:p>
      </dgm:t>
    </dgm:pt>
    <dgm:pt modelId="{DA4BE0A9-3AC2-4450-A085-FEAEA2907AE4}" type="parTrans" cxnId="{EB1B6AF1-4D00-4630-863E-3CC5DC2132F9}">
      <dgm:prSet/>
      <dgm:spPr/>
      <dgm:t>
        <a:bodyPr/>
        <a:lstStyle/>
        <a:p>
          <a:endParaRPr lang="en-US" sz="2400"/>
        </a:p>
      </dgm:t>
    </dgm:pt>
    <dgm:pt modelId="{8BA26C48-2D28-4181-97BB-8D235475D903}" type="sibTrans" cxnId="{EB1B6AF1-4D00-4630-863E-3CC5DC2132F9}">
      <dgm:prSet/>
      <dgm:spPr/>
      <dgm:t>
        <a:bodyPr/>
        <a:lstStyle/>
        <a:p>
          <a:endParaRPr lang="en-US" sz="2400"/>
        </a:p>
      </dgm:t>
    </dgm:pt>
    <dgm:pt modelId="{4ECE94ED-7E7C-4A9D-980A-A336DB78D014}">
      <dgm:prSet custT="1"/>
      <dgm:spPr/>
      <dgm:t>
        <a:bodyPr/>
        <a:lstStyle/>
        <a:p>
          <a:r>
            <a:rPr lang="en-CA" sz="1600"/>
            <a:t>Why is this???</a:t>
          </a:r>
          <a:endParaRPr lang="en-US" sz="1600"/>
        </a:p>
      </dgm:t>
    </dgm:pt>
    <dgm:pt modelId="{81E640E2-7031-4000-9070-F08910E160F2}" type="parTrans" cxnId="{BCA5389B-6A11-4608-A46A-CB6114EB60C1}">
      <dgm:prSet/>
      <dgm:spPr/>
      <dgm:t>
        <a:bodyPr/>
        <a:lstStyle/>
        <a:p>
          <a:endParaRPr lang="en-US" sz="2400"/>
        </a:p>
      </dgm:t>
    </dgm:pt>
    <dgm:pt modelId="{51669FF5-BBE2-4E83-8921-C09FF3A57ABC}" type="sibTrans" cxnId="{BCA5389B-6A11-4608-A46A-CB6114EB60C1}">
      <dgm:prSet/>
      <dgm:spPr/>
      <dgm:t>
        <a:bodyPr/>
        <a:lstStyle/>
        <a:p>
          <a:endParaRPr lang="en-US" sz="2400"/>
        </a:p>
      </dgm:t>
    </dgm:pt>
    <dgm:pt modelId="{954F088D-F7E1-4F7F-B32C-0D8331E43076}" type="pres">
      <dgm:prSet presAssocID="{C447A562-4286-4A44-980A-C36A3E370B91}" presName="root" presStyleCnt="0">
        <dgm:presLayoutVars>
          <dgm:dir/>
          <dgm:resizeHandles val="exact"/>
        </dgm:presLayoutVars>
      </dgm:prSet>
      <dgm:spPr/>
      <dgm:t>
        <a:bodyPr/>
        <a:lstStyle/>
        <a:p>
          <a:endParaRPr lang="en-US"/>
        </a:p>
      </dgm:t>
    </dgm:pt>
    <dgm:pt modelId="{3A09748E-E76A-414D-A0C3-07AABF19698D}" type="pres">
      <dgm:prSet presAssocID="{E4F0C901-49BC-4AEB-851E-FDB990B4F124}" presName="compNode" presStyleCnt="0"/>
      <dgm:spPr/>
    </dgm:pt>
    <dgm:pt modelId="{984C4F50-B358-42D7-AC16-E0AB73D10C34}" type="pres">
      <dgm:prSet presAssocID="{E4F0C901-49BC-4AEB-851E-FDB990B4F124}" presName="bgRect" presStyleLbl="bgShp" presStyleIdx="0" presStyleCnt="2"/>
      <dgm:spPr/>
    </dgm:pt>
    <dgm:pt modelId="{0C86C72D-CDE8-4748-ADEB-535EA61531B7}" type="pres">
      <dgm:prSet presAssocID="{E4F0C901-49BC-4AEB-851E-FDB990B4F1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B34440AC-F3D7-49E5-AE10-FC02F314CFE9}" type="pres">
      <dgm:prSet presAssocID="{E4F0C901-49BC-4AEB-851E-FDB990B4F124}" presName="spaceRect" presStyleCnt="0"/>
      <dgm:spPr/>
    </dgm:pt>
    <dgm:pt modelId="{BC12CD09-8FE3-4335-9602-8DC9E564A81D}" type="pres">
      <dgm:prSet presAssocID="{E4F0C901-49BC-4AEB-851E-FDB990B4F124}" presName="parTx" presStyleLbl="revTx" presStyleIdx="0" presStyleCnt="3">
        <dgm:presLayoutVars>
          <dgm:chMax val="0"/>
          <dgm:chPref val="0"/>
        </dgm:presLayoutVars>
      </dgm:prSet>
      <dgm:spPr/>
      <dgm:t>
        <a:bodyPr/>
        <a:lstStyle/>
        <a:p>
          <a:endParaRPr lang="en-US"/>
        </a:p>
      </dgm:t>
    </dgm:pt>
    <dgm:pt modelId="{A976E76E-261B-4BF9-9C08-E5235643BB49}" type="pres">
      <dgm:prSet presAssocID="{9316802C-CD24-43F6-B717-DC2BBC030D40}" presName="sibTrans" presStyleCnt="0"/>
      <dgm:spPr/>
    </dgm:pt>
    <dgm:pt modelId="{EF40F7F7-C4E6-4C05-8090-5677626DAF84}" type="pres">
      <dgm:prSet presAssocID="{E301822F-9186-46B8-9AED-2647F448DEB9}" presName="compNode" presStyleCnt="0"/>
      <dgm:spPr/>
    </dgm:pt>
    <dgm:pt modelId="{E46FE7BF-C417-4FAE-AA0E-FF132C747FA6}" type="pres">
      <dgm:prSet presAssocID="{E301822F-9186-46B8-9AED-2647F448DEB9}" presName="bgRect" presStyleLbl="bgShp" presStyleIdx="1" presStyleCnt="2"/>
      <dgm:spPr/>
    </dgm:pt>
    <dgm:pt modelId="{1CFDB8F3-5782-4AAC-B7B1-FBAC6E201EFC}" type="pres">
      <dgm:prSet presAssocID="{E301822F-9186-46B8-9AED-2647F448DE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apes"/>
        </a:ext>
      </dgm:extLst>
    </dgm:pt>
    <dgm:pt modelId="{7442E6A6-F80B-457E-B5AE-54987BAE2681}" type="pres">
      <dgm:prSet presAssocID="{E301822F-9186-46B8-9AED-2647F448DEB9}" presName="spaceRect" presStyleCnt="0"/>
      <dgm:spPr/>
    </dgm:pt>
    <dgm:pt modelId="{2E71CD5C-E3E5-4250-8631-CC3502AC8F15}" type="pres">
      <dgm:prSet presAssocID="{E301822F-9186-46B8-9AED-2647F448DEB9}" presName="parTx" presStyleLbl="revTx" presStyleIdx="1" presStyleCnt="3">
        <dgm:presLayoutVars>
          <dgm:chMax val="0"/>
          <dgm:chPref val="0"/>
        </dgm:presLayoutVars>
      </dgm:prSet>
      <dgm:spPr/>
      <dgm:t>
        <a:bodyPr/>
        <a:lstStyle/>
        <a:p>
          <a:endParaRPr lang="en-US"/>
        </a:p>
      </dgm:t>
    </dgm:pt>
    <dgm:pt modelId="{71AA2E99-51F3-43DA-8328-EB0DFD5333F2}" type="pres">
      <dgm:prSet presAssocID="{E301822F-9186-46B8-9AED-2647F448DEB9}" presName="desTx" presStyleLbl="revTx" presStyleIdx="2" presStyleCnt="3">
        <dgm:presLayoutVars/>
      </dgm:prSet>
      <dgm:spPr/>
      <dgm:t>
        <a:bodyPr/>
        <a:lstStyle/>
        <a:p>
          <a:endParaRPr lang="en-US"/>
        </a:p>
      </dgm:t>
    </dgm:pt>
  </dgm:ptLst>
  <dgm:cxnLst>
    <dgm:cxn modelId="{DC543DD6-6E80-4339-A653-F392FB2172A1}" type="presOf" srcId="{4ECE94ED-7E7C-4A9D-980A-A336DB78D014}" destId="{71AA2E99-51F3-43DA-8328-EB0DFD5333F2}" srcOrd="0" destOrd="0" presId="urn:microsoft.com/office/officeart/2018/2/layout/IconVerticalSolidList"/>
    <dgm:cxn modelId="{A955FEEE-6F49-4C98-BCC7-08E77B160906}" type="presOf" srcId="{E301822F-9186-46B8-9AED-2647F448DEB9}" destId="{2E71CD5C-E3E5-4250-8631-CC3502AC8F15}" srcOrd="0" destOrd="0" presId="urn:microsoft.com/office/officeart/2018/2/layout/IconVerticalSolidList"/>
    <dgm:cxn modelId="{BCA5389B-6A11-4608-A46A-CB6114EB60C1}" srcId="{E301822F-9186-46B8-9AED-2647F448DEB9}" destId="{4ECE94ED-7E7C-4A9D-980A-A336DB78D014}" srcOrd="0" destOrd="0" parTransId="{81E640E2-7031-4000-9070-F08910E160F2}" sibTransId="{51669FF5-BBE2-4E83-8921-C09FF3A57ABC}"/>
    <dgm:cxn modelId="{EB1B6AF1-4D00-4630-863E-3CC5DC2132F9}" srcId="{C447A562-4286-4A44-980A-C36A3E370B91}" destId="{E301822F-9186-46B8-9AED-2647F448DEB9}" srcOrd="1" destOrd="0" parTransId="{DA4BE0A9-3AC2-4450-A085-FEAEA2907AE4}" sibTransId="{8BA26C48-2D28-4181-97BB-8D235475D903}"/>
    <dgm:cxn modelId="{8D93708D-6485-492E-BF48-71062ED09534}" srcId="{C447A562-4286-4A44-980A-C36A3E370B91}" destId="{E4F0C901-49BC-4AEB-851E-FDB990B4F124}" srcOrd="0" destOrd="0" parTransId="{7A30049B-ADF3-4920-92BF-F9B0114C5872}" sibTransId="{9316802C-CD24-43F6-B717-DC2BBC030D40}"/>
    <dgm:cxn modelId="{107A9E99-3B7E-4FBA-842D-70650FC3B5B8}" type="presOf" srcId="{E4F0C901-49BC-4AEB-851E-FDB990B4F124}" destId="{BC12CD09-8FE3-4335-9602-8DC9E564A81D}" srcOrd="0" destOrd="0" presId="urn:microsoft.com/office/officeart/2018/2/layout/IconVerticalSolidList"/>
    <dgm:cxn modelId="{E2BBF551-B46B-4F8F-ACAE-C4856B5CADBF}" type="presOf" srcId="{C447A562-4286-4A44-980A-C36A3E370B91}" destId="{954F088D-F7E1-4F7F-B32C-0D8331E43076}" srcOrd="0" destOrd="0" presId="urn:microsoft.com/office/officeart/2018/2/layout/IconVerticalSolidList"/>
    <dgm:cxn modelId="{18F8D95A-8C73-44FD-AD9E-E18836D35F4E}" type="presParOf" srcId="{954F088D-F7E1-4F7F-B32C-0D8331E43076}" destId="{3A09748E-E76A-414D-A0C3-07AABF19698D}" srcOrd="0" destOrd="0" presId="urn:microsoft.com/office/officeart/2018/2/layout/IconVerticalSolidList"/>
    <dgm:cxn modelId="{C66004F4-E449-4109-ADEC-31A6149DFC40}" type="presParOf" srcId="{3A09748E-E76A-414D-A0C3-07AABF19698D}" destId="{984C4F50-B358-42D7-AC16-E0AB73D10C34}" srcOrd="0" destOrd="0" presId="urn:microsoft.com/office/officeart/2018/2/layout/IconVerticalSolidList"/>
    <dgm:cxn modelId="{4DEFE5A2-27ED-4E50-A1D2-57D773C6AE6D}" type="presParOf" srcId="{3A09748E-E76A-414D-A0C3-07AABF19698D}" destId="{0C86C72D-CDE8-4748-ADEB-535EA61531B7}" srcOrd="1" destOrd="0" presId="urn:microsoft.com/office/officeart/2018/2/layout/IconVerticalSolidList"/>
    <dgm:cxn modelId="{D24600A5-C2DF-48EC-8079-6DE4A57D0662}" type="presParOf" srcId="{3A09748E-E76A-414D-A0C3-07AABF19698D}" destId="{B34440AC-F3D7-49E5-AE10-FC02F314CFE9}" srcOrd="2" destOrd="0" presId="urn:microsoft.com/office/officeart/2018/2/layout/IconVerticalSolidList"/>
    <dgm:cxn modelId="{0ACB40F6-8F0D-4E72-A772-110A0A0C547C}" type="presParOf" srcId="{3A09748E-E76A-414D-A0C3-07AABF19698D}" destId="{BC12CD09-8FE3-4335-9602-8DC9E564A81D}" srcOrd="3" destOrd="0" presId="urn:microsoft.com/office/officeart/2018/2/layout/IconVerticalSolidList"/>
    <dgm:cxn modelId="{0F6CBE82-54A2-432F-86B4-F16BA7B3759E}" type="presParOf" srcId="{954F088D-F7E1-4F7F-B32C-0D8331E43076}" destId="{A976E76E-261B-4BF9-9C08-E5235643BB49}" srcOrd="1" destOrd="0" presId="urn:microsoft.com/office/officeart/2018/2/layout/IconVerticalSolidList"/>
    <dgm:cxn modelId="{EDC91F26-DD52-4935-B70C-6B1A88516E3E}" type="presParOf" srcId="{954F088D-F7E1-4F7F-B32C-0D8331E43076}" destId="{EF40F7F7-C4E6-4C05-8090-5677626DAF84}" srcOrd="2" destOrd="0" presId="urn:microsoft.com/office/officeart/2018/2/layout/IconVerticalSolidList"/>
    <dgm:cxn modelId="{29509929-305F-4D04-AB2C-ACD84F7591C7}" type="presParOf" srcId="{EF40F7F7-C4E6-4C05-8090-5677626DAF84}" destId="{E46FE7BF-C417-4FAE-AA0E-FF132C747FA6}" srcOrd="0" destOrd="0" presId="urn:microsoft.com/office/officeart/2018/2/layout/IconVerticalSolidList"/>
    <dgm:cxn modelId="{7E613B6E-AEE3-4D5A-AC76-F3D9C82C6E12}" type="presParOf" srcId="{EF40F7F7-C4E6-4C05-8090-5677626DAF84}" destId="{1CFDB8F3-5782-4AAC-B7B1-FBAC6E201EFC}" srcOrd="1" destOrd="0" presId="urn:microsoft.com/office/officeart/2018/2/layout/IconVerticalSolidList"/>
    <dgm:cxn modelId="{3375D329-E6C6-4F32-9E59-F96B82CBC604}" type="presParOf" srcId="{EF40F7F7-C4E6-4C05-8090-5677626DAF84}" destId="{7442E6A6-F80B-457E-B5AE-54987BAE2681}" srcOrd="2" destOrd="0" presId="urn:microsoft.com/office/officeart/2018/2/layout/IconVerticalSolidList"/>
    <dgm:cxn modelId="{36E8A92D-EACA-4026-AF46-BB69B2782DE5}" type="presParOf" srcId="{EF40F7F7-C4E6-4C05-8090-5677626DAF84}" destId="{2E71CD5C-E3E5-4250-8631-CC3502AC8F15}" srcOrd="3" destOrd="0" presId="urn:microsoft.com/office/officeart/2018/2/layout/IconVerticalSolidList"/>
    <dgm:cxn modelId="{7B051D94-3A0B-4992-86FB-E6314292E5DE}" type="presParOf" srcId="{EF40F7F7-C4E6-4C05-8090-5677626DAF84}" destId="{71AA2E99-51F3-43DA-8328-EB0DFD5333F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FE6E6A-650D-4F14-9CF4-02755C21CA8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EA7371-2655-4563-8CA0-2BEB8205DE63}">
      <dgm:prSet/>
      <dgm:spPr/>
      <dgm:t>
        <a:bodyPr/>
        <a:lstStyle/>
        <a:p>
          <a:r>
            <a:rPr lang="en-CA"/>
            <a:t>Is represented as Q</a:t>
          </a:r>
          <a:endParaRPr lang="en-US"/>
        </a:p>
      </dgm:t>
    </dgm:pt>
    <dgm:pt modelId="{AE41C6ED-466C-4D0E-95F8-1B57F16AB6EC}" type="parTrans" cxnId="{FA9385F5-28A3-4854-A911-DC7FBDDDE8D7}">
      <dgm:prSet/>
      <dgm:spPr/>
      <dgm:t>
        <a:bodyPr/>
        <a:lstStyle/>
        <a:p>
          <a:endParaRPr lang="en-US"/>
        </a:p>
      </dgm:t>
    </dgm:pt>
    <dgm:pt modelId="{712BC9A5-8A8E-43B6-95D2-F9038FCFC236}" type="sibTrans" cxnId="{FA9385F5-28A3-4854-A911-DC7FBDDDE8D7}">
      <dgm:prSet/>
      <dgm:spPr/>
      <dgm:t>
        <a:bodyPr/>
        <a:lstStyle/>
        <a:p>
          <a:endParaRPr lang="en-US"/>
        </a:p>
      </dgm:t>
    </dgm:pt>
    <dgm:pt modelId="{844B0AC2-91CF-4438-816A-33B01340F23F}">
      <dgm:prSet/>
      <dgm:spPr/>
      <dgm:t>
        <a:bodyPr/>
        <a:lstStyle/>
        <a:p>
          <a:r>
            <a:rPr lang="en-CA"/>
            <a:t>It is the amount of thermal energy absorbed or released when temperature changes</a:t>
          </a:r>
          <a:endParaRPr lang="en-US"/>
        </a:p>
      </dgm:t>
    </dgm:pt>
    <dgm:pt modelId="{BF173220-79B1-402F-88FA-1D7D06B8FD37}" type="parTrans" cxnId="{E29BF94E-EB6F-4CD2-8219-97EEEE01595D}">
      <dgm:prSet/>
      <dgm:spPr/>
      <dgm:t>
        <a:bodyPr/>
        <a:lstStyle/>
        <a:p>
          <a:endParaRPr lang="en-US"/>
        </a:p>
      </dgm:t>
    </dgm:pt>
    <dgm:pt modelId="{4044BD93-4C7C-4FBE-9A8A-D122601B6524}" type="sibTrans" cxnId="{E29BF94E-EB6F-4CD2-8219-97EEEE01595D}">
      <dgm:prSet/>
      <dgm:spPr/>
      <dgm:t>
        <a:bodyPr/>
        <a:lstStyle/>
        <a:p>
          <a:endParaRPr lang="en-US"/>
        </a:p>
      </dgm:t>
    </dgm:pt>
    <dgm:pt modelId="{597101E9-9E61-4C90-9686-FAF997BD5D7F}" type="pres">
      <dgm:prSet presAssocID="{0DFE6E6A-650D-4F14-9CF4-02755C21CA8D}" presName="root" presStyleCnt="0">
        <dgm:presLayoutVars>
          <dgm:dir/>
          <dgm:resizeHandles val="exact"/>
        </dgm:presLayoutVars>
      </dgm:prSet>
      <dgm:spPr/>
      <dgm:t>
        <a:bodyPr/>
        <a:lstStyle/>
        <a:p>
          <a:endParaRPr lang="en-US"/>
        </a:p>
      </dgm:t>
    </dgm:pt>
    <dgm:pt modelId="{B83581ED-A327-4B9F-9592-96628C098F2A}" type="pres">
      <dgm:prSet presAssocID="{EBEA7371-2655-4563-8CA0-2BEB8205DE63}" presName="compNode" presStyleCnt="0"/>
      <dgm:spPr/>
    </dgm:pt>
    <dgm:pt modelId="{10A0DAFC-D0F9-4DFF-80EB-81713BC52208}" type="pres">
      <dgm:prSet presAssocID="{EBEA7371-2655-4563-8CA0-2BEB8205DE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Questions"/>
        </a:ext>
      </dgm:extLst>
    </dgm:pt>
    <dgm:pt modelId="{63EE9624-FCA0-40AB-A78D-21EBC5D9C8C7}" type="pres">
      <dgm:prSet presAssocID="{EBEA7371-2655-4563-8CA0-2BEB8205DE63}" presName="spaceRect" presStyleCnt="0"/>
      <dgm:spPr/>
    </dgm:pt>
    <dgm:pt modelId="{406E5D6A-067E-476A-B668-82B2BBFE4EF3}" type="pres">
      <dgm:prSet presAssocID="{EBEA7371-2655-4563-8CA0-2BEB8205DE63}" presName="textRect" presStyleLbl="revTx" presStyleIdx="0" presStyleCnt="2">
        <dgm:presLayoutVars>
          <dgm:chMax val="1"/>
          <dgm:chPref val="1"/>
        </dgm:presLayoutVars>
      </dgm:prSet>
      <dgm:spPr/>
      <dgm:t>
        <a:bodyPr/>
        <a:lstStyle/>
        <a:p>
          <a:endParaRPr lang="en-US"/>
        </a:p>
      </dgm:t>
    </dgm:pt>
    <dgm:pt modelId="{96F17D9C-04A8-4BAF-95FA-B4073E82E8D5}" type="pres">
      <dgm:prSet presAssocID="{712BC9A5-8A8E-43B6-95D2-F9038FCFC236}" presName="sibTrans" presStyleCnt="0"/>
      <dgm:spPr/>
    </dgm:pt>
    <dgm:pt modelId="{44C0E1DD-FD07-419F-A3A7-6D411130F620}" type="pres">
      <dgm:prSet presAssocID="{844B0AC2-91CF-4438-816A-33B01340F23F}" presName="compNode" presStyleCnt="0"/>
      <dgm:spPr/>
    </dgm:pt>
    <dgm:pt modelId="{6D234388-0CF7-4682-841B-236711E42B8F}" type="pres">
      <dgm:prSet presAssocID="{844B0AC2-91CF-4438-816A-33B01340F23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hermometer"/>
        </a:ext>
      </dgm:extLst>
    </dgm:pt>
    <dgm:pt modelId="{603DCB81-4523-4E2F-B7DB-EF9D8D317091}" type="pres">
      <dgm:prSet presAssocID="{844B0AC2-91CF-4438-816A-33B01340F23F}" presName="spaceRect" presStyleCnt="0"/>
      <dgm:spPr/>
    </dgm:pt>
    <dgm:pt modelId="{AB858724-F9BE-4699-9ED5-E086575EA19E}" type="pres">
      <dgm:prSet presAssocID="{844B0AC2-91CF-4438-816A-33B01340F23F}" presName="textRect" presStyleLbl="revTx" presStyleIdx="1" presStyleCnt="2">
        <dgm:presLayoutVars>
          <dgm:chMax val="1"/>
          <dgm:chPref val="1"/>
        </dgm:presLayoutVars>
      </dgm:prSet>
      <dgm:spPr/>
      <dgm:t>
        <a:bodyPr/>
        <a:lstStyle/>
        <a:p>
          <a:endParaRPr lang="en-US"/>
        </a:p>
      </dgm:t>
    </dgm:pt>
  </dgm:ptLst>
  <dgm:cxnLst>
    <dgm:cxn modelId="{E29BF94E-EB6F-4CD2-8219-97EEEE01595D}" srcId="{0DFE6E6A-650D-4F14-9CF4-02755C21CA8D}" destId="{844B0AC2-91CF-4438-816A-33B01340F23F}" srcOrd="1" destOrd="0" parTransId="{BF173220-79B1-402F-88FA-1D7D06B8FD37}" sibTransId="{4044BD93-4C7C-4FBE-9A8A-D122601B6524}"/>
    <dgm:cxn modelId="{A584DDFE-6313-47B2-8C2A-51EB17666227}" type="presOf" srcId="{0DFE6E6A-650D-4F14-9CF4-02755C21CA8D}" destId="{597101E9-9E61-4C90-9686-FAF997BD5D7F}" srcOrd="0" destOrd="0" presId="urn:microsoft.com/office/officeart/2018/2/layout/IconLabelList"/>
    <dgm:cxn modelId="{48E1A9E5-7B72-4691-8C76-EF04D2382910}" type="presOf" srcId="{EBEA7371-2655-4563-8CA0-2BEB8205DE63}" destId="{406E5D6A-067E-476A-B668-82B2BBFE4EF3}" srcOrd="0" destOrd="0" presId="urn:microsoft.com/office/officeart/2018/2/layout/IconLabelList"/>
    <dgm:cxn modelId="{FA9385F5-28A3-4854-A911-DC7FBDDDE8D7}" srcId="{0DFE6E6A-650D-4F14-9CF4-02755C21CA8D}" destId="{EBEA7371-2655-4563-8CA0-2BEB8205DE63}" srcOrd="0" destOrd="0" parTransId="{AE41C6ED-466C-4D0E-95F8-1B57F16AB6EC}" sibTransId="{712BC9A5-8A8E-43B6-95D2-F9038FCFC236}"/>
    <dgm:cxn modelId="{8405850B-B9BA-437C-84C5-F9D15FCD124C}" type="presOf" srcId="{844B0AC2-91CF-4438-816A-33B01340F23F}" destId="{AB858724-F9BE-4699-9ED5-E086575EA19E}" srcOrd="0" destOrd="0" presId="urn:microsoft.com/office/officeart/2018/2/layout/IconLabelList"/>
    <dgm:cxn modelId="{D7B555DE-F329-4840-8CAC-9CAA0CA7B35A}" type="presParOf" srcId="{597101E9-9E61-4C90-9686-FAF997BD5D7F}" destId="{B83581ED-A327-4B9F-9592-96628C098F2A}" srcOrd="0" destOrd="0" presId="urn:microsoft.com/office/officeart/2018/2/layout/IconLabelList"/>
    <dgm:cxn modelId="{A77B8B1C-AC62-42C0-BC67-E731CE320A2D}" type="presParOf" srcId="{B83581ED-A327-4B9F-9592-96628C098F2A}" destId="{10A0DAFC-D0F9-4DFF-80EB-81713BC52208}" srcOrd="0" destOrd="0" presId="urn:microsoft.com/office/officeart/2018/2/layout/IconLabelList"/>
    <dgm:cxn modelId="{DEABAFCA-69B3-49D0-AB93-324C255BAF3B}" type="presParOf" srcId="{B83581ED-A327-4B9F-9592-96628C098F2A}" destId="{63EE9624-FCA0-40AB-A78D-21EBC5D9C8C7}" srcOrd="1" destOrd="0" presId="urn:microsoft.com/office/officeart/2018/2/layout/IconLabelList"/>
    <dgm:cxn modelId="{2B9D5FC3-98A2-4CD2-BC6E-57404AB6FCF0}" type="presParOf" srcId="{B83581ED-A327-4B9F-9592-96628C098F2A}" destId="{406E5D6A-067E-476A-B668-82B2BBFE4EF3}" srcOrd="2" destOrd="0" presId="urn:microsoft.com/office/officeart/2018/2/layout/IconLabelList"/>
    <dgm:cxn modelId="{6BADC8A2-6E5D-4777-AA4B-3FFBBCD4E0C9}" type="presParOf" srcId="{597101E9-9E61-4C90-9686-FAF997BD5D7F}" destId="{96F17D9C-04A8-4BAF-95FA-B4073E82E8D5}" srcOrd="1" destOrd="0" presId="urn:microsoft.com/office/officeart/2018/2/layout/IconLabelList"/>
    <dgm:cxn modelId="{F7612407-6290-4E53-A065-24286AE7EAE6}" type="presParOf" srcId="{597101E9-9E61-4C90-9686-FAF997BD5D7F}" destId="{44C0E1DD-FD07-419F-A3A7-6D411130F620}" srcOrd="2" destOrd="0" presId="urn:microsoft.com/office/officeart/2018/2/layout/IconLabelList"/>
    <dgm:cxn modelId="{2576FAD6-BF0E-412B-9B94-A01515203415}" type="presParOf" srcId="{44C0E1DD-FD07-419F-A3A7-6D411130F620}" destId="{6D234388-0CF7-4682-841B-236711E42B8F}" srcOrd="0" destOrd="0" presId="urn:microsoft.com/office/officeart/2018/2/layout/IconLabelList"/>
    <dgm:cxn modelId="{C67C80EF-D993-45FC-9BBB-A21CD53B033A}" type="presParOf" srcId="{44C0E1DD-FD07-419F-A3A7-6D411130F620}" destId="{603DCB81-4523-4E2F-B7DB-EF9D8D317091}" srcOrd="1" destOrd="0" presId="urn:microsoft.com/office/officeart/2018/2/layout/IconLabelList"/>
    <dgm:cxn modelId="{5E97BD9C-08D9-4599-93D1-85D5BABE0970}" type="presParOf" srcId="{44C0E1DD-FD07-419F-A3A7-6D411130F620}" destId="{AB858724-F9BE-4699-9ED5-E086575EA19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2CF3AD-54D2-4650-AE95-BBD9011A3D6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A21CDCF-63A1-4520-9371-073261A9C350}">
      <dgm:prSet/>
      <dgm:spPr/>
      <dgm:t>
        <a:bodyPr/>
        <a:lstStyle/>
        <a:p>
          <a:r>
            <a:rPr lang="en-US" b="1"/>
            <a:t>Global warming potential</a:t>
          </a:r>
          <a:r>
            <a:rPr lang="en-US"/>
            <a:t> (GWP) is a measure of the relative ability to trap thermal energy in the atmosphere.</a:t>
          </a:r>
        </a:p>
      </dgm:t>
    </dgm:pt>
    <dgm:pt modelId="{1127961D-70D3-40AD-8C12-6F985EC4F210}" type="parTrans" cxnId="{106DB148-1DE9-45FA-AC16-AFB4CCE80F61}">
      <dgm:prSet/>
      <dgm:spPr/>
      <dgm:t>
        <a:bodyPr/>
        <a:lstStyle/>
        <a:p>
          <a:endParaRPr lang="en-US"/>
        </a:p>
      </dgm:t>
    </dgm:pt>
    <dgm:pt modelId="{8E19E803-7599-4C75-B208-A289C0635A40}" type="sibTrans" cxnId="{106DB148-1DE9-45FA-AC16-AFB4CCE80F61}">
      <dgm:prSet/>
      <dgm:spPr/>
      <dgm:t>
        <a:bodyPr/>
        <a:lstStyle/>
        <a:p>
          <a:endParaRPr lang="en-US"/>
        </a:p>
      </dgm:t>
    </dgm:pt>
    <dgm:pt modelId="{6CFF17F3-8AA7-4CD5-9B9A-116A670C0506}">
      <dgm:prSet/>
      <dgm:spPr/>
      <dgm:t>
        <a:bodyPr/>
        <a:lstStyle/>
        <a:p>
          <a:r>
            <a:rPr lang="en-US"/>
            <a:t>Carbon dioxide is used as the reference to which the other greenhouse gases are then compared.</a:t>
          </a:r>
        </a:p>
      </dgm:t>
    </dgm:pt>
    <dgm:pt modelId="{555CBEF8-375A-41F9-A288-D6C5197F4BCF}" type="parTrans" cxnId="{B881756A-5927-488F-B590-E5E4076C77D7}">
      <dgm:prSet/>
      <dgm:spPr/>
      <dgm:t>
        <a:bodyPr/>
        <a:lstStyle/>
        <a:p>
          <a:endParaRPr lang="en-US"/>
        </a:p>
      </dgm:t>
    </dgm:pt>
    <dgm:pt modelId="{FFDC81AB-E779-4183-BD08-7CE592D1CAF8}" type="sibTrans" cxnId="{B881756A-5927-488F-B590-E5E4076C77D7}">
      <dgm:prSet/>
      <dgm:spPr/>
      <dgm:t>
        <a:bodyPr/>
        <a:lstStyle/>
        <a:p>
          <a:endParaRPr lang="en-US"/>
        </a:p>
      </dgm:t>
    </dgm:pt>
    <dgm:pt modelId="{0E3FF716-B19D-4470-AC3E-E84975828F79}">
      <dgm:prSet/>
      <dgm:spPr/>
      <dgm:t>
        <a:bodyPr/>
        <a:lstStyle/>
        <a:p>
          <a:r>
            <a:rPr lang="en-US" b="1"/>
            <a:t>Persistence</a:t>
          </a:r>
          <a:r>
            <a:rPr lang="en-US"/>
            <a:t> is how many years each gas will remain in the atmosphere.</a:t>
          </a:r>
        </a:p>
      </dgm:t>
    </dgm:pt>
    <dgm:pt modelId="{68C35351-75DD-431D-B1EC-B3629934C6F6}" type="parTrans" cxnId="{588368E7-1D18-4DD9-8D9F-E9827241129D}">
      <dgm:prSet/>
      <dgm:spPr/>
      <dgm:t>
        <a:bodyPr/>
        <a:lstStyle/>
        <a:p>
          <a:endParaRPr lang="en-US"/>
        </a:p>
      </dgm:t>
    </dgm:pt>
    <dgm:pt modelId="{6B4BE335-8C1C-47D4-BAA2-1362D6DA4F28}" type="sibTrans" cxnId="{588368E7-1D18-4DD9-8D9F-E9827241129D}">
      <dgm:prSet/>
      <dgm:spPr/>
      <dgm:t>
        <a:bodyPr/>
        <a:lstStyle/>
        <a:p>
          <a:endParaRPr lang="en-US"/>
        </a:p>
      </dgm:t>
    </dgm:pt>
    <dgm:pt modelId="{91C352C0-6EA8-473A-BCA8-C23C41B8D0A1}" type="pres">
      <dgm:prSet presAssocID="{BB2CF3AD-54D2-4650-AE95-BBD9011A3D6D}" presName="root" presStyleCnt="0">
        <dgm:presLayoutVars>
          <dgm:dir/>
          <dgm:resizeHandles val="exact"/>
        </dgm:presLayoutVars>
      </dgm:prSet>
      <dgm:spPr/>
      <dgm:t>
        <a:bodyPr/>
        <a:lstStyle/>
        <a:p>
          <a:endParaRPr lang="en-US"/>
        </a:p>
      </dgm:t>
    </dgm:pt>
    <dgm:pt modelId="{EA323F75-B881-449A-B29F-33D576F5EB22}" type="pres">
      <dgm:prSet presAssocID="{3A21CDCF-63A1-4520-9371-073261A9C350}" presName="compNode" presStyleCnt="0"/>
      <dgm:spPr/>
    </dgm:pt>
    <dgm:pt modelId="{CE0A7443-1D6E-4116-B0B1-8D2C79A134A3}" type="pres">
      <dgm:prSet presAssocID="{3A21CDCF-63A1-4520-9371-073261A9C350}" presName="bgRect" presStyleLbl="bgShp" presStyleIdx="0" presStyleCnt="3"/>
      <dgm:spPr/>
    </dgm:pt>
    <dgm:pt modelId="{13A44D90-CAB1-4B87-807E-4E0B6BB1402F}" type="pres">
      <dgm:prSet presAssocID="{3A21CDCF-63A1-4520-9371-073261A9C3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Fire"/>
        </a:ext>
      </dgm:extLst>
    </dgm:pt>
    <dgm:pt modelId="{623475D9-F7B5-4E94-B94C-637A7F45DD67}" type="pres">
      <dgm:prSet presAssocID="{3A21CDCF-63A1-4520-9371-073261A9C350}" presName="spaceRect" presStyleCnt="0"/>
      <dgm:spPr/>
    </dgm:pt>
    <dgm:pt modelId="{FB53B2D2-3F73-494A-8956-D3F6ECEDF41A}" type="pres">
      <dgm:prSet presAssocID="{3A21CDCF-63A1-4520-9371-073261A9C350}" presName="parTx" presStyleLbl="revTx" presStyleIdx="0" presStyleCnt="3">
        <dgm:presLayoutVars>
          <dgm:chMax val="0"/>
          <dgm:chPref val="0"/>
        </dgm:presLayoutVars>
      </dgm:prSet>
      <dgm:spPr/>
      <dgm:t>
        <a:bodyPr/>
        <a:lstStyle/>
        <a:p>
          <a:endParaRPr lang="en-US"/>
        </a:p>
      </dgm:t>
    </dgm:pt>
    <dgm:pt modelId="{01503A65-BA1B-4796-92E4-5244B0099D01}" type="pres">
      <dgm:prSet presAssocID="{8E19E803-7599-4C75-B208-A289C0635A40}" presName="sibTrans" presStyleCnt="0"/>
      <dgm:spPr/>
    </dgm:pt>
    <dgm:pt modelId="{C618B327-8409-4B19-B8DF-788E88B124A7}" type="pres">
      <dgm:prSet presAssocID="{6CFF17F3-8AA7-4CD5-9B9A-116A670C0506}" presName="compNode" presStyleCnt="0"/>
      <dgm:spPr/>
    </dgm:pt>
    <dgm:pt modelId="{E521C613-4D54-411A-9B73-D217503B8484}" type="pres">
      <dgm:prSet presAssocID="{6CFF17F3-8AA7-4CD5-9B9A-116A670C0506}" presName="bgRect" presStyleLbl="bgShp" presStyleIdx="1" presStyleCnt="3"/>
      <dgm:spPr/>
    </dgm:pt>
    <dgm:pt modelId="{3C3129A1-D4A6-419B-A031-A1240A596083}" type="pres">
      <dgm:prSet presAssocID="{6CFF17F3-8AA7-4CD5-9B9A-116A670C05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cientist"/>
        </a:ext>
      </dgm:extLst>
    </dgm:pt>
    <dgm:pt modelId="{F58FB69E-5E64-4372-95B2-557F4378FC14}" type="pres">
      <dgm:prSet presAssocID="{6CFF17F3-8AA7-4CD5-9B9A-116A670C0506}" presName="spaceRect" presStyleCnt="0"/>
      <dgm:spPr/>
    </dgm:pt>
    <dgm:pt modelId="{083CD0C5-8C24-4A51-9A96-66D9A1F68268}" type="pres">
      <dgm:prSet presAssocID="{6CFF17F3-8AA7-4CD5-9B9A-116A670C0506}" presName="parTx" presStyleLbl="revTx" presStyleIdx="1" presStyleCnt="3">
        <dgm:presLayoutVars>
          <dgm:chMax val="0"/>
          <dgm:chPref val="0"/>
        </dgm:presLayoutVars>
      </dgm:prSet>
      <dgm:spPr/>
      <dgm:t>
        <a:bodyPr/>
        <a:lstStyle/>
        <a:p>
          <a:endParaRPr lang="en-US"/>
        </a:p>
      </dgm:t>
    </dgm:pt>
    <dgm:pt modelId="{88D20AF3-5BBC-4EF5-AE5D-1A8D1FED90EE}" type="pres">
      <dgm:prSet presAssocID="{FFDC81AB-E779-4183-BD08-7CE592D1CAF8}" presName="sibTrans" presStyleCnt="0"/>
      <dgm:spPr/>
    </dgm:pt>
    <dgm:pt modelId="{0D5A1BFC-738F-44B1-9365-C7166A9ED053}" type="pres">
      <dgm:prSet presAssocID="{0E3FF716-B19D-4470-AC3E-E84975828F79}" presName="compNode" presStyleCnt="0"/>
      <dgm:spPr/>
    </dgm:pt>
    <dgm:pt modelId="{55B39ECF-4FC1-46DB-8FDF-32CEA2D21DF8}" type="pres">
      <dgm:prSet presAssocID="{0E3FF716-B19D-4470-AC3E-E84975828F79}" presName="bgRect" presStyleLbl="bgShp" presStyleIdx="2" presStyleCnt="3"/>
      <dgm:spPr/>
    </dgm:pt>
    <dgm:pt modelId="{E28B70F5-1811-491F-A9BE-0ADF519CEC85}" type="pres">
      <dgm:prSet presAssocID="{0E3FF716-B19D-4470-AC3E-E84975828F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Fireworks"/>
        </a:ext>
      </dgm:extLst>
    </dgm:pt>
    <dgm:pt modelId="{7E41AAF4-319B-4274-AB05-0ADF0E7CA00C}" type="pres">
      <dgm:prSet presAssocID="{0E3FF716-B19D-4470-AC3E-E84975828F79}" presName="spaceRect" presStyleCnt="0"/>
      <dgm:spPr/>
    </dgm:pt>
    <dgm:pt modelId="{7D069BF9-62CB-4BCE-A44F-EE4B248BD49F}" type="pres">
      <dgm:prSet presAssocID="{0E3FF716-B19D-4470-AC3E-E84975828F79}" presName="parTx" presStyleLbl="revTx" presStyleIdx="2" presStyleCnt="3">
        <dgm:presLayoutVars>
          <dgm:chMax val="0"/>
          <dgm:chPref val="0"/>
        </dgm:presLayoutVars>
      </dgm:prSet>
      <dgm:spPr/>
      <dgm:t>
        <a:bodyPr/>
        <a:lstStyle/>
        <a:p>
          <a:endParaRPr lang="en-US"/>
        </a:p>
      </dgm:t>
    </dgm:pt>
  </dgm:ptLst>
  <dgm:cxnLst>
    <dgm:cxn modelId="{A580888C-5CB1-43FE-8D75-AD5FFEE0DF6D}" type="presOf" srcId="{3A21CDCF-63A1-4520-9371-073261A9C350}" destId="{FB53B2D2-3F73-494A-8956-D3F6ECEDF41A}" srcOrd="0" destOrd="0" presId="urn:microsoft.com/office/officeart/2018/2/layout/IconVerticalSolidList"/>
    <dgm:cxn modelId="{588368E7-1D18-4DD9-8D9F-E9827241129D}" srcId="{BB2CF3AD-54D2-4650-AE95-BBD9011A3D6D}" destId="{0E3FF716-B19D-4470-AC3E-E84975828F79}" srcOrd="2" destOrd="0" parTransId="{68C35351-75DD-431D-B1EC-B3629934C6F6}" sibTransId="{6B4BE335-8C1C-47D4-BAA2-1362D6DA4F28}"/>
    <dgm:cxn modelId="{BECB1DB6-CCBF-4C50-8F70-948C0F899161}" type="presOf" srcId="{BB2CF3AD-54D2-4650-AE95-BBD9011A3D6D}" destId="{91C352C0-6EA8-473A-BCA8-C23C41B8D0A1}" srcOrd="0" destOrd="0" presId="urn:microsoft.com/office/officeart/2018/2/layout/IconVerticalSolidList"/>
    <dgm:cxn modelId="{533B3F68-CA71-4301-9336-EFAD03728C0A}" type="presOf" srcId="{0E3FF716-B19D-4470-AC3E-E84975828F79}" destId="{7D069BF9-62CB-4BCE-A44F-EE4B248BD49F}" srcOrd="0" destOrd="0" presId="urn:microsoft.com/office/officeart/2018/2/layout/IconVerticalSolidList"/>
    <dgm:cxn modelId="{5B5182AC-0F1B-42F5-930D-6757882CD478}" type="presOf" srcId="{6CFF17F3-8AA7-4CD5-9B9A-116A670C0506}" destId="{083CD0C5-8C24-4A51-9A96-66D9A1F68268}" srcOrd="0" destOrd="0" presId="urn:microsoft.com/office/officeart/2018/2/layout/IconVerticalSolidList"/>
    <dgm:cxn modelId="{106DB148-1DE9-45FA-AC16-AFB4CCE80F61}" srcId="{BB2CF3AD-54D2-4650-AE95-BBD9011A3D6D}" destId="{3A21CDCF-63A1-4520-9371-073261A9C350}" srcOrd="0" destOrd="0" parTransId="{1127961D-70D3-40AD-8C12-6F985EC4F210}" sibTransId="{8E19E803-7599-4C75-B208-A289C0635A40}"/>
    <dgm:cxn modelId="{B881756A-5927-488F-B590-E5E4076C77D7}" srcId="{BB2CF3AD-54D2-4650-AE95-BBD9011A3D6D}" destId="{6CFF17F3-8AA7-4CD5-9B9A-116A670C0506}" srcOrd="1" destOrd="0" parTransId="{555CBEF8-375A-41F9-A288-D6C5197F4BCF}" sibTransId="{FFDC81AB-E779-4183-BD08-7CE592D1CAF8}"/>
    <dgm:cxn modelId="{74B78E47-0540-4C20-9ADD-282A1A3C5533}" type="presParOf" srcId="{91C352C0-6EA8-473A-BCA8-C23C41B8D0A1}" destId="{EA323F75-B881-449A-B29F-33D576F5EB22}" srcOrd="0" destOrd="0" presId="urn:microsoft.com/office/officeart/2018/2/layout/IconVerticalSolidList"/>
    <dgm:cxn modelId="{F3484446-2285-4623-AE9B-81CC5577DF3D}" type="presParOf" srcId="{EA323F75-B881-449A-B29F-33D576F5EB22}" destId="{CE0A7443-1D6E-4116-B0B1-8D2C79A134A3}" srcOrd="0" destOrd="0" presId="urn:microsoft.com/office/officeart/2018/2/layout/IconVerticalSolidList"/>
    <dgm:cxn modelId="{39AE2B65-C4B8-4833-910F-CB9E18F9558C}" type="presParOf" srcId="{EA323F75-B881-449A-B29F-33D576F5EB22}" destId="{13A44D90-CAB1-4B87-807E-4E0B6BB1402F}" srcOrd="1" destOrd="0" presId="urn:microsoft.com/office/officeart/2018/2/layout/IconVerticalSolidList"/>
    <dgm:cxn modelId="{7ACA4E1C-7AFA-44C9-9A68-AB494E337996}" type="presParOf" srcId="{EA323F75-B881-449A-B29F-33D576F5EB22}" destId="{623475D9-F7B5-4E94-B94C-637A7F45DD67}" srcOrd="2" destOrd="0" presId="urn:microsoft.com/office/officeart/2018/2/layout/IconVerticalSolidList"/>
    <dgm:cxn modelId="{14D965E5-AAC7-4F08-9F77-14BFB6FBFAA6}" type="presParOf" srcId="{EA323F75-B881-449A-B29F-33D576F5EB22}" destId="{FB53B2D2-3F73-494A-8956-D3F6ECEDF41A}" srcOrd="3" destOrd="0" presId="urn:microsoft.com/office/officeart/2018/2/layout/IconVerticalSolidList"/>
    <dgm:cxn modelId="{B372C49D-F321-4B07-8F63-75664616C058}" type="presParOf" srcId="{91C352C0-6EA8-473A-BCA8-C23C41B8D0A1}" destId="{01503A65-BA1B-4796-92E4-5244B0099D01}" srcOrd="1" destOrd="0" presId="urn:microsoft.com/office/officeart/2018/2/layout/IconVerticalSolidList"/>
    <dgm:cxn modelId="{E7093C3D-3EBE-4DBB-81A6-D7E39493BCAE}" type="presParOf" srcId="{91C352C0-6EA8-473A-BCA8-C23C41B8D0A1}" destId="{C618B327-8409-4B19-B8DF-788E88B124A7}" srcOrd="2" destOrd="0" presId="urn:microsoft.com/office/officeart/2018/2/layout/IconVerticalSolidList"/>
    <dgm:cxn modelId="{2F2DD534-4274-4641-904A-3E106DD810AD}" type="presParOf" srcId="{C618B327-8409-4B19-B8DF-788E88B124A7}" destId="{E521C613-4D54-411A-9B73-D217503B8484}" srcOrd="0" destOrd="0" presId="urn:microsoft.com/office/officeart/2018/2/layout/IconVerticalSolidList"/>
    <dgm:cxn modelId="{DBE957AD-0F22-4EE7-83D7-046D44CE3965}" type="presParOf" srcId="{C618B327-8409-4B19-B8DF-788E88B124A7}" destId="{3C3129A1-D4A6-419B-A031-A1240A596083}" srcOrd="1" destOrd="0" presId="urn:microsoft.com/office/officeart/2018/2/layout/IconVerticalSolidList"/>
    <dgm:cxn modelId="{9CDFB3AD-1E5E-4780-9AB2-8DD103BB77D6}" type="presParOf" srcId="{C618B327-8409-4B19-B8DF-788E88B124A7}" destId="{F58FB69E-5E64-4372-95B2-557F4378FC14}" srcOrd="2" destOrd="0" presId="urn:microsoft.com/office/officeart/2018/2/layout/IconVerticalSolidList"/>
    <dgm:cxn modelId="{77E6BEB6-AED5-4DB9-858D-B52BB3FA4BB9}" type="presParOf" srcId="{C618B327-8409-4B19-B8DF-788E88B124A7}" destId="{083CD0C5-8C24-4A51-9A96-66D9A1F68268}" srcOrd="3" destOrd="0" presId="urn:microsoft.com/office/officeart/2018/2/layout/IconVerticalSolidList"/>
    <dgm:cxn modelId="{CF276059-B849-4EEE-9E35-8154B31EBB7A}" type="presParOf" srcId="{91C352C0-6EA8-473A-BCA8-C23C41B8D0A1}" destId="{88D20AF3-5BBC-4EF5-AE5D-1A8D1FED90EE}" srcOrd="3" destOrd="0" presId="urn:microsoft.com/office/officeart/2018/2/layout/IconVerticalSolidList"/>
    <dgm:cxn modelId="{24B90FAE-B016-4285-B234-E08C31F27D6B}" type="presParOf" srcId="{91C352C0-6EA8-473A-BCA8-C23C41B8D0A1}" destId="{0D5A1BFC-738F-44B1-9365-C7166A9ED053}" srcOrd="4" destOrd="0" presId="urn:microsoft.com/office/officeart/2018/2/layout/IconVerticalSolidList"/>
    <dgm:cxn modelId="{CA962479-3A11-4679-B32D-37A191FD9C58}" type="presParOf" srcId="{0D5A1BFC-738F-44B1-9365-C7166A9ED053}" destId="{55B39ECF-4FC1-46DB-8FDF-32CEA2D21DF8}" srcOrd="0" destOrd="0" presId="urn:microsoft.com/office/officeart/2018/2/layout/IconVerticalSolidList"/>
    <dgm:cxn modelId="{5E11B9E2-5BB2-40A8-A2EB-5697CF306D2B}" type="presParOf" srcId="{0D5A1BFC-738F-44B1-9365-C7166A9ED053}" destId="{E28B70F5-1811-491F-A9BE-0ADF519CEC85}" srcOrd="1" destOrd="0" presId="urn:microsoft.com/office/officeart/2018/2/layout/IconVerticalSolidList"/>
    <dgm:cxn modelId="{76CCDC20-87A1-416C-802A-AAFDE88617A4}" type="presParOf" srcId="{0D5A1BFC-738F-44B1-9365-C7166A9ED053}" destId="{7E41AAF4-319B-4274-AB05-0ADF0E7CA00C}" srcOrd="2" destOrd="0" presId="urn:microsoft.com/office/officeart/2018/2/layout/IconVerticalSolidList"/>
    <dgm:cxn modelId="{6910231D-C46A-49DD-88A7-EE7E23941348}" type="presParOf" srcId="{0D5A1BFC-738F-44B1-9365-C7166A9ED053}" destId="{7D069BF9-62CB-4BCE-A44F-EE4B248BD49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61821-DBA8-4031-B1BA-D43E0C7804F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99687D-FB07-4962-975D-C73AB0D98868}">
      <dgm:prSet/>
      <dgm:spPr/>
      <dgm:t>
        <a:bodyPr/>
        <a:lstStyle/>
        <a:p>
          <a:r>
            <a:rPr lang="en-CA"/>
            <a:t>Climate can affect environmental conditions</a:t>
          </a:r>
          <a:endParaRPr lang="en-US"/>
        </a:p>
      </dgm:t>
    </dgm:pt>
    <dgm:pt modelId="{A34D22A5-3C36-47F6-9BAD-64A86EBC8E80}" type="parTrans" cxnId="{5C9B22A2-31F4-4045-B5EF-19B30EA6D9E9}">
      <dgm:prSet/>
      <dgm:spPr/>
      <dgm:t>
        <a:bodyPr/>
        <a:lstStyle/>
        <a:p>
          <a:endParaRPr lang="en-US"/>
        </a:p>
      </dgm:t>
    </dgm:pt>
    <dgm:pt modelId="{DD56BC6C-28B0-472A-AB02-D92D62651577}" type="sibTrans" cxnId="{5C9B22A2-31F4-4045-B5EF-19B30EA6D9E9}">
      <dgm:prSet/>
      <dgm:spPr/>
      <dgm:t>
        <a:bodyPr/>
        <a:lstStyle/>
        <a:p>
          <a:endParaRPr lang="en-US"/>
        </a:p>
      </dgm:t>
    </dgm:pt>
    <dgm:pt modelId="{35CE3B87-3EE2-4C6E-BCA6-3F3360D3E791}">
      <dgm:prSet/>
      <dgm:spPr/>
      <dgm:t>
        <a:bodyPr/>
        <a:lstStyle/>
        <a:p>
          <a:r>
            <a:rPr lang="en-CA"/>
            <a:t>This forces adaptation in organisms</a:t>
          </a:r>
          <a:endParaRPr lang="en-US"/>
        </a:p>
      </dgm:t>
    </dgm:pt>
    <dgm:pt modelId="{80EAF05C-CF9F-4AB4-A3B7-27EE61069DF8}" type="parTrans" cxnId="{F1E2FA3A-2A5F-4D94-9571-F5A5DEC3F83D}">
      <dgm:prSet/>
      <dgm:spPr/>
      <dgm:t>
        <a:bodyPr/>
        <a:lstStyle/>
        <a:p>
          <a:endParaRPr lang="en-US"/>
        </a:p>
      </dgm:t>
    </dgm:pt>
    <dgm:pt modelId="{7D0BE62B-5C59-4AFB-9FD2-0B0F7C6C7FEE}" type="sibTrans" cxnId="{F1E2FA3A-2A5F-4D94-9571-F5A5DEC3F83D}">
      <dgm:prSet/>
      <dgm:spPr/>
      <dgm:t>
        <a:bodyPr/>
        <a:lstStyle/>
        <a:p>
          <a:endParaRPr lang="en-US"/>
        </a:p>
      </dgm:t>
    </dgm:pt>
    <dgm:pt modelId="{C833F0D9-B3E6-4E5F-B657-DC012C8D146A}">
      <dgm:prSet/>
      <dgm:spPr/>
      <dgm:t>
        <a:bodyPr/>
        <a:lstStyle/>
        <a:p>
          <a:r>
            <a:rPr lang="en-CA"/>
            <a:t>What is adaptation?</a:t>
          </a:r>
          <a:endParaRPr lang="en-US"/>
        </a:p>
      </dgm:t>
    </dgm:pt>
    <dgm:pt modelId="{B8C6B65D-21E0-4D76-9B48-DC0BDACD896A}" type="parTrans" cxnId="{7E186CA0-5A80-4F3E-B59C-467A86662E72}">
      <dgm:prSet/>
      <dgm:spPr/>
      <dgm:t>
        <a:bodyPr/>
        <a:lstStyle/>
        <a:p>
          <a:endParaRPr lang="en-US"/>
        </a:p>
      </dgm:t>
    </dgm:pt>
    <dgm:pt modelId="{7D029838-4BE1-41A0-AA1F-7687EB078D31}" type="sibTrans" cxnId="{7E186CA0-5A80-4F3E-B59C-467A86662E72}">
      <dgm:prSet/>
      <dgm:spPr/>
      <dgm:t>
        <a:bodyPr/>
        <a:lstStyle/>
        <a:p>
          <a:endParaRPr lang="en-US"/>
        </a:p>
      </dgm:t>
    </dgm:pt>
    <dgm:pt modelId="{0F82219A-AA99-4D20-8374-95C904DB8E58}">
      <dgm:prSet/>
      <dgm:spPr/>
      <dgm:t>
        <a:bodyPr/>
        <a:lstStyle/>
        <a:p>
          <a:r>
            <a:rPr lang="en-CA"/>
            <a:t>Can you think of any adaptations of animals on different continents?</a:t>
          </a:r>
          <a:endParaRPr lang="en-US"/>
        </a:p>
      </dgm:t>
    </dgm:pt>
    <dgm:pt modelId="{1A5348A9-85C3-49F5-B99E-608B468AD4E6}" type="parTrans" cxnId="{D84DD248-1FD1-4F59-B09D-2CCF24488EE6}">
      <dgm:prSet/>
      <dgm:spPr/>
      <dgm:t>
        <a:bodyPr/>
        <a:lstStyle/>
        <a:p>
          <a:endParaRPr lang="en-US"/>
        </a:p>
      </dgm:t>
    </dgm:pt>
    <dgm:pt modelId="{FC56C21F-852F-4640-82C5-BFBE9ADE3B43}" type="sibTrans" cxnId="{D84DD248-1FD1-4F59-B09D-2CCF24488EE6}">
      <dgm:prSet/>
      <dgm:spPr/>
      <dgm:t>
        <a:bodyPr/>
        <a:lstStyle/>
        <a:p>
          <a:endParaRPr lang="en-US"/>
        </a:p>
      </dgm:t>
    </dgm:pt>
    <dgm:pt modelId="{9188D2D0-8FD2-4226-AFF8-7F347A9F3D25}">
      <dgm:prSet/>
      <dgm:spPr/>
      <dgm:t>
        <a:bodyPr/>
        <a:lstStyle/>
        <a:p>
          <a:r>
            <a:rPr lang="en-CA"/>
            <a:t>How can food webs be affected by climate change?</a:t>
          </a:r>
          <a:endParaRPr lang="en-US"/>
        </a:p>
      </dgm:t>
    </dgm:pt>
    <dgm:pt modelId="{9A22C6CF-5E78-480E-815F-E25743991098}" type="parTrans" cxnId="{8F4C8417-938C-4166-A193-E3FF2909DBDC}">
      <dgm:prSet/>
      <dgm:spPr/>
      <dgm:t>
        <a:bodyPr/>
        <a:lstStyle/>
        <a:p>
          <a:endParaRPr lang="en-US"/>
        </a:p>
      </dgm:t>
    </dgm:pt>
    <dgm:pt modelId="{DCB5E7A3-4BDC-41F5-B25F-77E831EFFCE0}" type="sibTrans" cxnId="{8F4C8417-938C-4166-A193-E3FF2909DBDC}">
      <dgm:prSet/>
      <dgm:spPr/>
      <dgm:t>
        <a:bodyPr/>
        <a:lstStyle/>
        <a:p>
          <a:endParaRPr lang="en-US"/>
        </a:p>
      </dgm:t>
    </dgm:pt>
    <dgm:pt modelId="{39B0F83C-E5C8-43A0-A66F-1B663ED268E9}" type="pres">
      <dgm:prSet presAssocID="{10961821-DBA8-4031-B1BA-D43E0C7804FF}" presName="root" presStyleCnt="0">
        <dgm:presLayoutVars>
          <dgm:dir/>
          <dgm:resizeHandles val="exact"/>
        </dgm:presLayoutVars>
      </dgm:prSet>
      <dgm:spPr/>
      <dgm:t>
        <a:bodyPr/>
        <a:lstStyle/>
        <a:p>
          <a:endParaRPr lang="en-US"/>
        </a:p>
      </dgm:t>
    </dgm:pt>
    <dgm:pt modelId="{BCEF448D-4B75-47E2-B8F1-C60048B12481}" type="pres">
      <dgm:prSet presAssocID="{5099687D-FB07-4962-975D-C73AB0D98868}" presName="compNode" presStyleCnt="0"/>
      <dgm:spPr/>
    </dgm:pt>
    <dgm:pt modelId="{87E59CDE-CB60-484D-8DB6-3CC3ED3EC3C7}" type="pres">
      <dgm:prSet presAssocID="{5099687D-FB07-4962-975D-C73AB0D98868}" presName="bgRect" presStyleLbl="bgShp" presStyleIdx="0" presStyleCnt="3"/>
      <dgm:spPr/>
    </dgm:pt>
    <dgm:pt modelId="{5B82E522-C6AC-4688-BB0E-D9AD40E089FA}" type="pres">
      <dgm:prSet presAssocID="{5099687D-FB07-4962-975D-C73AB0D988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hermometer"/>
        </a:ext>
      </dgm:extLst>
    </dgm:pt>
    <dgm:pt modelId="{74F9B1A0-8955-4A13-A7BE-D92F29655062}" type="pres">
      <dgm:prSet presAssocID="{5099687D-FB07-4962-975D-C73AB0D98868}" presName="spaceRect" presStyleCnt="0"/>
      <dgm:spPr/>
    </dgm:pt>
    <dgm:pt modelId="{4CBACDE9-4DEB-4ACA-B330-3D014DC29131}" type="pres">
      <dgm:prSet presAssocID="{5099687D-FB07-4962-975D-C73AB0D98868}" presName="parTx" presStyleLbl="revTx" presStyleIdx="0" presStyleCnt="4">
        <dgm:presLayoutVars>
          <dgm:chMax val="0"/>
          <dgm:chPref val="0"/>
        </dgm:presLayoutVars>
      </dgm:prSet>
      <dgm:spPr/>
      <dgm:t>
        <a:bodyPr/>
        <a:lstStyle/>
        <a:p>
          <a:endParaRPr lang="en-US"/>
        </a:p>
      </dgm:t>
    </dgm:pt>
    <dgm:pt modelId="{344FE5CC-6247-4945-951A-26FFB47D5C50}" type="pres">
      <dgm:prSet presAssocID="{DD56BC6C-28B0-472A-AB02-D92D62651577}" presName="sibTrans" presStyleCnt="0"/>
      <dgm:spPr/>
    </dgm:pt>
    <dgm:pt modelId="{1F5DC210-1E5E-4CF9-A854-26191087D742}" type="pres">
      <dgm:prSet presAssocID="{35CE3B87-3EE2-4C6E-BCA6-3F3360D3E791}" presName="compNode" presStyleCnt="0"/>
      <dgm:spPr/>
    </dgm:pt>
    <dgm:pt modelId="{1D4C5471-AF26-413F-B8AB-59F26AC1490D}" type="pres">
      <dgm:prSet presAssocID="{35CE3B87-3EE2-4C6E-BCA6-3F3360D3E791}" presName="bgRect" presStyleLbl="bgShp" presStyleIdx="1" presStyleCnt="3"/>
      <dgm:spPr/>
    </dgm:pt>
    <dgm:pt modelId="{85F7E54B-E9EC-47F3-B7B1-9A6932712067}" type="pres">
      <dgm:prSet presAssocID="{35CE3B87-3EE2-4C6E-BCA6-3F3360D3E7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Rat"/>
        </a:ext>
      </dgm:extLst>
    </dgm:pt>
    <dgm:pt modelId="{DF476E60-556A-4AE8-BD7F-30C39FE65490}" type="pres">
      <dgm:prSet presAssocID="{35CE3B87-3EE2-4C6E-BCA6-3F3360D3E791}" presName="spaceRect" presStyleCnt="0"/>
      <dgm:spPr/>
    </dgm:pt>
    <dgm:pt modelId="{78771EB4-A41E-4198-9975-A45BF07C4BED}" type="pres">
      <dgm:prSet presAssocID="{35CE3B87-3EE2-4C6E-BCA6-3F3360D3E791}" presName="parTx" presStyleLbl="revTx" presStyleIdx="1" presStyleCnt="4">
        <dgm:presLayoutVars>
          <dgm:chMax val="0"/>
          <dgm:chPref val="0"/>
        </dgm:presLayoutVars>
      </dgm:prSet>
      <dgm:spPr/>
      <dgm:t>
        <a:bodyPr/>
        <a:lstStyle/>
        <a:p>
          <a:endParaRPr lang="en-US"/>
        </a:p>
      </dgm:t>
    </dgm:pt>
    <dgm:pt modelId="{D12F5BD5-D607-4352-8018-5388A2F81EDB}" type="pres">
      <dgm:prSet presAssocID="{35CE3B87-3EE2-4C6E-BCA6-3F3360D3E791}" presName="desTx" presStyleLbl="revTx" presStyleIdx="2" presStyleCnt="4">
        <dgm:presLayoutVars/>
      </dgm:prSet>
      <dgm:spPr/>
      <dgm:t>
        <a:bodyPr/>
        <a:lstStyle/>
        <a:p>
          <a:endParaRPr lang="en-US"/>
        </a:p>
      </dgm:t>
    </dgm:pt>
    <dgm:pt modelId="{10E24B7A-3C1B-4873-92F3-7770AD39D9B1}" type="pres">
      <dgm:prSet presAssocID="{7D0BE62B-5C59-4AFB-9FD2-0B0F7C6C7FEE}" presName="sibTrans" presStyleCnt="0"/>
      <dgm:spPr/>
    </dgm:pt>
    <dgm:pt modelId="{27ACF9C7-80B3-4A72-940F-D9431D70505D}" type="pres">
      <dgm:prSet presAssocID="{9188D2D0-8FD2-4226-AFF8-7F347A9F3D25}" presName="compNode" presStyleCnt="0"/>
      <dgm:spPr/>
    </dgm:pt>
    <dgm:pt modelId="{F3A757E0-2B83-4126-9186-3C5973325A07}" type="pres">
      <dgm:prSet presAssocID="{9188D2D0-8FD2-4226-AFF8-7F347A9F3D25}" presName="bgRect" presStyleLbl="bgShp" presStyleIdx="2" presStyleCnt="3"/>
      <dgm:spPr/>
    </dgm:pt>
    <dgm:pt modelId="{2B8EF8D7-5B5E-4B96-A927-AC05E77B8EB4}" type="pres">
      <dgm:prSet presAssocID="{9188D2D0-8FD2-4226-AFF8-7F347A9F3D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asta"/>
        </a:ext>
      </dgm:extLst>
    </dgm:pt>
    <dgm:pt modelId="{8D125B78-DF59-41EB-A9DB-FC03CA301764}" type="pres">
      <dgm:prSet presAssocID="{9188D2D0-8FD2-4226-AFF8-7F347A9F3D25}" presName="spaceRect" presStyleCnt="0"/>
      <dgm:spPr/>
    </dgm:pt>
    <dgm:pt modelId="{243C771B-983D-4294-B504-CE7CE003F2CD}" type="pres">
      <dgm:prSet presAssocID="{9188D2D0-8FD2-4226-AFF8-7F347A9F3D25}" presName="parTx" presStyleLbl="revTx" presStyleIdx="3" presStyleCnt="4">
        <dgm:presLayoutVars>
          <dgm:chMax val="0"/>
          <dgm:chPref val="0"/>
        </dgm:presLayoutVars>
      </dgm:prSet>
      <dgm:spPr/>
      <dgm:t>
        <a:bodyPr/>
        <a:lstStyle/>
        <a:p>
          <a:endParaRPr lang="en-US"/>
        </a:p>
      </dgm:t>
    </dgm:pt>
  </dgm:ptLst>
  <dgm:cxnLst>
    <dgm:cxn modelId="{1415BD70-2172-4D75-BC85-2875B671A2F5}" type="presOf" srcId="{5099687D-FB07-4962-975D-C73AB0D98868}" destId="{4CBACDE9-4DEB-4ACA-B330-3D014DC29131}" srcOrd="0" destOrd="0" presId="urn:microsoft.com/office/officeart/2018/2/layout/IconVerticalSolidList"/>
    <dgm:cxn modelId="{1ABA2BC7-B0BB-49EE-AE60-58D41649BD29}" type="presOf" srcId="{35CE3B87-3EE2-4C6E-BCA6-3F3360D3E791}" destId="{78771EB4-A41E-4198-9975-A45BF07C4BED}" srcOrd="0" destOrd="0" presId="urn:microsoft.com/office/officeart/2018/2/layout/IconVerticalSolidList"/>
    <dgm:cxn modelId="{C07120D4-9511-451C-9496-3A1584CAF2B9}" type="presOf" srcId="{10961821-DBA8-4031-B1BA-D43E0C7804FF}" destId="{39B0F83C-E5C8-43A0-A66F-1B663ED268E9}" srcOrd="0" destOrd="0" presId="urn:microsoft.com/office/officeart/2018/2/layout/IconVerticalSolidList"/>
    <dgm:cxn modelId="{383047C5-D6A0-4C4D-91D8-39253EF365E1}" type="presOf" srcId="{C833F0D9-B3E6-4E5F-B657-DC012C8D146A}" destId="{D12F5BD5-D607-4352-8018-5388A2F81EDB}" srcOrd="0" destOrd="0" presId="urn:microsoft.com/office/officeart/2018/2/layout/IconVerticalSolidList"/>
    <dgm:cxn modelId="{4B58ED88-50BA-433A-AE1D-3F5FFC7A1BA8}" type="presOf" srcId="{9188D2D0-8FD2-4226-AFF8-7F347A9F3D25}" destId="{243C771B-983D-4294-B504-CE7CE003F2CD}" srcOrd="0" destOrd="0" presId="urn:microsoft.com/office/officeart/2018/2/layout/IconVerticalSolidList"/>
    <dgm:cxn modelId="{887FA315-53EF-423B-AF73-2EEC69899F92}" type="presOf" srcId="{0F82219A-AA99-4D20-8374-95C904DB8E58}" destId="{D12F5BD5-D607-4352-8018-5388A2F81EDB}" srcOrd="0" destOrd="1" presId="urn:microsoft.com/office/officeart/2018/2/layout/IconVerticalSolidList"/>
    <dgm:cxn modelId="{7E186CA0-5A80-4F3E-B59C-467A86662E72}" srcId="{35CE3B87-3EE2-4C6E-BCA6-3F3360D3E791}" destId="{C833F0D9-B3E6-4E5F-B657-DC012C8D146A}" srcOrd="0" destOrd="0" parTransId="{B8C6B65D-21E0-4D76-9B48-DC0BDACD896A}" sibTransId="{7D029838-4BE1-41A0-AA1F-7687EB078D31}"/>
    <dgm:cxn modelId="{5C9B22A2-31F4-4045-B5EF-19B30EA6D9E9}" srcId="{10961821-DBA8-4031-B1BA-D43E0C7804FF}" destId="{5099687D-FB07-4962-975D-C73AB0D98868}" srcOrd="0" destOrd="0" parTransId="{A34D22A5-3C36-47F6-9BAD-64A86EBC8E80}" sibTransId="{DD56BC6C-28B0-472A-AB02-D92D62651577}"/>
    <dgm:cxn modelId="{8F4C8417-938C-4166-A193-E3FF2909DBDC}" srcId="{10961821-DBA8-4031-B1BA-D43E0C7804FF}" destId="{9188D2D0-8FD2-4226-AFF8-7F347A9F3D25}" srcOrd="2" destOrd="0" parTransId="{9A22C6CF-5E78-480E-815F-E25743991098}" sibTransId="{DCB5E7A3-4BDC-41F5-B25F-77E831EFFCE0}"/>
    <dgm:cxn modelId="{D84DD248-1FD1-4F59-B09D-2CCF24488EE6}" srcId="{35CE3B87-3EE2-4C6E-BCA6-3F3360D3E791}" destId="{0F82219A-AA99-4D20-8374-95C904DB8E58}" srcOrd="1" destOrd="0" parTransId="{1A5348A9-85C3-49F5-B99E-608B468AD4E6}" sibTransId="{FC56C21F-852F-4640-82C5-BFBE9ADE3B43}"/>
    <dgm:cxn modelId="{F1E2FA3A-2A5F-4D94-9571-F5A5DEC3F83D}" srcId="{10961821-DBA8-4031-B1BA-D43E0C7804FF}" destId="{35CE3B87-3EE2-4C6E-BCA6-3F3360D3E791}" srcOrd="1" destOrd="0" parTransId="{80EAF05C-CF9F-4AB4-A3B7-27EE61069DF8}" sibTransId="{7D0BE62B-5C59-4AFB-9FD2-0B0F7C6C7FEE}"/>
    <dgm:cxn modelId="{1F79FC8F-BA67-466F-9894-E530C7697225}" type="presParOf" srcId="{39B0F83C-E5C8-43A0-A66F-1B663ED268E9}" destId="{BCEF448D-4B75-47E2-B8F1-C60048B12481}" srcOrd="0" destOrd="0" presId="urn:microsoft.com/office/officeart/2018/2/layout/IconVerticalSolidList"/>
    <dgm:cxn modelId="{2F8F76A8-2A34-4DBC-88F2-F779E3BD675B}" type="presParOf" srcId="{BCEF448D-4B75-47E2-B8F1-C60048B12481}" destId="{87E59CDE-CB60-484D-8DB6-3CC3ED3EC3C7}" srcOrd="0" destOrd="0" presId="urn:microsoft.com/office/officeart/2018/2/layout/IconVerticalSolidList"/>
    <dgm:cxn modelId="{FDC1C136-B8D0-4149-8C40-20D5B9468CF8}" type="presParOf" srcId="{BCEF448D-4B75-47E2-B8F1-C60048B12481}" destId="{5B82E522-C6AC-4688-BB0E-D9AD40E089FA}" srcOrd="1" destOrd="0" presId="urn:microsoft.com/office/officeart/2018/2/layout/IconVerticalSolidList"/>
    <dgm:cxn modelId="{AA78EC40-B78D-4B5E-9B51-80F214AA8388}" type="presParOf" srcId="{BCEF448D-4B75-47E2-B8F1-C60048B12481}" destId="{74F9B1A0-8955-4A13-A7BE-D92F29655062}" srcOrd="2" destOrd="0" presId="urn:microsoft.com/office/officeart/2018/2/layout/IconVerticalSolidList"/>
    <dgm:cxn modelId="{B872EB9D-F8D0-4742-AE7A-AACC1EC236B4}" type="presParOf" srcId="{BCEF448D-4B75-47E2-B8F1-C60048B12481}" destId="{4CBACDE9-4DEB-4ACA-B330-3D014DC29131}" srcOrd="3" destOrd="0" presId="urn:microsoft.com/office/officeart/2018/2/layout/IconVerticalSolidList"/>
    <dgm:cxn modelId="{7DED8F36-5EF0-48DC-AA1D-29709815E397}" type="presParOf" srcId="{39B0F83C-E5C8-43A0-A66F-1B663ED268E9}" destId="{344FE5CC-6247-4945-951A-26FFB47D5C50}" srcOrd="1" destOrd="0" presId="urn:microsoft.com/office/officeart/2018/2/layout/IconVerticalSolidList"/>
    <dgm:cxn modelId="{E724134E-DDD0-44E0-A159-4678A2CE5371}" type="presParOf" srcId="{39B0F83C-E5C8-43A0-A66F-1B663ED268E9}" destId="{1F5DC210-1E5E-4CF9-A854-26191087D742}" srcOrd="2" destOrd="0" presId="urn:microsoft.com/office/officeart/2018/2/layout/IconVerticalSolidList"/>
    <dgm:cxn modelId="{034E77FE-E38E-4C30-9D6C-2F3BAFC23EFD}" type="presParOf" srcId="{1F5DC210-1E5E-4CF9-A854-26191087D742}" destId="{1D4C5471-AF26-413F-B8AB-59F26AC1490D}" srcOrd="0" destOrd="0" presId="urn:microsoft.com/office/officeart/2018/2/layout/IconVerticalSolidList"/>
    <dgm:cxn modelId="{D19D7210-8AE9-4C24-9545-5D137FA55962}" type="presParOf" srcId="{1F5DC210-1E5E-4CF9-A854-26191087D742}" destId="{85F7E54B-E9EC-47F3-B7B1-9A6932712067}" srcOrd="1" destOrd="0" presId="urn:microsoft.com/office/officeart/2018/2/layout/IconVerticalSolidList"/>
    <dgm:cxn modelId="{CC81103D-7476-4384-AF8A-E01B2587F19B}" type="presParOf" srcId="{1F5DC210-1E5E-4CF9-A854-26191087D742}" destId="{DF476E60-556A-4AE8-BD7F-30C39FE65490}" srcOrd="2" destOrd="0" presId="urn:microsoft.com/office/officeart/2018/2/layout/IconVerticalSolidList"/>
    <dgm:cxn modelId="{086B374E-9C06-4360-8853-3A06366E3971}" type="presParOf" srcId="{1F5DC210-1E5E-4CF9-A854-26191087D742}" destId="{78771EB4-A41E-4198-9975-A45BF07C4BED}" srcOrd="3" destOrd="0" presId="urn:microsoft.com/office/officeart/2018/2/layout/IconVerticalSolidList"/>
    <dgm:cxn modelId="{F2DC5F57-FC08-463A-A83D-2E13CB146E54}" type="presParOf" srcId="{1F5DC210-1E5E-4CF9-A854-26191087D742}" destId="{D12F5BD5-D607-4352-8018-5388A2F81EDB}" srcOrd="4" destOrd="0" presId="urn:microsoft.com/office/officeart/2018/2/layout/IconVerticalSolidList"/>
    <dgm:cxn modelId="{A7DC46AF-FAB3-4090-AC77-A000CCF8F872}" type="presParOf" srcId="{39B0F83C-E5C8-43A0-A66F-1B663ED268E9}" destId="{10E24B7A-3C1B-4873-92F3-7770AD39D9B1}" srcOrd="3" destOrd="0" presId="urn:microsoft.com/office/officeart/2018/2/layout/IconVerticalSolidList"/>
    <dgm:cxn modelId="{50BCE351-3BB6-471E-8306-46FD71F3A23C}" type="presParOf" srcId="{39B0F83C-E5C8-43A0-A66F-1B663ED268E9}" destId="{27ACF9C7-80B3-4A72-940F-D9431D70505D}" srcOrd="4" destOrd="0" presId="urn:microsoft.com/office/officeart/2018/2/layout/IconVerticalSolidList"/>
    <dgm:cxn modelId="{545EB5B9-4FF3-465D-BCDE-ECDDF00A3E16}" type="presParOf" srcId="{27ACF9C7-80B3-4A72-940F-D9431D70505D}" destId="{F3A757E0-2B83-4126-9186-3C5973325A07}" srcOrd="0" destOrd="0" presId="urn:microsoft.com/office/officeart/2018/2/layout/IconVerticalSolidList"/>
    <dgm:cxn modelId="{C27A6AAD-66BF-4EFB-927D-3B4AB70577E9}" type="presParOf" srcId="{27ACF9C7-80B3-4A72-940F-D9431D70505D}" destId="{2B8EF8D7-5B5E-4B96-A927-AC05E77B8EB4}" srcOrd="1" destOrd="0" presId="urn:microsoft.com/office/officeart/2018/2/layout/IconVerticalSolidList"/>
    <dgm:cxn modelId="{A149FCFA-95D1-4D58-8701-FD483D2FCD86}" type="presParOf" srcId="{27ACF9C7-80B3-4A72-940F-D9431D70505D}" destId="{8D125B78-DF59-41EB-A9DB-FC03CA301764}" srcOrd="2" destOrd="0" presId="urn:microsoft.com/office/officeart/2018/2/layout/IconVerticalSolidList"/>
    <dgm:cxn modelId="{179EC55E-4DF6-4B3B-B00F-F74A52DE844C}" type="presParOf" srcId="{27ACF9C7-80B3-4A72-940F-D9431D70505D}" destId="{243C771B-983D-4294-B504-CE7CE003F2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D3891-CA05-48A4-ACD1-E771048E918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C3070A7-AA3D-4802-9940-E3C9FFC96A64}">
      <dgm:prSet/>
      <dgm:spPr/>
      <dgm:t>
        <a:bodyPr/>
        <a:lstStyle/>
        <a:p>
          <a:r>
            <a:rPr lang="en-CA"/>
            <a:t>Virtually all of the energy on earth initially comes from the sun – solar energy</a:t>
          </a:r>
          <a:endParaRPr lang="en-US"/>
        </a:p>
      </dgm:t>
    </dgm:pt>
    <dgm:pt modelId="{0EC89189-0AE7-4CB4-9EB9-BF33088980D6}" type="parTrans" cxnId="{4B103CFA-BB71-4A42-8C3F-8848CF563994}">
      <dgm:prSet/>
      <dgm:spPr/>
      <dgm:t>
        <a:bodyPr/>
        <a:lstStyle/>
        <a:p>
          <a:endParaRPr lang="en-US"/>
        </a:p>
      </dgm:t>
    </dgm:pt>
    <dgm:pt modelId="{A974FAE7-5BA0-4172-93F4-6E57DF8C4033}" type="sibTrans" cxnId="{4B103CFA-BB71-4A42-8C3F-8848CF563994}">
      <dgm:prSet/>
      <dgm:spPr/>
      <dgm:t>
        <a:bodyPr/>
        <a:lstStyle/>
        <a:p>
          <a:endParaRPr lang="en-US"/>
        </a:p>
      </dgm:t>
    </dgm:pt>
    <dgm:pt modelId="{27B4CFD2-D754-4638-AB21-0C5CC7CEDFF8}">
      <dgm:prSet/>
      <dgm:spPr/>
      <dgm:t>
        <a:bodyPr/>
        <a:lstStyle/>
        <a:p>
          <a:r>
            <a:rPr lang="en-CA"/>
            <a:t>A small amount of solar energy is converted to food energy through photosynthesis but most is converted to thermal energy</a:t>
          </a:r>
          <a:endParaRPr lang="en-US"/>
        </a:p>
      </dgm:t>
    </dgm:pt>
    <dgm:pt modelId="{FCF7B53F-E1F2-480D-B265-A815D4A7E053}" type="parTrans" cxnId="{57FFA6AF-6316-4E39-A732-7266D3A31D5A}">
      <dgm:prSet/>
      <dgm:spPr/>
      <dgm:t>
        <a:bodyPr/>
        <a:lstStyle/>
        <a:p>
          <a:endParaRPr lang="en-US"/>
        </a:p>
      </dgm:t>
    </dgm:pt>
    <dgm:pt modelId="{BC8DF7F9-1564-492F-ACCE-F49AEA59C107}" type="sibTrans" cxnId="{57FFA6AF-6316-4E39-A732-7266D3A31D5A}">
      <dgm:prSet/>
      <dgm:spPr/>
      <dgm:t>
        <a:bodyPr/>
        <a:lstStyle/>
        <a:p>
          <a:endParaRPr lang="en-US"/>
        </a:p>
      </dgm:t>
    </dgm:pt>
    <dgm:pt modelId="{612B6293-385A-4E99-A71B-47F7FDFC20CD}">
      <dgm:prSet/>
      <dgm:spPr/>
      <dgm:t>
        <a:bodyPr/>
        <a:lstStyle/>
        <a:p>
          <a:r>
            <a:rPr lang="en-CA"/>
            <a:t>Thermal Energy is the energy possessed by a substance by virtue of kinetic energy in its molecules and atoms</a:t>
          </a:r>
          <a:endParaRPr lang="en-US"/>
        </a:p>
      </dgm:t>
    </dgm:pt>
    <dgm:pt modelId="{9B8541DF-03CB-4C74-A267-3B85C47828E9}" type="parTrans" cxnId="{74575BF8-E2A3-460E-B7B2-36185F2000BF}">
      <dgm:prSet/>
      <dgm:spPr/>
      <dgm:t>
        <a:bodyPr/>
        <a:lstStyle/>
        <a:p>
          <a:endParaRPr lang="en-US"/>
        </a:p>
      </dgm:t>
    </dgm:pt>
    <dgm:pt modelId="{DB685DAB-02FD-4F86-A87C-D418A619F424}" type="sibTrans" cxnId="{74575BF8-E2A3-460E-B7B2-36185F2000BF}">
      <dgm:prSet/>
      <dgm:spPr/>
      <dgm:t>
        <a:bodyPr/>
        <a:lstStyle/>
        <a:p>
          <a:endParaRPr lang="en-US"/>
        </a:p>
      </dgm:t>
    </dgm:pt>
    <dgm:pt modelId="{48654FD7-5B98-4A6F-BB88-1F51677889FC}">
      <dgm:prSet/>
      <dgm:spPr/>
      <dgm:t>
        <a:bodyPr/>
        <a:lstStyle/>
        <a:p>
          <a:r>
            <a:rPr lang="en-CA"/>
            <a:t>Different areas of the biosphere have different amounts of thermal energy</a:t>
          </a:r>
          <a:endParaRPr lang="en-US"/>
        </a:p>
      </dgm:t>
    </dgm:pt>
    <dgm:pt modelId="{F3933760-FD90-407B-A752-71B92EFAF3DD}" type="parTrans" cxnId="{3B453759-C1FF-4492-BA58-21E2D6A31E2B}">
      <dgm:prSet/>
      <dgm:spPr/>
      <dgm:t>
        <a:bodyPr/>
        <a:lstStyle/>
        <a:p>
          <a:endParaRPr lang="en-US"/>
        </a:p>
      </dgm:t>
    </dgm:pt>
    <dgm:pt modelId="{8FF66E3B-B5D5-41FE-B344-C5D4B8DB7F25}" type="sibTrans" cxnId="{3B453759-C1FF-4492-BA58-21E2D6A31E2B}">
      <dgm:prSet/>
      <dgm:spPr/>
      <dgm:t>
        <a:bodyPr/>
        <a:lstStyle/>
        <a:p>
          <a:endParaRPr lang="en-US"/>
        </a:p>
      </dgm:t>
    </dgm:pt>
    <dgm:pt modelId="{80345127-9784-4E4A-897D-A891C4140F60}">
      <dgm:prSet/>
      <dgm:spPr/>
      <dgm:t>
        <a:bodyPr/>
        <a:lstStyle/>
        <a:p>
          <a:r>
            <a:rPr lang="en-CA"/>
            <a:t>There are many factors that affect the amount of solar energy that reaches our planet and we will look at them in this section</a:t>
          </a:r>
          <a:endParaRPr lang="en-US"/>
        </a:p>
      </dgm:t>
    </dgm:pt>
    <dgm:pt modelId="{A62D913C-8E59-4F90-B7A9-A6B7310B4C8B}" type="parTrans" cxnId="{A35C6E74-D5E6-4264-90F6-DDFD08C5FB80}">
      <dgm:prSet/>
      <dgm:spPr/>
      <dgm:t>
        <a:bodyPr/>
        <a:lstStyle/>
        <a:p>
          <a:endParaRPr lang="en-US"/>
        </a:p>
      </dgm:t>
    </dgm:pt>
    <dgm:pt modelId="{90ACB09A-6E16-4768-863C-B963E0FD55EA}" type="sibTrans" cxnId="{A35C6E74-D5E6-4264-90F6-DDFD08C5FB80}">
      <dgm:prSet/>
      <dgm:spPr/>
      <dgm:t>
        <a:bodyPr/>
        <a:lstStyle/>
        <a:p>
          <a:endParaRPr lang="en-US"/>
        </a:p>
      </dgm:t>
    </dgm:pt>
    <dgm:pt modelId="{5E8972FB-642F-46FF-B980-E3288885AABC}" type="pres">
      <dgm:prSet presAssocID="{E3AD3891-CA05-48A4-ACD1-E771048E9184}" presName="root" presStyleCnt="0">
        <dgm:presLayoutVars>
          <dgm:dir/>
          <dgm:resizeHandles val="exact"/>
        </dgm:presLayoutVars>
      </dgm:prSet>
      <dgm:spPr/>
      <dgm:t>
        <a:bodyPr/>
        <a:lstStyle/>
        <a:p>
          <a:endParaRPr lang="en-US"/>
        </a:p>
      </dgm:t>
    </dgm:pt>
    <dgm:pt modelId="{A10CB916-7F6A-4104-A6CE-DD5595F0321F}" type="pres">
      <dgm:prSet presAssocID="{DC3070A7-AA3D-4802-9940-E3C9FFC96A64}" presName="compNode" presStyleCnt="0"/>
      <dgm:spPr/>
    </dgm:pt>
    <dgm:pt modelId="{B43F28E4-B79D-4395-B334-804BAEAED166}" type="pres">
      <dgm:prSet presAssocID="{DC3070A7-AA3D-4802-9940-E3C9FFC96A64}" presName="bgRect" presStyleLbl="bgShp" presStyleIdx="0" presStyleCnt="5"/>
      <dgm:spPr/>
    </dgm:pt>
    <dgm:pt modelId="{374DEC9E-8D02-49E7-ACE8-1048339DD58F}" type="pres">
      <dgm:prSet presAssocID="{DC3070A7-AA3D-4802-9940-E3C9FFC96A6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un"/>
        </a:ext>
      </dgm:extLst>
    </dgm:pt>
    <dgm:pt modelId="{E0CFC8F5-511F-4CC0-AD65-814995F754A8}" type="pres">
      <dgm:prSet presAssocID="{DC3070A7-AA3D-4802-9940-E3C9FFC96A64}" presName="spaceRect" presStyleCnt="0"/>
      <dgm:spPr/>
    </dgm:pt>
    <dgm:pt modelId="{3AC63CDF-042B-44B0-9995-BF6E7399DBBD}" type="pres">
      <dgm:prSet presAssocID="{DC3070A7-AA3D-4802-9940-E3C9FFC96A64}" presName="parTx" presStyleLbl="revTx" presStyleIdx="0" presStyleCnt="5">
        <dgm:presLayoutVars>
          <dgm:chMax val="0"/>
          <dgm:chPref val="0"/>
        </dgm:presLayoutVars>
      </dgm:prSet>
      <dgm:spPr/>
      <dgm:t>
        <a:bodyPr/>
        <a:lstStyle/>
        <a:p>
          <a:endParaRPr lang="en-US"/>
        </a:p>
      </dgm:t>
    </dgm:pt>
    <dgm:pt modelId="{D20373E9-99D9-4EF0-8A55-A4797A8CC183}" type="pres">
      <dgm:prSet presAssocID="{A974FAE7-5BA0-4172-93F4-6E57DF8C4033}" presName="sibTrans" presStyleCnt="0"/>
      <dgm:spPr/>
    </dgm:pt>
    <dgm:pt modelId="{7AAD9B73-C9AB-463B-8CE4-31DC1AF66806}" type="pres">
      <dgm:prSet presAssocID="{27B4CFD2-D754-4638-AB21-0C5CC7CEDFF8}" presName="compNode" presStyleCnt="0"/>
      <dgm:spPr/>
    </dgm:pt>
    <dgm:pt modelId="{56529425-9BE5-4994-98F4-50A47C45E129}" type="pres">
      <dgm:prSet presAssocID="{27B4CFD2-D754-4638-AB21-0C5CC7CEDFF8}" presName="bgRect" presStyleLbl="bgShp" presStyleIdx="1" presStyleCnt="5"/>
      <dgm:spPr/>
    </dgm:pt>
    <dgm:pt modelId="{B284580C-6CA9-4632-8107-349BAA01B3AE}" type="pres">
      <dgm:prSet presAssocID="{27B4CFD2-D754-4638-AB21-0C5CC7CEDF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unset scene"/>
        </a:ext>
      </dgm:extLst>
    </dgm:pt>
    <dgm:pt modelId="{A7E30A0F-BC64-47C8-BEBD-9D0DAC3CA1F1}" type="pres">
      <dgm:prSet presAssocID="{27B4CFD2-D754-4638-AB21-0C5CC7CEDFF8}" presName="spaceRect" presStyleCnt="0"/>
      <dgm:spPr/>
    </dgm:pt>
    <dgm:pt modelId="{995E6BCE-D40A-424F-9BEE-F3CD903F5F1A}" type="pres">
      <dgm:prSet presAssocID="{27B4CFD2-D754-4638-AB21-0C5CC7CEDFF8}" presName="parTx" presStyleLbl="revTx" presStyleIdx="1" presStyleCnt="5">
        <dgm:presLayoutVars>
          <dgm:chMax val="0"/>
          <dgm:chPref val="0"/>
        </dgm:presLayoutVars>
      </dgm:prSet>
      <dgm:spPr/>
      <dgm:t>
        <a:bodyPr/>
        <a:lstStyle/>
        <a:p>
          <a:endParaRPr lang="en-US"/>
        </a:p>
      </dgm:t>
    </dgm:pt>
    <dgm:pt modelId="{27698220-C448-4B7C-9064-6BD0D0DFC791}" type="pres">
      <dgm:prSet presAssocID="{BC8DF7F9-1564-492F-ACCE-F49AEA59C107}" presName="sibTrans" presStyleCnt="0"/>
      <dgm:spPr/>
    </dgm:pt>
    <dgm:pt modelId="{60D7653E-D0A3-4CDF-A790-15860C27E6B0}" type="pres">
      <dgm:prSet presAssocID="{612B6293-385A-4E99-A71B-47F7FDFC20CD}" presName="compNode" presStyleCnt="0"/>
      <dgm:spPr/>
    </dgm:pt>
    <dgm:pt modelId="{AE3DD2EA-B2AA-44A0-9B93-2606582F0241}" type="pres">
      <dgm:prSet presAssocID="{612B6293-385A-4E99-A71B-47F7FDFC20CD}" presName="bgRect" presStyleLbl="bgShp" presStyleIdx="2" presStyleCnt="5"/>
      <dgm:spPr/>
    </dgm:pt>
    <dgm:pt modelId="{062B9457-53DB-4137-885B-1AD867866768}" type="pres">
      <dgm:prSet presAssocID="{612B6293-385A-4E99-A71B-47F7FDFC20C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Atom"/>
        </a:ext>
      </dgm:extLst>
    </dgm:pt>
    <dgm:pt modelId="{A6680D77-E799-4577-9A07-1A0738BB43E6}" type="pres">
      <dgm:prSet presAssocID="{612B6293-385A-4E99-A71B-47F7FDFC20CD}" presName="spaceRect" presStyleCnt="0"/>
      <dgm:spPr/>
    </dgm:pt>
    <dgm:pt modelId="{1BF80E13-C38C-4B1D-98FA-F0666BF7EAA3}" type="pres">
      <dgm:prSet presAssocID="{612B6293-385A-4E99-A71B-47F7FDFC20CD}" presName="parTx" presStyleLbl="revTx" presStyleIdx="2" presStyleCnt="5">
        <dgm:presLayoutVars>
          <dgm:chMax val="0"/>
          <dgm:chPref val="0"/>
        </dgm:presLayoutVars>
      </dgm:prSet>
      <dgm:spPr/>
      <dgm:t>
        <a:bodyPr/>
        <a:lstStyle/>
        <a:p>
          <a:endParaRPr lang="en-US"/>
        </a:p>
      </dgm:t>
    </dgm:pt>
    <dgm:pt modelId="{FFD61BE7-1F56-4367-8648-CAF3B953E92A}" type="pres">
      <dgm:prSet presAssocID="{DB685DAB-02FD-4F86-A87C-D418A619F424}" presName="sibTrans" presStyleCnt="0"/>
      <dgm:spPr/>
    </dgm:pt>
    <dgm:pt modelId="{3FF5FA42-A5A9-41B6-9531-5D5B67EC139D}" type="pres">
      <dgm:prSet presAssocID="{48654FD7-5B98-4A6F-BB88-1F51677889FC}" presName="compNode" presStyleCnt="0"/>
      <dgm:spPr/>
    </dgm:pt>
    <dgm:pt modelId="{F3D5DC8A-AC59-4BDC-A2CD-F1C1FB9002EA}" type="pres">
      <dgm:prSet presAssocID="{48654FD7-5B98-4A6F-BB88-1F51677889FC}" presName="bgRect" presStyleLbl="bgShp" presStyleIdx="3" presStyleCnt="5"/>
      <dgm:spPr/>
    </dgm:pt>
    <dgm:pt modelId="{DC7D9FDB-A160-4537-8BB2-D6091E9C81E5}" type="pres">
      <dgm:prSet presAssocID="{48654FD7-5B98-4A6F-BB88-1F51677889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Deciduous tree"/>
        </a:ext>
      </dgm:extLst>
    </dgm:pt>
    <dgm:pt modelId="{4699B5C9-4BAD-4CEF-A43E-0D05DEEC647E}" type="pres">
      <dgm:prSet presAssocID="{48654FD7-5B98-4A6F-BB88-1F51677889FC}" presName="spaceRect" presStyleCnt="0"/>
      <dgm:spPr/>
    </dgm:pt>
    <dgm:pt modelId="{1CB48746-B8B4-49A5-BF20-C01CA46733CE}" type="pres">
      <dgm:prSet presAssocID="{48654FD7-5B98-4A6F-BB88-1F51677889FC}" presName="parTx" presStyleLbl="revTx" presStyleIdx="3" presStyleCnt="5">
        <dgm:presLayoutVars>
          <dgm:chMax val="0"/>
          <dgm:chPref val="0"/>
        </dgm:presLayoutVars>
      </dgm:prSet>
      <dgm:spPr/>
      <dgm:t>
        <a:bodyPr/>
        <a:lstStyle/>
        <a:p>
          <a:endParaRPr lang="en-US"/>
        </a:p>
      </dgm:t>
    </dgm:pt>
    <dgm:pt modelId="{4DB300E1-32A5-411F-917F-5EFE46FF8BCA}" type="pres">
      <dgm:prSet presAssocID="{8FF66E3B-B5D5-41FE-B344-C5D4B8DB7F25}" presName="sibTrans" presStyleCnt="0"/>
      <dgm:spPr/>
    </dgm:pt>
    <dgm:pt modelId="{01A51607-AC47-4C94-9DF1-1244DCE48A00}" type="pres">
      <dgm:prSet presAssocID="{80345127-9784-4E4A-897D-A891C4140F60}" presName="compNode" presStyleCnt="0"/>
      <dgm:spPr/>
    </dgm:pt>
    <dgm:pt modelId="{4F46C5AD-3400-4C7F-AF49-44C1CA2467E1}" type="pres">
      <dgm:prSet presAssocID="{80345127-9784-4E4A-897D-A891C4140F60}" presName="bgRect" presStyleLbl="bgShp" presStyleIdx="4" presStyleCnt="5"/>
      <dgm:spPr/>
    </dgm:pt>
    <dgm:pt modelId="{6FF8A34E-D927-43B6-BFBC-BFE1CC96BFEC}" type="pres">
      <dgm:prSet presAssocID="{80345127-9784-4E4A-897D-A891C4140F6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Earth Globe Americas"/>
        </a:ext>
      </dgm:extLst>
    </dgm:pt>
    <dgm:pt modelId="{52D4579E-7FDE-4ED3-BB3F-3FC15F32B4B4}" type="pres">
      <dgm:prSet presAssocID="{80345127-9784-4E4A-897D-A891C4140F60}" presName="spaceRect" presStyleCnt="0"/>
      <dgm:spPr/>
    </dgm:pt>
    <dgm:pt modelId="{A38D9F2D-5708-4FA9-9D36-1E750B2F32EC}" type="pres">
      <dgm:prSet presAssocID="{80345127-9784-4E4A-897D-A891C4140F60}" presName="parTx" presStyleLbl="revTx" presStyleIdx="4" presStyleCnt="5">
        <dgm:presLayoutVars>
          <dgm:chMax val="0"/>
          <dgm:chPref val="0"/>
        </dgm:presLayoutVars>
      </dgm:prSet>
      <dgm:spPr/>
      <dgm:t>
        <a:bodyPr/>
        <a:lstStyle/>
        <a:p>
          <a:endParaRPr lang="en-US"/>
        </a:p>
      </dgm:t>
    </dgm:pt>
  </dgm:ptLst>
  <dgm:cxnLst>
    <dgm:cxn modelId="{74575BF8-E2A3-460E-B7B2-36185F2000BF}" srcId="{E3AD3891-CA05-48A4-ACD1-E771048E9184}" destId="{612B6293-385A-4E99-A71B-47F7FDFC20CD}" srcOrd="2" destOrd="0" parTransId="{9B8541DF-03CB-4C74-A267-3B85C47828E9}" sibTransId="{DB685DAB-02FD-4F86-A87C-D418A619F424}"/>
    <dgm:cxn modelId="{D039D4CF-EAE0-4EBA-8751-8C5E09445C29}" type="presOf" srcId="{27B4CFD2-D754-4638-AB21-0C5CC7CEDFF8}" destId="{995E6BCE-D40A-424F-9BEE-F3CD903F5F1A}" srcOrd="0" destOrd="0" presId="urn:microsoft.com/office/officeart/2018/2/layout/IconVerticalSolidList"/>
    <dgm:cxn modelId="{4B103CFA-BB71-4A42-8C3F-8848CF563994}" srcId="{E3AD3891-CA05-48A4-ACD1-E771048E9184}" destId="{DC3070A7-AA3D-4802-9940-E3C9FFC96A64}" srcOrd="0" destOrd="0" parTransId="{0EC89189-0AE7-4CB4-9EB9-BF33088980D6}" sibTransId="{A974FAE7-5BA0-4172-93F4-6E57DF8C4033}"/>
    <dgm:cxn modelId="{1D18676D-7890-48C3-B5B9-BE4CEA7DB2C4}" type="presOf" srcId="{E3AD3891-CA05-48A4-ACD1-E771048E9184}" destId="{5E8972FB-642F-46FF-B980-E3288885AABC}" srcOrd="0" destOrd="0" presId="urn:microsoft.com/office/officeart/2018/2/layout/IconVerticalSolidList"/>
    <dgm:cxn modelId="{8ABBDC35-4C6B-4671-B3A2-0253734B91C7}" type="presOf" srcId="{80345127-9784-4E4A-897D-A891C4140F60}" destId="{A38D9F2D-5708-4FA9-9D36-1E750B2F32EC}" srcOrd="0" destOrd="0" presId="urn:microsoft.com/office/officeart/2018/2/layout/IconVerticalSolidList"/>
    <dgm:cxn modelId="{3497701B-3BBF-478D-B3EF-D53573D92B39}" type="presOf" srcId="{DC3070A7-AA3D-4802-9940-E3C9FFC96A64}" destId="{3AC63CDF-042B-44B0-9995-BF6E7399DBBD}" srcOrd="0" destOrd="0" presId="urn:microsoft.com/office/officeart/2018/2/layout/IconVerticalSolidList"/>
    <dgm:cxn modelId="{788BC510-5036-4764-857A-B18E3A9BCA4A}" type="presOf" srcId="{612B6293-385A-4E99-A71B-47F7FDFC20CD}" destId="{1BF80E13-C38C-4B1D-98FA-F0666BF7EAA3}" srcOrd="0" destOrd="0" presId="urn:microsoft.com/office/officeart/2018/2/layout/IconVerticalSolidList"/>
    <dgm:cxn modelId="{A35C6E74-D5E6-4264-90F6-DDFD08C5FB80}" srcId="{E3AD3891-CA05-48A4-ACD1-E771048E9184}" destId="{80345127-9784-4E4A-897D-A891C4140F60}" srcOrd="4" destOrd="0" parTransId="{A62D913C-8E59-4F90-B7A9-A6B7310B4C8B}" sibTransId="{90ACB09A-6E16-4768-863C-B963E0FD55EA}"/>
    <dgm:cxn modelId="{77755BB9-5F5A-45B8-A8F5-7ED97341FDAD}" type="presOf" srcId="{48654FD7-5B98-4A6F-BB88-1F51677889FC}" destId="{1CB48746-B8B4-49A5-BF20-C01CA46733CE}" srcOrd="0" destOrd="0" presId="urn:microsoft.com/office/officeart/2018/2/layout/IconVerticalSolidList"/>
    <dgm:cxn modelId="{57FFA6AF-6316-4E39-A732-7266D3A31D5A}" srcId="{E3AD3891-CA05-48A4-ACD1-E771048E9184}" destId="{27B4CFD2-D754-4638-AB21-0C5CC7CEDFF8}" srcOrd="1" destOrd="0" parTransId="{FCF7B53F-E1F2-480D-B265-A815D4A7E053}" sibTransId="{BC8DF7F9-1564-492F-ACCE-F49AEA59C107}"/>
    <dgm:cxn modelId="{3B453759-C1FF-4492-BA58-21E2D6A31E2B}" srcId="{E3AD3891-CA05-48A4-ACD1-E771048E9184}" destId="{48654FD7-5B98-4A6F-BB88-1F51677889FC}" srcOrd="3" destOrd="0" parTransId="{F3933760-FD90-407B-A752-71B92EFAF3DD}" sibTransId="{8FF66E3B-B5D5-41FE-B344-C5D4B8DB7F25}"/>
    <dgm:cxn modelId="{F89C5D81-AC2E-432B-B494-0DC8AF007AA4}" type="presParOf" srcId="{5E8972FB-642F-46FF-B980-E3288885AABC}" destId="{A10CB916-7F6A-4104-A6CE-DD5595F0321F}" srcOrd="0" destOrd="0" presId="urn:microsoft.com/office/officeart/2018/2/layout/IconVerticalSolidList"/>
    <dgm:cxn modelId="{BEDC7887-D739-47DC-9D3B-657532817824}" type="presParOf" srcId="{A10CB916-7F6A-4104-A6CE-DD5595F0321F}" destId="{B43F28E4-B79D-4395-B334-804BAEAED166}" srcOrd="0" destOrd="0" presId="urn:microsoft.com/office/officeart/2018/2/layout/IconVerticalSolidList"/>
    <dgm:cxn modelId="{90294ED1-587A-4B4F-99B4-56DE4B81A4BE}" type="presParOf" srcId="{A10CB916-7F6A-4104-A6CE-DD5595F0321F}" destId="{374DEC9E-8D02-49E7-ACE8-1048339DD58F}" srcOrd="1" destOrd="0" presId="urn:microsoft.com/office/officeart/2018/2/layout/IconVerticalSolidList"/>
    <dgm:cxn modelId="{25B98C50-2CC1-483C-BE05-4031AEC735ED}" type="presParOf" srcId="{A10CB916-7F6A-4104-A6CE-DD5595F0321F}" destId="{E0CFC8F5-511F-4CC0-AD65-814995F754A8}" srcOrd="2" destOrd="0" presId="urn:microsoft.com/office/officeart/2018/2/layout/IconVerticalSolidList"/>
    <dgm:cxn modelId="{B3364DFF-8655-48E3-921E-435E42991AC5}" type="presParOf" srcId="{A10CB916-7F6A-4104-A6CE-DD5595F0321F}" destId="{3AC63CDF-042B-44B0-9995-BF6E7399DBBD}" srcOrd="3" destOrd="0" presId="urn:microsoft.com/office/officeart/2018/2/layout/IconVerticalSolidList"/>
    <dgm:cxn modelId="{C85870F6-665B-40DB-BFFE-0BB46F0ABF02}" type="presParOf" srcId="{5E8972FB-642F-46FF-B980-E3288885AABC}" destId="{D20373E9-99D9-4EF0-8A55-A4797A8CC183}" srcOrd="1" destOrd="0" presId="urn:microsoft.com/office/officeart/2018/2/layout/IconVerticalSolidList"/>
    <dgm:cxn modelId="{8466C4E7-5436-4667-BA68-2B4F50C496DD}" type="presParOf" srcId="{5E8972FB-642F-46FF-B980-E3288885AABC}" destId="{7AAD9B73-C9AB-463B-8CE4-31DC1AF66806}" srcOrd="2" destOrd="0" presId="urn:microsoft.com/office/officeart/2018/2/layout/IconVerticalSolidList"/>
    <dgm:cxn modelId="{B3EEA168-13A6-4B55-AB5B-02C7B6DC5AF1}" type="presParOf" srcId="{7AAD9B73-C9AB-463B-8CE4-31DC1AF66806}" destId="{56529425-9BE5-4994-98F4-50A47C45E129}" srcOrd="0" destOrd="0" presId="urn:microsoft.com/office/officeart/2018/2/layout/IconVerticalSolidList"/>
    <dgm:cxn modelId="{E6D5592A-2FF4-4B43-9B38-1E9E4C28EB71}" type="presParOf" srcId="{7AAD9B73-C9AB-463B-8CE4-31DC1AF66806}" destId="{B284580C-6CA9-4632-8107-349BAA01B3AE}" srcOrd="1" destOrd="0" presId="urn:microsoft.com/office/officeart/2018/2/layout/IconVerticalSolidList"/>
    <dgm:cxn modelId="{E9625430-F407-4F44-B62F-E26F8FB7D9AB}" type="presParOf" srcId="{7AAD9B73-C9AB-463B-8CE4-31DC1AF66806}" destId="{A7E30A0F-BC64-47C8-BEBD-9D0DAC3CA1F1}" srcOrd="2" destOrd="0" presId="urn:microsoft.com/office/officeart/2018/2/layout/IconVerticalSolidList"/>
    <dgm:cxn modelId="{EBA031E7-9B71-4F8C-B580-477D335EC1F1}" type="presParOf" srcId="{7AAD9B73-C9AB-463B-8CE4-31DC1AF66806}" destId="{995E6BCE-D40A-424F-9BEE-F3CD903F5F1A}" srcOrd="3" destOrd="0" presId="urn:microsoft.com/office/officeart/2018/2/layout/IconVerticalSolidList"/>
    <dgm:cxn modelId="{E5B789BB-5BFB-4DDA-AE55-A1EDFCCBA43E}" type="presParOf" srcId="{5E8972FB-642F-46FF-B980-E3288885AABC}" destId="{27698220-C448-4B7C-9064-6BD0D0DFC791}" srcOrd="3" destOrd="0" presId="urn:microsoft.com/office/officeart/2018/2/layout/IconVerticalSolidList"/>
    <dgm:cxn modelId="{52B63274-6D98-4945-8904-789002C336E3}" type="presParOf" srcId="{5E8972FB-642F-46FF-B980-E3288885AABC}" destId="{60D7653E-D0A3-4CDF-A790-15860C27E6B0}" srcOrd="4" destOrd="0" presId="urn:microsoft.com/office/officeart/2018/2/layout/IconVerticalSolidList"/>
    <dgm:cxn modelId="{A61BD9C3-29DA-43AC-99BF-EF324DA21303}" type="presParOf" srcId="{60D7653E-D0A3-4CDF-A790-15860C27E6B0}" destId="{AE3DD2EA-B2AA-44A0-9B93-2606582F0241}" srcOrd="0" destOrd="0" presId="urn:microsoft.com/office/officeart/2018/2/layout/IconVerticalSolidList"/>
    <dgm:cxn modelId="{5830B685-CB88-491E-9D9E-A2CC4FB6D9D0}" type="presParOf" srcId="{60D7653E-D0A3-4CDF-A790-15860C27E6B0}" destId="{062B9457-53DB-4137-885B-1AD867866768}" srcOrd="1" destOrd="0" presId="urn:microsoft.com/office/officeart/2018/2/layout/IconVerticalSolidList"/>
    <dgm:cxn modelId="{7F230F9A-90F2-41A4-B4E9-9A7D92A31992}" type="presParOf" srcId="{60D7653E-D0A3-4CDF-A790-15860C27E6B0}" destId="{A6680D77-E799-4577-9A07-1A0738BB43E6}" srcOrd="2" destOrd="0" presId="urn:microsoft.com/office/officeart/2018/2/layout/IconVerticalSolidList"/>
    <dgm:cxn modelId="{6EE7B6E2-4841-42EF-80EE-FF05CE64E2CD}" type="presParOf" srcId="{60D7653E-D0A3-4CDF-A790-15860C27E6B0}" destId="{1BF80E13-C38C-4B1D-98FA-F0666BF7EAA3}" srcOrd="3" destOrd="0" presId="urn:microsoft.com/office/officeart/2018/2/layout/IconVerticalSolidList"/>
    <dgm:cxn modelId="{CC02C9FB-7F90-4A0C-B1B7-07C306A4EA7E}" type="presParOf" srcId="{5E8972FB-642F-46FF-B980-E3288885AABC}" destId="{FFD61BE7-1F56-4367-8648-CAF3B953E92A}" srcOrd="5" destOrd="0" presId="urn:microsoft.com/office/officeart/2018/2/layout/IconVerticalSolidList"/>
    <dgm:cxn modelId="{5E3690A2-D20A-4E35-9403-1F3895E6232C}" type="presParOf" srcId="{5E8972FB-642F-46FF-B980-E3288885AABC}" destId="{3FF5FA42-A5A9-41B6-9531-5D5B67EC139D}" srcOrd="6" destOrd="0" presId="urn:microsoft.com/office/officeart/2018/2/layout/IconVerticalSolidList"/>
    <dgm:cxn modelId="{3E97C8A2-362A-43F5-AADD-BE352EA54261}" type="presParOf" srcId="{3FF5FA42-A5A9-41B6-9531-5D5B67EC139D}" destId="{F3D5DC8A-AC59-4BDC-A2CD-F1C1FB9002EA}" srcOrd="0" destOrd="0" presId="urn:microsoft.com/office/officeart/2018/2/layout/IconVerticalSolidList"/>
    <dgm:cxn modelId="{30D8AB01-3028-47DB-A4E8-5255E09476DA}" type="presParOf" srcId="{3FF5FA42-A5A9-41B6-9531-5D5B67EC139D}" destId="{DC7D9FDB-A160-4537-8BB2-D6091E9C81E5}" srcOrd="1" destOrd="0" presId="urn:microsoft.com/office/officeart/2018/2/layout/IconVerticalSolidList"/>
    <dgm:cxn modelId="{AA5237D6-82DF-494A-BFF6-7BCDE9D3B705}" type="presParOf" srcId="{3FF5FA42-A5A9-41B6-9531-5D5B67EC139D}" destId="{4699B5C9-4BAD-4CEF-A43E-0D05DEEC647E}" srcOrd="2" destOrd="0" presId="urn:microsoft.com/office/officeart/2018/2/layout/IconVerticalSolidList"/>
    <dgm:cxn modelId="{703F19AB-5991-40C4-84BE-A12F53A9DDEB}" type="presParOf" srcId="{3FF5FA42-A5A9-41B6-9531-5D5B67EC139D}" destId="{1CB48746-B8B4-49A5-BF20-C01CA46733CE}" srcOrd="3" destOrd="0" presId="urn:microsoft.com/office/officeart/2018/2/layout/IconVerticalSolidList"/>
    <dgm:cxn modelId="{8D1D0742-5F21-4E37-B57D-1B0B46B4A5F9}" type="presParOf" srcId="{5E8972FB-642F-46FF-B980-E3288885AABC}" destId="{4DB300E1-32A5-411F-917F-5EFE46FF8BCA}" srcOrd="7" destOrd="0" presId="urn:microsoft.com/office/officeart/2018/2/layout/IconVerticalSolidList"/>
    <dgm:cxn modelId="{3C9877D6-F5E8-4689-9918-721248C4E7BE}" type="presParOf" srcId="{5E8972FB-642F-46FF-B980-E3288885AABC}" destId="{01A51607-AC47-4C94-9DF1-1244DCE48A00}" srcOrd="8" destOrd="0" presId="urn:microsoft.com/office/officeart/2018/2/layout/IconVerticalSolidList"/>
    <dgm:cxn modelId="{95418946-F87C-4FD3-AB2A-7ECD2A6B6F2B}" type="presParOf" srcId="{01A51607-AC47-4C94-9DF1-1244DCE48A00}" destId="{4F46C5AD-3400-4C7F-AF49-44C1CA2467E1}" srcOrd="0" destOrd="0" presId="urn:microsoft.com/office/officeart/2018/2/layout/IconVerticalSolidList"/>
    <dgm:cxn modelId="{F73D153F-5182-4BAD-BE5D-B1033F29A9B6}" type="presParOf" srcId="{01A51607-AC47-4C94-9DF1-1244DCE48A00}" destId="{6FF8A34E-D927-43B6-BFBC-BFE1CC96BFEC}" srcOrd="1" destOrd="0" presId="urn:microsoft.com/office/officeart/2018/2/layout/IconVerticalSolidList"/>
    <dgm:cxn modelId="{50F734AB-2FE9-4CAF-9771-CB48188E8996}" type="presParOf" srcId="{01A51607-AC47-4C94-9DF1-1244DCE48A00}" destId="{52D4579E-7FDE-4ED3-BB3F-3FC15F32B4B4}" srcOrd="2" destOrd="0" presId="urn:microsoft.com/office/officeart/2018/2/layout/IconVerticalSolidList"/>
    <dgm:cxn modelId="{CA33E1F3-6BD0-4D04-B597-CE9A35B81B1E}" type="presParOf" srcId="{01A51607-AC47-4C94-9DF1-1244DCE48A00}" destId="{A38D9F2D-5708-4FA9-9D36-1E750B2F32E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672A5-E48F-41CF-B04E-0CC37F5636B2}" type="doc">
      <dgm:prSet loTypeId="urn:microsoft.com/office/officeart/2018/5/layout/IconCircle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DA0C676-6727-43C1-8829-1C94D1BC2F2F}">
      <dgm:prSet custT="1"/>
      <dgm:spPr/>
      <dgm:t>
        <a:bodyPr/>
        <a:lstStyle/>
        <a:p>
          <a:pPr>
            <a:defRPr cap="all"/>
          </a:pPr>
          <a:r>
            <a:rPr lang="en-CA" sz="2400"/>
            <a:t>energy that is transmitted as electromagnetic waves at different lengths</a:t>
          </a:r>
          <a:endParaRPr lang="en-US" sz="2400"/>
        </a:p>
      </dgm:t>
    </dgm:pt>
    <dgm:pt modelId="{9B97EDB4-DE7A-4029-9800-DC3491216C34}" type="parTrans" cxnId="{3F770696-E8A6-4456-AB5D-820661D8BA37}">
      <dgm:prSet/>
      <dgm:spPr/>
      <dgm:t>
        <a:bodyPr/>
        <a:lstStyle/>
        <a:p>
          <a:endParaRPr lang="en-US" sz="3600"/>
        </a:p>
      </dgm:t>
    </dgm:pt>
    <dgm:pt modelId="{C667CD69-9881-4DB5-AA49-6278885CC3EC}" type="sibTrans" cxnId="{3F770696-E8A6-4456-AB5D-820661D8BA37}">
      <dgm:prSet/>
      <dgm:spPr/>
      <dgm:t>
        <a:bodyPr/>
        <a:lstStyle/>
        <a:p>
          <a:endParaRPr lang="en-US" sz="3600"/>
        </a:p>
      </dgm:t>
    </dgm:pt>
    <dgm:pt modelId="{D045AD5A-0C6F-4D43-B50F-E189043F8DBD}">
      <dgm:prSet custT="1"/>
      <dgm:spPr/>
      <dgm:t>
        <a:bodyPr/>
        <a:lstStyle/>
        <a:p>
          <a:pPr>
            <a:defRPr cap="all"/>
          </a:pPr>
          <a:r>
            <a:rPr lang="en-CA" sz="2400"/>
            <a:t>The radiation and wave lengths we can see is called visible light</a:t>
          </a:r>
          <a:endParaRPr lang="en-US" sz="2400"/>
        </a:p>
      </dgm:t>
    </dgm:pt>
    <dgm:pt modelId="{6297DFCC-CA50-40F5-9EDB-7CEE15784EF3}" type="parTrans" cxnId="{B0B3390A-9739-477F-80D8-AADE9F1C8E36}">
      <dgm:prSet/>
      <dgm:spPr/>
      <dgm:t>
        <a:bodyPr/>
        <a:lstStyle/>
        <a:p>
          <a:endParaRPr lang="en-US" sz="3600"/>
        </a:p>
      </dgm:t>
    </dgm:pt>
    <dgm:pt modelId="{A4049933-45A8-4712-B357-5E1C09834208}" type="sibTrans" cxnId="{B0B3390A-9739-477F-80D8-AADE9F1C8E36}">
      <dgm:prSet/>
      <dgm:spPr/>
      <dgm:t>
        <a:bodyPr/>
        <a:lstStyle/>
        <a:p>
          <a:endParaRPr lang="en-US" sz="3600"/>
        </a:p>
      </dgm:t>
    </dgm:pt>
    <dgm:pt modelId="{62D3DDE6-BF8C-4869-8CB5-DCAF73F32A46}">
      <dgm:prSet custT="1"/>
      <dgm:spPr/>
      <dgm:t>
        <a:bodyPr/>
        <a:lstStyle/>
        <a:p>
          <a:pPr>
            <a:defRPr cap="all"/>
          </a:pPr>
          <a:r>
            <a:rPr lang="en-CA" sz="2400"/>
            <a:t>The amount of energy carried by waves varies by the might spectrum</a:t>
          </a:r>
          <a:endParaRPr lang="en-US" sz="2400"/>
        </a:p>
      </dgm:t>
    </dgm:pt>
    <dgm:pt modelId="{D5C19451-ED1B-4F4D-B8E0-C38F59BF5EDF}" type="parTrans" cxnId="{4FA5D34A-0FD1-4790-B515-C71A340AE6DC}">
      <dgm:prSet/>
      <dgm:spPr/>
      <dgm:t>
        <a:bodyPr/>
        <a:lstStyle/>
        <a:p>
          <a:endParaRPr lang="en-US" sz="3600"/>
        </a:p>
      </dgm:t>
    </dgm:pt>
    <dgm:pt modelId="{BBDB898B-780F-4635-A9D3-335842360232}" type="sibTrans" cxnId="{4FA5D34A-0FD1-4790-B515-C71A340AE6DC}">
      <dgm:prSet/>
      <dgm:spPr/>
      <dgm:t>
        <a:bodyPr/>
        <a:lstStyle/>
        <a:p>
          <a:endParaRPr lang="en-US" sz="3600"/>
        </a:p>
      </dgm:t>
    </dgm:pt>
    <dgm:pt modelId="{22D8880C-8CF0-4E53-AF44-8795E32F4130}" type="pres">
      <dgm:prSet presAssocID="{80D672A5-E48F-41CF-B04E-0CC37F5636B2}" presName="root" presStyleCnt="0">
        <dgm:presLayoutVars>
          <dgm:dir/>
          <dgm:resizeHandles val="exact"/>
        </dgm:presLayoutVars>
      </dgm:prSet>
      <dgm:spPr/>
      <dgm:t>
        <a:bodyPr/>
        <a:lstStyle/>
        <a:p>
          <a:endParaRPr lang="en-US"/>
        </a:p>
      </dgm:t>
    </dgm:pt>
    <dgm:pt modelId="{78BD26B5-AD04-42EC-A1F6-0B0B8AD672C1}" type="pres">
      <dgm:prSet presAssocID="{7DA0C676-6727-43C1-8829-1C94D1BC2F2F}" presName="compNode" presStyleCnt="0"/>
      <dgm:spPr/>
    </dgm:pt>
    <dgm:pt modelId="{FE13B038-50A3-4023-B2A4-7FC13DFF0AA0}" type="pres">
      <dgm:prSet presAssocID="{7DA0C676-6727-43C1-8829-1C94D1BC2F2F}" presName="iconBgRect" presStyleLbl="bgShp" presStyleIdx="0" presStyleCnt="3"/>
      <dgm:spPr/>
    </dgm:pt>
    <dgm:pt modelId="{D7F74D4A-3E03-4975-A6E1-CEE961BB0561}" type="pres">
      <dgm:prSet presAssocID="{7DA0C676-6727-43C1-8829-1C94D1BC2F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Wireless router"/>
        </a:ext>
      </dgm:extLst>
    </dgm:pt>
    <dgm:pt modelId="{6EAA9019-4777-4E89-AADD-60D6D78C43AF}" type="pres">
      <dgm:prSet presAssocID="{7DA0C676-6727-43C1-8829-1C94D1BC2F2F}" presName="spaceRect" presStyleCnt="0"/>
      <dgm:spPr/>
    </dgm:pt>
    <dgm:pt modelId="{33D1856D-7044-402C-8D5B-EB7635F4C72F}" type="pres">
      <dgm:prSet presAssocID="{7DA0C676-6727-43C1-8829-1C94D1BC2F2F}" presName="textRect" presStyleLbl="revTx" presStyleIdx="0" presStyleCnt="3">
        <dgm:presLayoutVars>
          <dgm:chMax val="1"/>
          <dgm:chPref val="1"/>
        </dgm:presLayoutVars>
      </dgm:prSet>
      <dgm:spPr/>
      <dgm:t>
        <a:bodyPr/>
        <a:lstStyle/>
        <a:p>
          <a:endParaRPr lang="en-US"/>
        </a:p>
      </dgm:t>
    </dgm:pt>
    <dgm:pt modelId="{2F62EE62-AA05-48B8-B467-01A0584833C8}" type="pres">
      <dgm:prSet presAssocID="{C667CD69-9881-4DB5-AA49-6278885CC3EC}" presName="sibTrans" presStyleCnt="0"/>
      <dgm:spPr/>
    </dgm:pt>
    <dgm:pt modelId="{DB04641A-3D5A-43BF-864E-150F99DF70E3}" type="pres">
      <dgm:prSet presAssocID="{D045AD5A-0C6F-4D43-B50F-E189043F8DBD}" presName="compNode" presStyleCnt="0"/>
      <dgm:spPr/>
    </dgm:pt>
    <dgm:pt modelId="{B2750984-931E-4CD3-A9DC-96B5ADB7CC88}" type="pres">
      <dgm:prSet presAssocID="{D045AD5A-0C6F-4D43-B50F-E189043F8DBD}" presName="iconBgRect" presStyleLbl="bgShp" presStyleIdx="1" presStyleCnt="3"/>
      <dgm:spPr/>
    </dgm:pt>
    <dgm:pt modelId="{1F614713-8BEB-45DE-A250-96383514E472}" type="pres">
      <dgm:prSet presAssocID="{D045AD5A-0C6F-4D43-B50F-E189043F8D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Radioactive"/>
        </a:ext>
      </dgm:extLst>
    </dgm:pt>
    <dgm:pt modelId="{4313B581-640D-470C-BC6F-C302114A124B}" type="pres">
      <dgm:prSet presAssocID="{D045AD5A-0C6F-4D43-B50F-E189043F8DBD}" presName="spaceRect" presStyleCnt="0"/>
      <dgm:spPr/>
    </dgm:pt>
    <dgm:pt modelId="{5CE46429-9A6A-4201-A382-60EF7309A6D9}" type="pres">
      <dgm:prSet presAssocID="{D045AD5A-0C6F-4D43-B50F-E189043F8DBD}" presName="textRect" presStyleLbl="revTx" presStyleIdx="1" presStyleCnt="3">
        <dgm:presLayoutVars>
          <dgm:chMax val="1"/>
          <dgm:chPref val="1"/>
        </dgm:presLayoutVars>
      </dgm:prSet>
      <dgm:spPr/>
      <dgm:t>
        <a:bodyPr/>
        <a:lstStyle/>
        <a:p>
          <a:endParaRPr lang="en-US"/>
        </a:p>
      </dgm:t>
    </dgm:pt>
    <dgm:pt modelId="{F5A84A6E-1D2A-4D50-A4D1-231A6854DEAE}" type="pres">
      <dgm:prSet presAssocID="{A4049933-45A8-4712-B357-5E1C09834208}" presName="sibTrans" presStyleCnt="0"/>
      <dgm:spPr/>
    </dgm:pt>
    <dgm:pt modelId="{BA92129A-0364-482E-83CD-92979454414F}" type="pres">
      <dgm:prSet presAssocID="{62D3DDE6-BF8C-4869-8CB5-DCAF73F32A46}" presName="compNode" presStyleCnt="0"/>
      <dgm:spPr/>
    </dgm:pt>
    <dgm:pt modelId="{E3075556-E768-458F-A2F3-DE4DE2CDD63D}" type="pres">
      <dgm:prSet presAssocID="{62D3DDE6-BF8C-4869-8CB5-DCAF73F32A46}" presName="iconBgRect" presStyleLbl="bgShp" presStyleIdx="2" presStyleCnt="3"/>
      <dgm:spPr/>
    </dgm:pt>
    <dgm:pt modelId="{871D47D7-901C-4462-BE9D-B30C27C0E9DC}" type="pres">
      <dgm:prSet presAssocID="{62D3DDE6-BF8C-4869-8CB5-DCAF73F32A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ightning"/>
        </a:ext>
      </dgm:extLst>
    </dgm:pt>
    <dgm:pt modelId="{957841E2-0F31-432F-86F4-93CCB5270B56}" type="pres">
      <dgm:prSet presAssocID="{62D3DDE6-BF8C-4869-8CB5-DCAF73F32A46}" presName="spaceRect" presStyleCnt="0"/>
      <dgm:spPr/>
    </dgm:pt>
    <dgm:pt modelId="{21C3E3C0-BE1F-4BD7-8EBE-E450A99522E0}" type="pres">
      <dgm:prSet presAssocID="{62D3DDE6-BF8C-4869-8CB5-DCAF73F32A46}" presName="textRect" presStyleLbl="revTx" presStyleIdx="2" presStyleCnt="3">
        <dgm:presLayoutVars>
          <dgm:chMax val="1"/>
          <dgm:chPref val="1"/>
        </dgm:presLayoutVars>
      </dgm:prSet>
      <dgm:spPr/>
      <dgm:t>
        <a:bodyPr/>
        <a:lstStyle/>
        <a:p>
          <a:endParaRPr lang="en-US"/>
        </a:p>
      </dgm:t>
    </dgm:pt>
  </dgm:ptLst>
  <dgm:cxnLst>
    <dgm:cxn modelId="{2AC3ABD4-875D-45BE-914F-994CBF9B2B92}" type="presOf" srcId="{62D3DDE6-BF8C-4869-8CB5-DCAF73F32A46}" destId="{21C3E3C0-BE1F-4BD7-8EBE-E450A99522E0}" srcOrd="0" destOrd="0" presId="urn:microsoft.com/office/officeart/2018/5/layout/IconCircleLabelList"/>
    <dgm:cxn modelId="{6CC7B9C7-59A1-45FF-8ADD-5BC5D7325BBB}" type="presOf" srcId="{80D672A5-E48F-41CF-B04E-0CC37F5636B2}" destId="{22D8880C-8CF0-4E53-AF44-8795E32F4130}" srcOrd="0" destOrd="0" presId="urn:microsoft.com/office/officeart/2018/5/layout/IconCircleLabelList"/>
    <dgm:cxn modelId="{B0B3390A-9739-477F-80D8-AADE9F1C8E36}" srcId="{80D672A5-E48F-41CF-B04E-0CC37F5636B2}" destId="{D045AD5A-0C6F-4D43-B50F-E189043F8DBD}" srcOrd="1" destOrd="0" parTransId="{6297DFCC-CA50-40F5-9EDB-7CEE15784EF3}" sibTransId="{A4049933-45A8-4712-B357-5E1C09834208}"/>
    <dgm:cxn modelId="{3F770696-E8A6-4456-AB5D-820661D8BA37}" srcId="{80D672A5-E48F-41CF-B04E-0CC37F5636B2}" destId="{7DA0C676-6727-43C1-8829-1C94D1BC2F2F}" srcOrd="0" destOrd="0" parTransId="{9B97EDB4-DE7A-4029-9800-DC3491216C34}" sibTransId="{C667CD69-9881-4DB5-AA49-6278885CC3EC}"/>
    <dgm:cxn modelId="{4FA5D34A-0FD1-4790-B515-C71A340AE6DC}" srcId="{80D672A5-E48F-41CF-B04E-0CC37F5636B2}" destId="{62D3DDE6-BF8C-4869-8CB5-DCAF73F32A46}" srcOrd="2" destOrd="0" parTransId="{D5C19451-ED1B-4F4D-B8E0-C38F59BF5EDF}" sibTransId="{BBDB898B-780F-4635-A9D3-335842360232}"/>
    <dgm:cxn modelId="{37CB62C2-04D5-4134-A342-165AB65FAF88}" type="presOf" srcId="{D045AD5A-0C6F-4D43-B50F-E189043F8DBD}" destId="{5CE46429-9A6A-4201-A382-60EF7309A6D9}" srcOrd="0" destOrd="0" presId="urn:microsoft.com/office/officeart/2018/5/layout/IconCircleLabelList"/>
    <dgm:cxn modelId="{EA4334F2-7BD5-4C46-A1B4-4F6B60B13A18}" type="presOf" srcId="{7DA0C676-6727-43C1-8829-1C94D1BC2F2F}" destId="{33D1856D-7044-402C-8D5B-EB7635F4C72F}" srcOrd="0" destOrd="0" presId="urn:microsoft.com/office/officeart/2018/5/layout/IconCircleLabelList"/>
    <dgm:cxn modelId="{8813ACD5-7C05-4400-B702-363FCC2C790D}" type="presParOf" srcId="{22D8880C-8CF0-4E53-AF44-8795E32F4130}" destId="{78BD26B5-AD04-42EC-A1F6-0B0B8AD672C1}" srcOrd="0" destOrd="0" presId="urn:microsoft.com/office/officeart/2018/5/layout/IconCircleLabelList"/>
    <dgm:cxn modelId="{94662D35-CE4C-4768-9AAF-C00981EE8FEC}" type="presParOf" srcId="{78BD26B5-AD04-42EC-A1F6-0B0B8AD672C1}" destId="{FE13B038-50A3-4023-B2A4-7FC13DFF0AA0}" srcOrd="0" destOrd="0" presId="urn:microsoft.com/office/officeart/2018/5/layout/IconCircleLabelList"/>
    <dgm:cxn modelId="{22FDCEA5-7328-4018-8E64-3A335A09BD95}" type="presParOf" srcId="{78BD26B5-AD04-42EC-A1F6-0B0B8AD672C1}" destId="{D7F74D4A-3E03-4975-A6E1-CEE961BB0561}" srcOrd="1" destOrd="0" presId="urn:microsoft.com/office/officeart/2018/5/layout/IconCircleLabelList"/>
    <dgm:cxn modelId="{DE1D1320-ECFA-4E8B-9D71-1D1567268E4A}" type="presParOf" srcId="{78BD26B5-AD04-42EC-A1F6-0B0B8AD672C1}" destId="{6EAA9019-4777-4E89-AADD-60D6D78C43AF}" srcOrd="2" destOrd="0" presId="urn:microsoft.com/office/officeart/2018/5/layout/IconCircleLabelList"/>
    <dgm:cxn modelId="{5342DF5E-2E91-48E2-9A09-44422D9B23ED}" type="presParOf" srcId="{78BD26B5-AD04-42EC-A1F6-0B0B8AD672C1}" destId="{33D1856D-7044-402C-8D5B-EB7635F4C72F}" srcOrd="3" destOrd="0" presId="urn:microsoft.com/office/officeart/2018/5/layout/IconCircleLabelList"/>
    <dgm:cxn modelId="{DD41A96A-E214-4CB6-B232-0B7E8F23DB51}" type="presParOf" srcId="{22D8880C-8CF0-4E53-AF44-8795E32F4130}" destId="{2F62EE62-AA05-48B8-B467-01A0584833C8}" srcOrd="1" destOrd="0" presId="urn:microsoft.com/office/officeart/2018/5/layout/IconCircleLabelList"/>
    <dgm:cxn modelId="{C7ED93DE-1531-4195-B8EE-F8AB1E347E46}" type="presParOf" srcId="{22D8880C-8CF0-4E53-AF44-8795E32F4130}" destId="{DB04641A-3D5A-43BF-864E-150F99DF70E3}" srcOrd="2" destOrd="0" presId="urn:microsoft.com/office/officeart/2018/5/layout/IconCircleLabelList"/>
    <dgm:cxn modelId="{449C9818-7FF9-43D1-BD9B-3A3AC39A7A40}" type="presParOf" srcId="{DB04641A-3D5A-43BF-864E-150F99DF70E3}" destId="{B2750984-931E-4CD3-A9DC-96B5ADB7CC88}" srcOrd="0" destOrd="0" presId="urn:microsoft.com/office/officeart/2018/5/layout/IconCircleLabelList"/>
    <dgm:cxn modelId="{036B654E-CA3E-43FE-934B-0132B00913E3}" type="presParOf" srcId="{DB04641A-3D5A-43BF-864E-150F99DF70E3}" destId="{1F614713-8BEB-45DE-A250-96383514E472}" srcOrd="1" destOrd="0" presId="urn:microsoft.com/office/officeart/2018/5/layout/IconCircleLabelList"/>
    <dgm:cxn modelId="{BC2CF80B-8A55-43EE-8214-E76672B88827}" type="presParOf" srcId="{DB04641A-3D5A-43BF-864E-150F99DF70E3}" destId="{4313B581-640D-470C-BC6F-C302114A124B}" srcOrd="2" destOrd="0" presId="urn:microsoft.com/office/officeart/2018/5/layout/IconCircleLabelList"/>
    <dgm:cxn modelId="{07528DAA-D9C5-4DB8-A023-019E62EED3AC}" type="presParOf" srcId="{DB04641A-3D5A-43BF-864E-150F99DF70E3}" destId="{5CE46429-9A6A-4201-A382-60EF7309A6D9}" srcOrd="3" destOrd="0" presId="urn:microsoft.com/office/officeart/2018/5/layout/IconCircleLabelList"/>
    <dgm:cxn modelId="{16A2A6A3-6497-4012-B751-7D471A49F139}" type="presParOf" srcId="{22D8880C-8CF0-4E53-AF44-8795E32F4130}" destId="{F5A84A6E-1D2A-4D50-A4D1-231A6854DEAE}" srcOrd="3" destOrd="0" presId="urn:microsoft.com/office/officeart/2018/5/layout/IconCircleLabelList"/>
    <dgm:cxn modelId="{54E43C68-850F-495C-9B74-C58A55576BE1}" type="presParOf" srcId="{22D8880C-8CF0-4E53-AF44-8795E32F4130}" destId="{BA92129A-0364-482E-83CD-92979454414F}" srcOrd="4" destOrd="0" presId="urn:microsoft.com/office/officeart/2018/5/layout/IconCircleLabelList"/>
    <dgm:cxn modelId="{82FFC72E-1AC2-4A8D-9CA6-1D5C6D597AC3}" type="presParOf" srcId="{BA92129A-0364-482E-83CD-92979454414F}" destId="{E3075556-E768-458F-A2F3-DE4DE2CDD63D}" srcOrd="0" destOrd="0" presId="urn:microsoft.com/office/officeart/2018/5/layout/IconCircleLabelList"/>
    <dgm:cxn modelId="{2238196E-7F72-43B4-9E4D-0FA301746FD0}" type="presParOf" srcId="{BA92129A-0364-482E-83CD-92979454414F}" destId="{871D47D7-901C-4462-BE9D-B30C27C0E9DC}" srcOrd="1" destOrd="0" presId="urn:microsoft.com/office/officeart/2018/5/layout/IconCircleLabelList"/>
    <dgm:cxn modelId="{126ABA85-E62E-4C11-88F3-19F22BFA69D9}" type="presParOf" srcId="{BA92129A-0364-482E-83CD-92979454414F}" destId="{957841E2-0F31-432F-86F4-93CCB5270B56}" srcOrd="2" destOrd="0" presId="urn:microsoft.com/office/officeart/2018/5/layout/IconCircleLabelList"/>
    <dgm:cxn modelId="{C14B232C-A2B3-4F47-8610-9A0EE97D3E84}" type="presParOf" srcId="{BA92129A-0364-482E-83CD-92979454414F}" destId="{21C3E3C0-BE1F-4BD7-8EBE-E450A99522E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A60F4-6916-4996-AF37-AEE26D7AB0AE}"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D0D71E7-AD58-42FB-840D-1B479FAC1F48}">
      <dgm:prSet custT="1"/>
      <dgm:spPr/>
      <dgm:t>
        <a:bodyPr/>
        <a:lstStyle/>
        <a:p>
          <a:r>
            <a:rPr lang="en-CA" sz="2400"/>
            <a:t>the amount of solar energy received by earth’s surface</a:t>
          </a:r>
          <a:endParaRPr lang="en-US" sz="2400"/>
        </a:p>
      </dgm:t>
    </dgm:pt>
    <dgm:pt modelId="{062EF8E6-A3D7-408A-94B4-2CFA03684DC0}" type="parTrans" cxnId="{85BEA775-8FBE-4858-AB38-F46478586D4D}">
      <dgm:prSet/>
      <dgm:spPr/>
      <dgm:t>
        <a:bodyPr/>
        <a:lstStyle/>
        <a:p>
          <a:endParaRPr lang="en-US" sz="3600"/>
        </a:p>
      </dgm:t>
    </dgm:pt>
    <dgm:pt modelId="{D3049C8E-5461-44E3-B2E0-2A93226F1C89}" type="sibTrans" cxnId="{85BEA775-8FBE-4858-AB38-F46478586D4D}">
      <dgm:prSet/>
      <dgm:spPr/>
      <dgm:t>
        <a:bodyPr/>
        <a:lstStyle/>
        <a:p>
          <a:endParaRPr lang="en-US" sz="3600"/>
        </a:p>
      </dgm:t>
    </dgm:pt>
    <dgm:pt modelId="{F48F6817-0864-4E73-9C3C-62817C1CA540}">
      <dgm:prSet custT="1"/>
      <dgm:spPr/>
      <dgm:t>
        <a:bodyPr/>
        <a:lstStyle/>
        <a:p>
          <a:r>
            <a:rPr lang="en-CA" sz="2400" dirty="0"/>
            <a:t>This can depend on latitude and on specific characteristics of the lithosphere, atmosphere and hydrosphere in a region</a:t>
          </a:r>
          <a:endParaRPr lang="en-US" sz="2400" dirty="0"/>
        </a:p>
      </dgm:t>
    </dgm:pt>
    <dgm:pt modelId="{9902DABC-8BE8-4808-A1AA-CA0423AABAA0}" type="parTrans" cxnId="{794B926D-8E42-4C0A-A4ED-A1425C4C5F1D}">
      <dgm:prSet/>
      <dgm:spPr/>
      <dgm:t>
        <a:bodyPr/>
        <a:lstStyle/>
        <a:p>
          <a:endParaRPr lang="en-US" sz="3600"/>
        </a:p>
      </dgm:t>
    </dgm:pt>
    <dgm:pt modelId="{1B274B7D-FA3E-487F-B325-B4EC86FF845F}" type="sibTrans" cxnId="{794B926D-8E42-4C0A-A4ED-A1425C4C5F1D}">
      <dgm:prSet/>
      <dgm:spPr/>
      <dgm:t>
        <a:bodyPr/>
        <a:lstStyle/>
        <a:p>
          <a:endParaRPr lang="en-US" sz="3600"/>
        </a:p>
      </dgm:t>
    </dgm:pt>
    <dgm:pt modelId="{C9766E73-1F3A-48FC-8901-5AAB3944440C}">
      <dgm:prSet custT="1"/>
      <dgm:spPr/>
      <dgm:t>
        <a:bodyPr/>
        <a:lstStyle/>
        <a:p>
          <a:r>
            <a:rPr lang="en-CA" sz="2400"/>
            <a:t>Can change on a day to day basis</a:t>
          </a:r>
          <a:endParaRPr lang="en-US" sz="2400"/>
        </a:p>
      </dgm:t>
    </dgm:pt>
    <dgm:pt modelId="{7C494111-C3BF-4E67-8327-437AFA25BD7F}" type="parTrans" cxnId="{EF65B8D9-DCDA-470F-AB46-689EBF990C99}">
      <dgm:prSet/>
      <dgm:spPr/>
      <dgm:t>
        <a:bodyPr/>
        <a:lstStyle/>
        <a:p>
          <a:endParaRPr lang="en-US" sz="3600"/>
        </a:p>
      </dgm:t>
    </dgm:pt>
    <dgm:pt modelId="{1C2D3A69-1AA0-4F6F-B813-66DE21D8115A}" type="sibTrans" cxnId="{EF65B8D9-DCDA-470F-AB46-689EBF990C99}">
      <dgm:prSet/>
      <dgm:spPr/>
      <dgm:t>
        <a:bodyPr/>
        <a:lstStyle/>
        <a:p>
          <a:endParaRPr lang="en-US" sz="3600"/>
        </a:p>
      </dgm:t>
    </dgm:pt>
    <dgm:pt modelId="{C298EED4-42F3-4C0F-8030-188ADCA66C12}" type="pres">
      <dgm:prSet presAssocID="{372A60F4-6916-4996-AF37-AEE26D7AB0AE}" presName="root" presStyleCnt="0">
        <dgm:presLayoutVars>
          <dgm:dir/>
          <dgm:resizeHandles val="exact"/>
        </dgm:presLayoutVars>
      </dgm:prSet>
      <dgm:spPr/>
      <dgm:t>
        <a:bodyPr/>
        <a:lstStyle/>
        <a:p>
          <a:endParaRPr lang="en-US"/>
        </a:p>
      </dgm:t>
    </dgm:pt>
    <dgm:pt modelId="{BAD28AB3-0F2D-4256-97D2-89C63339BB89}" type="pres">
      <dgm:prSet presAssocID="{CD0D71E7-AD58-42FB-840D-1B479FAC1F48}" presName="compNode" presStyleCnt="0"/>
      <dgm:spPr/>
    </dgm:pt>
    <dgm:pt modelId="{79E69D8B-F63B-40A1-9AF1-A10954690389}" type="pres">
      <dgm:prSet presAssocID="{CD0D71E7-AD58-42FB-840D-1B479FAC1F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un"/>
        </a:ext>
      </dgm:extLst>
    </dgm:pt>
    <dgm:pt modelId="{96EF052E-7128-4F3F-A5EE-CB348C7B15FE}" type="pres">
      <dgm:prSet presAssocID="{CD0D71E7-AD58-42FB-840D-1B479FAC1F48}" presName="spaceRect" presStyleCnt="0"/>
      <dgm:spPr/>
    </dgm:pt>
    <dgm:pt modelId="{CD698A1E-E62F-4351-A56A-E02619618758}" type="pres">
      <dgm:prSet presAssocID="{CD0D71E7-AD58-42FB-840D-1B479FAC1F48}" presName="textRect" presStyleLbl="revTx" presStyleIdx="0" presStyleCnt="3">
        <dgm:presLayoutVars>
          <dgm:chMax val="1"/>
          <dgm:chPref val="1"/>
        </dgm:presLayoutVars>
      </dgm:prSet>
      <dgm:spPr/>
      <dgm:t>
        <a:bodyPr/>
        <a:lstStyle/>
        <a:p>
          <a:endParaRPr lang="en-US"/>
        </a:p>
      </dgm:t>
    </dgm:pt>
    <dgm:pt modelId="{F6614534-F1F1-4BF7-A247-A90939814F2F}" type="pres">
      <dgm:prSet presAssocID="{D3049C8E-5461-44E3-B2E0-2A93226F1C89}" presName="sibTrans" presStyleCnt="0"/>
      <dgm:spPr/>
    </dgm:pt>
    <dgm:pt modelId="{AB068905-D0B2-4D45-A799-7EA9891BB60C}" type="pres">
      <dgm:prSet presAssocID="{F48F6817-0864-4E73-9C3C-62817C1CA540}" presName="compNode" presStyleCnt="0"/>
      <dgm:spPr/>
    </dgm:pt>
    <dgm:pt modelId="{A3E5F37D-8ACC-4E42-8E6F-6C7F4B91D966}" type="pres">
      <dgm:prSet presAssocID="{F48F6817-0864-4E73-9C3C-62817C1CA5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Earth Globe Americas"/>
        </a:ext>
      </dgm:extLst>
    </dgm:pt>
    <dgm:pt modelId="{89EFDC22-A100-48FC-8125-CB43DB60AEB8}" type="pres">
      <dgm:prSet presAssocID="{F48F6817-0864-4E73-9C3C-62817C1CA540}" presName="spaceRect" presStyleCnt="0"/>
      <dgm:spPr/>
    </dgm:pt>
    <dgm:pt modelId="{792FCF59-3575-4993-A77D-8EC946C25642}" type="pres">
      <dgm:prSet presAssocID="{F48F6817-0864-4E73-9C3C-62817C1CA540}" presName="textRect" presStyleLbl="revTx" presStyleIdx="1" presStyleCnt="3" custScaleX="114090">
        <dgm:presLayoutVars>
          <dgm:chMax val="1"/>
          <dgm:chPref val="1"/>
        </dgm:presLayoutVars>
      </dgm:prSet>
      <dgm:spPr/>
      <dgm:t>
        <a:bodyPr/>
        <a:lstStyle/>
        <a:p>
          <a:endParaRPr lang="en-US"/>
        </a:p>
      </dgm:t>
    </dgm:pt>
    <dgm:pt modelId="{7567D11E-28EE-4953-89D4-1F7054B080FE}" type="pres">
      <dgm:prSet presAssocID="{1B274B7D-FA3E-487F-B325-B4EC86FF845F}" presName="sibTrans" presStyleCnt="0"/>
      <dgm:spPr/>
    </dgm:pt>
    <dgm:pt modelId="{45537D1E-4219-4294-8103-E831C162F2A5}" type="pres">
      <dgm:prSet presAssocID="{C9766E73-1F3A-48FC-8901-5AAB3944440C}" presName="compNode" presStyleCnt="0"/>
      <dgm:spPr/>
    </dgm:pt>
    <dgm:pt modelId="{A55980C3-AE39-404D-8947-531AB51E5C3C}" type="pres">
      <dgm:prSet presAssocID="{C9766E73-1F3A-48FC-8901-5AAB394444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onthly calendar"/>
        </a:ext>
      </dgm:extLst>
    </dgm:pt>
    <dgm:pt modelId="{C0EE85CD-435E-4C6A-AF07-9B434E4A4553}" type="pres">
      <dgm:prSet presAssocID="{C9766E73-1F3A-48FC-8901-5AAB3944440C}" presName="spaceRect" presStyleCnt="0"/>
      <dgm:spPr/>
    </dgm:pt>
    <dgm:pt modelId="{61C2163A-1B56-4E8E-AEA3-2A3AE82B7028}" type="pres">
      <dgm:prSet presAssocID="{C9766E73-1F3A-48FC-8901-5AAB3944440C}" presName="textRect" presStyleLbl="revTx" presStyleIdx="2" presStyleCnt="3">
        <dgm:presLayoutVars>
          <dgm:chMax val="1"/>
          <dgm:chPref val="1"/>
        </dgm:presLayoutVars>
      </dgm:prSet>
      <dgm:spPr/>
      <dgm:t>
        <a:bodyPr/>
        <a:lstStyle/>
        <a:p>
          <a:endParaRPr lang="en-US"/>
        </a:p>
      </dgm:t>
    </dgm:pt>
  </dgm:ptLst>
  <dgm:cxnLst>
    <dgm:cxn modelId="{6CA990FF-8780-4EF2-9D7A-C2AA4411A007}" type="presOf" srcId="{CD0D71E7-AD58-42FB-840D-1B479FAC1F48}" destId="{CD698A1E-E62F-4351-A56A-E02619618758}" srcOrd="0" destOrd="0" presId="urn:microsoft.com/office/officeart/2018/2/layout/IconLabelList"/>
    <dgm:cxn modelId="{C6B36263-FD2B-4BCE-869C-40DD9EDD8A7B}" type="presOf" srcId="{F48F6817-0864-4E73-9C3C-62817C1CA540}" destId="{792FCF59-3575-4993-A77D-8EC946C25642}" srcOrd="0" destOrd="0" presId="urn:microsoft.com/office/officeart/2018/2/layout/IconLabelList"/>
    <dgm:cxn modelId="{794B926D-8E42-4C0A-A4ED-A1425C4C5F1D}" srcId="{372A60F4-6916-4996-AF37-AEE26D7AB0AE}" destId="{F48F6817-0864-4E73-9C3C-62817C1CA540}" srcOrd="1" destOrd="0" parTransId="{9902DABC-8BE8-4808-A1AA-CA0423AABAA0}" sibTransId="{1B274B7D-FA3E-487F-B325-B4EC86FF845F}"/>
    <dgm:cxn modelId="{D3D3524C-4AEE-4509-A4D4-EF7399244A0D}" type="presOf" srcId="{C9766E73-1F3A-48FC-8901-5AAB3944440C}" destId="{61C2163A-1B56-4E8E-AEA3-2A3AE82B7028}" srcOrd="0" destOrd="0" presId="urn:microsoft.com/office/officeart/2018/2/layout/IconLabelList"/>
    <dgm:cxn modelId="{EF65B8D9-DCDA-470F-AB46-689EBF990C99}" srcId="{372A60F4-6916-4996-AF37-AEE26D7AB0AE}" destId="{C9766E73-1F3A-48FC-8901-5AAB3944440C}" srcOrd="2" destOrd="0" parTransId="{7C494111-C3BF-4E67-8327-437AFA25BD7F}" sibTransId="{1C2D3A69-1AA0-4F6F-B813-66DE21D8115A}"/>
    <dgm:cxn modelId="{85BEA775-8FBE-4858-AB38-F46478586D4D}" srcId="{372A60F4-6916-4996-AF37-AEE26D7AB0AE}" destId="{CD0D71E7-AD58-42FB-840D-1B479FAC1F48}" srcOrd="0" destOrd="0" parTransId="{062EF8E6-A3D7-408A-94B4-2CFA03684DC0}" sibTransId="{D3049C8E-5461-44E3-B2E0-2A93226F1C89}"/>
    <dgm:cxn modelId="{37CF5C8D-E4E7-45B4-AA34-ED47DDAD1889}" type="presOf" srcId="{372A60F4-6916-4996-AF37-AEE26D7AB0AE}" destId="{C298EED4-42F3-4C0F-8030-188ADCA66C12}" srcOrd="0" destOrd="0" presId="urn:microsoft.com/office/officeart/2018/2/layout/IconLabelList"/>
    <dgm:cxn modelId="{77E227DD-556C-4F36-88D3-757C693B9A22}" type="presParOf" srcId="{C298EED4-42F3-4C0F-8030-188ADCA66C12}" destId="{BAD28AB3-0F2D-4256-97D2-89C63339BB89}" srcOrd="0" destOrd="0" presId="urn:microsoft.com/office/officeart/2018/2/layout/IconLabelList"/>
    <dgm:cxn modelId="{BFA4D115-88F0-4D85-A134-2F93DD0394BA}" type="presParOf" srcId="{BAD28AB3-0F2D-4256-97D2-89C63339BB89}" destId="{79E69D8B-F63B-40A1-9AF1-A10954690389}" srcOrd="0" destOrd="0" presId="urn:microsoft.com/office/officeart/2018/2/layout/IconLabelList"/>
    <dgm:cxn modelId="{3330DEAB-94D5-4EEC-BAE3-51199C6B5431}" type="presParOf" srcId="{BAD28AB3-0F2D-4256-97D2-89C63339BB89}" destId="{96EF052E-7128-4F3F-A5EE-CB348C7B15FE}" srcOrd="1" destOrd="0" presId="urn:microsoft.com/office/officeart/2018/2/layout/IconLabelList"/>
    <dgm:cxn modelId="{C73D4020-186A-4889-B636-945139987F69}" type="presParOf" srcId="{BAD28AB3-0F2D-4256-97D2-89C63339BB89}" destId="{CD698A1E-E62F-4351-A56A-E02619618758}" srcOrd="2" destOrd="0" presId="urn:microsoft.com/office/officeart/2018/2/layout/IconLabelList"/>
    <dgm:cxn modelId="{EBA5F558-5A3C-4799-B413-68FBA568DB23}" type="presParOf" srcId="{C298EED4-42F3-4C0F-8030-188ADCA66C12}" destId="{F6614534-F1F1-4BF7-A247-A90939814F2F}" srcOrd="1" destOrd="0" presId="urn:microsoft.com/office/officeart/2018/2/layout/IconLabelList"/>
    <dgm:cxn modelId="{CB2E04C2-C10D-4F86-BA1B-DD528FE1B015}" type="presParOf" srcId="{C298EED4-42F3-4C0F-8030-188ADCA66C12}" destId="{AB068905-D0B2-4D45-A799-7EA9891BB60C}" srcOrd="2" destOrd="0" presId="urn:microsoft.com/office/officeart/2018/2/layout/IconLabelList"/>
    <dgm:cxn modelId="{8C19BBBD-30F5-44CF-9204-E1CFD4362D02}" type="presParOf" srcId="{AB068905-D0B2-4D45-A799-7EA9891BB60C}" destId="{A3E5F37D-8ACC-4E42-8E6F-6C7F4B91D966}" srcOrd="0" destOrd="0" presId="urn:microsoft.com/office/officeart/2018/2/layout/IconLabelList"/>
    <dgm:cxn modelId="{1A253E0F-E193-4591-91A1-FA47624A83A7}" type="presParOf" srcId="{AB068905-D0B2-4D45-A799-7EA9891BB60C}" destId="{89EFDC22-A100-48FC-8125-CB43DB60AEB8}" srcOrd="1" destOrd="0" presId="urn:microsoft.com/office/officeart/2018/2/layout/IconLabelList"/>
    <dgm:cxn modelId="{FC230B10-9C9D-4267-A5BF-44B0B9546EE8}" type="presParOf" srcId="{AB068905-D0B2-4D45-A799-7EA9891BB60C}" destId="{792FCF59-3575-4993-A77D-8EC946C25642}" srcOrd="2" destOrd="0" presId="urn:microsoft.com/office/officeart/2018/2/layout/IconLabelList"/>
    <dgm:cxn modelId="{14314477-531C-4E4E-A258-A83DD63E2D1A}" type="presParOf" srcId="{C298EED4-42F3-4C0F-8030-188ADCA66C12}" destId="{7567D11E-28EE-4953-89D4-1F7054B080FE}" srcOrd="3" destOrd="0" presId="urn:microsoft.com/office/officeart/2018/2/layout/IconLabelList"/>
    <dgm:cxn modelId="{29286E60-ADE2-4F42-BC19-D8715C2F5D31}" type="presParOf" srcId="{C298EED4-42F3-4C0F-8030-188ADCA66C12}" destId="{45537D1E-4219-4294-8103-E831C162F2A5}" srcOrd="4" destOrd="0" presId="urn:microsoft.com/office/officeart/2018/2/layout/IconLabelList"/>
    <dgm:cxn modelId="{7C730FF1-AD1F-4CF0-8844-792386749AC3}" type="presParOf" srcId="{45537D1E-4219-4294-8103-E831C162F2A5}" destId="{A55980C3-AE39-404D-8947-531AB51E5C3C}" srcOrd="0" destOrd="0" presId="urn:microsoft.com/office/officeart/2018/2/layout/IconLabelList"/>
    <dgm:cxn modelId="{DBDE39F6-A3A9-4029-BC6C-ACA0EF3F0992}" type="presParOf" srcId="{45537D1E-4219-4294-8103-E831C162F2A5}" destId="{C0EE85CD-435E-4C6A-AF07-9B434E4A4553}" srcOrd="1" destOrd="0" presId="urn:microsoft.com/office/officeart/2018/2/layout/IconLabelList"/>
    <dgm:cxn modelId="{2E6F9C28-432A-4107-A7DC-D4E95463E122}" type="presParOf" srcId="{45537D1E-4219-4294-8103-E831C162F2A5}" destId="{61C2163A-1B56-4E8E-AEA3-2A3AE82B702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EAEA67-2D75-4AC5-AA10-1F46C99DD418}"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EE1C289-B5D5-4926-9093-481BB485A525}">
      <dgm:prSet/>
      <dgm:spPr/>
      <dgm:t>
        <a:bodyPr/>
        <a:lstStyle/>
        <a:p>
          <a:r>
            <a:rPr lang="en-CA"/>
            <a:t>It occurs when energy </a:t>
          </a:r>
          <a:r>
            <a:rPr lang="en-US"/>
            <a:t>from an area of high temperature moves to an area of low temperature</a:t>
          </a:r>
        </a:p>
      </dgm:t>
    </dgm:pt>
    <dgm:pt modelId="{2404264B-B015-4F24-A6A3-06FCE13EC083}" type="parTrans" cxnId="{EEF7E479-033C-45DE-B149-2464C5A5271F}">
      <dgm:prSet/>
      <dgm:spPr/>
      <dgm:t>
        <a:bodyPr/>
        <a:lstStyle/>
        <a:p>
          <a:endParaRPr lang="en-US"/>
        </a:p>
      </dgm:t>
    </dgm:pt>
    <dgm:pt modelId="{CAB4ED13-F7CB-4A0A-B370-3AA60553FBD6}" type="sibTrans" cxnId="{EEF7E479-033C-45DE-B149-2464C5A5271F}">
      <dgm:prSet/>
      <dgm:spPr/>
      <dgm:t>
        <a:bodyPr/>
        <a:lstStyle/>
        <a:p>
          <a:endParaRPr lang="en-US"/>
        </a:p>
      </dgm:t>
    </dgm:pt>
    <dgm:pt modelId="{FFC50CB7-FF9F-455F-908A-95D0D01BD24D}">
      <dgm:prSet/>
      <dgm:spPr/>
      <dgm:t>
        <a:bodyPr/>
        <a:lstStyle/>
        <a:p>
          <a:r>
            <a:rPr lang="en-US"/>
            <a:t>There are 3 types:</a:t>
          </a:r>
        </a:p>
      </dgm:t>
    </dgm:pt>
    <dgm:pt modelId="{488C41A7-9E76-470C-8F01-AF610170570D}" type="parTrans" cxnId="{13326681-5F3A-4289-B5AB-ED4DD5EC6463}">
      <dgm:prSet/>
      <dgm:spPr/>
      <dgm:t>
        <a:bodyPr/>
        <a:lstStyle/>
        <a:p>
          <a:endParaRPr lang="en-US"/>
        </a:p>
      </dgm:t>
    </dgm:pt>
    <dgm:pt modelId="{BF8AC213-A592-4542-8208-55CBFAE671A3}" type="sibTrans" cxnId="{13326681-5F3A-4289-B5AB-ED4DD5EC6463}">
      <dgm:prSet/>
      <dgm:spPr/>
      <dgm:t>
        <a:bodyPr/>
        <a:lstStyle/>
        <a:p>
          <a:endParaRPr lang="en-US"/>
        </a:p>
      </dgm:t>
    </dgm:pt>
    <dgm:pt modelId="{8DB2BC79-E0E1-4F73-A34F-98E925A706A4}">
      <dgm:prSet/>
      <dgm:spPr/>
      <dgm:t>
        <a:bodyPr/>
        <a:lstStyle/>
        <a:p>
          <a:r>
            <a:rPr lang="en-US"/>
            <a:t>Radiation</a:t>
          </a:r>
        </a:p>
      </dgm:t>
    </dgm:pt>
    <dgm:pt modelId="{6C0BF1C6-3FAC-4EC9-AF60-0361DFD30DF0}" type="parTrans" cxnId="{1CC5F075-B020-4763-A8BA-5BB6C5BFC35D}">
      <dgm:prSet/>
      <dgm:spPr/>
      <dgm:t>
        <a:bodyPr/>
        <a:lstStyle/>
        <a:p>
          <a:endParaRPr lang="en-US"/>
        </a:p>
      </dgm:t>
    </dgm:pt>
    <dgm:pt modelId="{6421DCC3-2C84-4644-9E94-65EE7F58E363}" type="sibTrans" cxnId="{1CC5F075-B020-4763-A8BA-5BB6C5BFC35D}">
      <dgm:prSet/>
      <dgm:spPr/>
      <dgm:t>
        <a:bodyPr/>
        <a:lstStyle/>
        <a:p>
          <a:endParaRPr lang="en-US"/>
        </a:p>
      </dgm:t>
    </dgm:pt>
    <dgm:pt modelId="{4EFE24A3-C450-45FC-BF90-32546B977F82}">
      <dgm:prSet/>
      <dgm:spPr/>
      <dgm:t>
        <a:bodyPr/>
        <a:lstStyle/>
        <a:p>
          <a:r>
            <a:rPr lang="en-US"/>
            <a:t>Conduction</a:t>
          </a:r>
        </a:p>
      </dgm:t>
    </dgm:pt>
    <dgm:pt modelId="{61A6D856-E9C4-460E-8C6D-B9226E8F4DF5}" type="parTrans" cxnId="{25438CBC-CC68-49E0-90EF-9C45601F2754}">
      <dgm:prSet/>
      <dgm:spPr/>
      <dgm:t>
        <a:bodyPr/>
        <a:lstStyle/>
        <a:p>
          <a:endParaRPr lang="en-US"/>
        </a:p>
      </dgm:t>
    </dgm:pt>
    <dgm:pt modelId="{78E8DA9A-E7BC-43EF-96B3-77ADC1823862}" type="sibTrans" cxnId="{25438CBC-CC68-49E0-90EF-9C45601F2754}">
      <dgm:prSet/>
      <dgm:spPr/>
      <dgm:t>
        <a:bodyPr/>
        <a:lstStyle/>
        <a:p>
          <a:endParaRPr lang="en-US"/>
        </a:p>
      </dgm:t>
    </dgm:pt>
    <dgm:pt modelId="{53C7867B-C960-4A88-B99B-29D4BD592C37}">
      <dgm:prSet/>
      <dgm:spPr/>
      <dgm:t>
        <a:bodyPr/>
        <a:lstStyle/>
        <a:p>
          <a:r>
            <a:rPr lang="en-US"/>
            <a:t>Convection </a:t>
          </a:r>
        </a:p>
      </dgm:t>
    </dgm:pt>
    <dgm:pt modelId="{A52CAB74-1735-4D88-9087-2A6A3534837D}" type="parTrans" cxnId="{0CFDD054-C7BF-4F3C-809F-6508E5086048}">
      <dgm:prSet/>
      <dgm:spPr/>
      <dgm:t>
        <a:bodyPr/>
        <a:lstStyle/>
        <a:p>
          <a:endParaRPr lang="en-US"/>
        </a:p>
      </dgm:t>
    </dgm:pt>
    <dgm:pt modelId="{07A6665F-AD50-4A44-B37E-506949659075}" type="sibTrans" cxnId="{0CFDD054-C7BF-4F3C-809F-6508E5086048}">
      <dgm:prSet/>
      <dgm:spPr/>
      <dgm:t>
        <a:bodyPr/>
        <a:lstStyle/>
        <a:p>
          <a:endParaRPr lang="en-US"/>
        </a:p>
      </dgm:t>
    </dgm:pt>
    <dgm:pt modelId="{9D597BF2-777E-48AA-8A98-84152ABA5786}" type="pres">
      <dgm:prSet presAssocID="{38EAEA67-2D75-4AC5-AA10-1F46C99DD418}" presName="Name0" presStyleCnt="0">
        <dgm:presLayoutVars>
          <dgm:dir/>
          <dgm:animLvl val="lvl"/>
          <dgm:resizeHandles val="exact"/>
        </dgm:presLayoutVars>
      </dgm:prSet>
      <dgm:spPr/>
      <dgm:t>
        <a:bodyPr/>
        <a:lstStyle/>
        <a:p>
          <a:endParaRPr lang="en-US"/>
        </a:p>
      </dgm:t>
    </dgm:pt>
    <dgm:pt modelId="{43F266F1-1832-45CF-A9A6-0087A6ABB09A}" type="pres">
      <dgm:prSet presAssocID="{FFC50CB7-FF9F-455F-908A-95D0D01BD24D}" presName="boxAndChildren" presStyleCnt="0"/>
      <dgm:spPr/>
    </dgm:pt>
    <dgm:pt modelId="{2B94C8DF-6418-473D-AD02-F5C22BAEE620}" type="pres">
      <dgm:prSet presAssocID="{FFC50CB7-FF9F-455F-908A-95D0D01BD24D}" presName="parentTextBox" presStyleLbl="node1" presStyleIdx="0" presStyleCnt="2"/>
      <dgm:spPr/>
      <dgm:t>
        <a:bodyPr/>
        <a:lstStyle/>
        <a:p>
          <a:endParaRPr lang="en-US"/>
        </a:p>
      </dgm:t>
    </dgm:pt>
    <dgm:pt modelId="{47C04A99-B9B2-4EDC-8AC9-63EB022EDC30}" type="pres">
      <dgm:prSet presAssocID="{FFC50CB7-FF9F-455F-908A-95D0D01BD24D}" presName="entireBox" presStyleLbl="node1" presStyleIdx="0" presStyleCnt="2"/>
      <dgm:spPr/>
      <dgm:t>
        <a:bodyPr/>
        <a:lstStyle/>
        <a:p>
          <a:endParaRPr lang="en-US"/>
        </a:p>
      </dgm:t>
    </dgm:pt>
    <dgm:pt modelId="{72361643-3EFB-48F2-A20A-1A8232B64FF7}" type="pres">
      <dgm:prSet presAssocID="{FFC50CB7-FF9F-455F-908A-95D0D01BD24D}" presName="descendantBox" presStyleCnt="0"/>
      <dgm:spPr/>
    </dgm:pt>
    <dgm:pt modelId="{9F455759-A651-495F-A8B8-1CF7B7C33899}" type="pres">
      <dgm:prSet presAssocID="{8DB2BC79-E0E1-4F73-A34F-98E925A706A4}" presName="childTextBox" presStyleLbl="fgAccFollowNode1" presStyleIdx="0" presStyleCnt="3">
        <dgm:presLayoutVars>
          <dgm:bulletEnabled val="1"/>
        </dgm:presLayoutVars>
      </dgm:prSet>
      <dgm:spPr/>
      <dgm:t>
        <a:bodyPr/>
        <a:lstStyle/>
        <a:p>
          <a:endParaRPr lang="en-US"/>
        </a:p>
      </dgm:t>
    </dgm:pt>
    <dgm:pt modelId="{9E59A55E-90CA-4738-878E-065EB57BAF6B}" type="pres">
      <dgm:prSet presAssocID="{4EFE24A3-C450-45FC-BF90-32546B977F82}" presName="childTextBox" presStyleLbl="fgAccFollowNode1" presStyleIdx="1" presStyleCnt="3">
        <dgm:presLayoutVars>
          <dgm:bulletEnabled val="1"/>
        </dgm:presLayoutVars>
      </dgm:prSet>
      <dgm:spPr/>
      <dgm:t>
        <a:bodyPr/>
        <a:lstStyle/>
        <a:p>
          <a:endParaRPr lang="en-US"/>
        </a:p>
      </dgm:t>
    </dgm:pt>
    <dgm:pt modelId="{7933315B-2EC2-4B69-B43D-DFE47A47F66E}" type="pres">
      <dgm:prSet presAssocID="{53C7867B-C960-4A88-B99B-29D4BD592C37}" presName="childTextBox" presStyleLbl="fgAccFollowNode1" presStyleIdx="2" presStyleCnt="3">
        <dgm:presLayoutVars>
          <dgm:bulletEnabled val="1"/>
        </dgm:presLayoutVars>
      </dgm:prSet>
      <dgm:spPr/>
      <dgm:t>
        <a:bodyPr/>
        <a:lstStyle/>
        <a:p>
          <a:endParaRPr lang="en-US"/>
        </a:p>
      </dgm:t>
    </dgm:pt>
    <dgm:pt modelId="{0662153A-3B3C-4C64-8854-E082C00F2E3D}" type="pres">
      <dgm:prSet presAssocID="{CAB4ED13-F7CB-4A0A-B370-3AA60553FBD6}" presName="sp" presStyleCnt="0"/>
      <dgm:spPr/>
    </dgm:pt>
    <dgm:pt modelId="{94F1E0A8-EA89-4151-9829-AF66BB31814C}" type="pres">
      <dgm:prSet presAssocID="{4EE1C289-B5D5-4926-9093-481BB485A525}" presName="arrowAndChildren" presStyleCnt="0"/>
      <dgm:spPr/>
    </dgm:pt>
    <dgm:pt modelId="{2868F4B3-F786-45A2-ACE3-1FDA8733489C}" type="pres">
      <dgm:prSet presAssocID="{4EE1C289-B5D5-4926-9093-481BB485A525}" presName="parentTextArrow" presStyleLbl="node1" presStyleIdx="1" presStyleCnt="2"/>
      <dgm:spPr/>
      <dgm:t>
        <a:bodyPr/>
        <a:lstStyle/>
        <a:p>
          <a:endParaRPr lang="en-US"/>
        </a:p>
      </dgm:t>
    </dgm:pt>
  </dgm:ptLst>
  <dgm:cxnLst>
    <dgm:cxn modelId="{A41526E9-C252-4ED4-BF2E-00A212C7BD32}" type="presOf" srcId="{38EAEA67-2D75-4AC5-AA10-1F46C99DD418}" destId="{9D597BF2-777E-48AA-8A98-84152ABA5786}" srcOrd="0" destOrd="0" presId="urn:microsoft.com/office/officeart/2005/8/layout/process4"/>
    <dgm:cxn modelId="{25438CBC-CC68-49E0-90EF-9C45601F2754}" srcId="{FFC50CB7-FF9F-455F-908A-95D0D01BD24D}" destId="{4EFE24A3-C450-45FC-BF90-32546B977F82}" srcOrd="1" destOrd="0" parTransId="{61A6D856-E9C4-460E-8C6D-B9226E8F4DF5}" sibTransId="{78E8DA9A-E7BC-43EF-96B3-77ADC1823862}"/>
    <dgm:cxn modelId="{0091D97F-6664-46D1-9678-E826E3AA240E}" type="presOf" srcId="{FFC50CB7-FF9F-455F-908A-95D0D01BD24D}" destId="{2B94C8DF-6418-473D-AD02-F5C22BAEE620}" srcOrd="0" destOrd="0" presId="urn:microsoft.com/office/officeart/2005/8/layout/process4"/>
    <dgm:cxn modelId="{13326681-5F3A-4289-B5AB-ED4DD5EC6463}" srcId="{38EAEA67-2D75-4AC5-AA10-1F46C99DD418}" destId="{FFC50CB7-FF9F-455F-908A-95D0D01BD24D}" srcOrd="1" destOrd="0" parTransId="{488C41A7-9E76-470C-8F01-AF610170570D}" sibTransId="{BF8AC213-A592-4542-8208-55CBFAE671A3}"/>
    <dgm:cxn modelId="{411BCCEB-9533-4B4A-870B-E4868644EDE3}" type="presOf" srcId="{8DB2BC79-E0E1-4F73-A34F-98E925A706A4}" destId="{9F455759-A651-495F-A8B8-1CF7B7C33899}" srcOrd="0" destOrd="0" presId="urn:microsoft.com/office/officeart/2005/8/layout/process4"/>
    <dgm:cxn modelId="{0CFDD054-C7BF-4F3C-809F-6508E5086048}" srcId="{FFC50CB7-FF9F-455F-908A-95D0D01BD24D}" destId="{53C7867B-C960-4A88-B99B-29D4BD592C37}" srcOrd="2" destOrd="0" parTransId="{A52CAB74-1735-4D88-9087-2A6A3534837D}" sibTransId="{07A6665F-AD50-4A44-B37E-506949659075}"/>
    <dgm:cxn modelId="{E10CE961-AA2B-470B-AAB0-48409E13A770}" type="presOf" srcId="{4EFE24A3-C450-45FC-BF90-32546B977F82}" destId="{9E59A55E-90CA-4738-878E-065EB57BAF6B}" srcOrd="0" destOrd="0" presId="urn:microsoft.com/office/officeart/2005/8/layout/process4"/>
    <dgm:cxn modelId="{1CC5F075-B020-4763-A8BA-5BB6C5BFC35D}" srcId="{FFC50CB7-FF9F-455F-908A-95D0D01BD24D}" destId="{8DB2BC79-E0E1-4F73-A34F-98E925A706A4}" srcOrd="0" destOrd="0" parTransId="{6C0BF1C6-3FAC-4EC9-AF60-0361DFD30DF0}" sibTransId="{6421DCC3-2C84-4644-9E94-65EE7F58E363}"/>
    <dgm:cxn modelId="{352FD054-C680-4856-8A26-152C90D6D3BA}" type="presOf" srcId="{4EE1C289-B5D5-4926-9093-481BB485A525}" destId="{2868F4B3-F786-45A2-ACE3-1FDA8733489C}" srcOrd="0" destOrd="0" presId="urn:microsoft.com/office/officeart/2005/8/layout/process4"/>
    <dgm:cxn modelId="{B58F5A3D-8F29-4921-B753-BF30518326C1}" type="presOf" srcId="{FFC50CB7-FF9F-455F-908A-95D0D01BD24D}" destId="{47C04A99-B9B2-4EDC-8AC9-63EB022EDC30}" srcOrd="1" destOrd="0" presId="urn:microsoft.com/office/officeart/2005/8/layout/process4"/>
    <dgm:cxn modelId="{EEF7E479-033C-45DE-B149-2464C5A5271F}" srcId="{38EAEA67-2D75-4AC5-AA10-1F46C99DD418}" destId="{4EE1C289-B5D5-4926-9093-481BB485A525}" srcOrd="0" destOrd="0" parTransId="{2404264B-B015-4F24-A6A3-06FCE13EC083}" sibTransId="{CAB4ED13-F7CB-4A0A-B370-3AA60553FBD6}"/>
    <dgm:cxn modelId="{6D1A14CB-EE95-48EE-B557-D102ECBB6ADA}" type="presOf" srcId="{53C7867B-C960-4A88-B99B-29D4BD592C37}" destId="{7933315B-2EC2-4B69-B43D-DFE47A47F66E}" srcOrd="0" destOrd="0" presId="urn:microsoft.com/office/officeart/2005/8/layout/process4"/>
    <dgm:cxn modelId="{6A3383A2-557C-4D5B-B2EE-E40376EB722A}" type="presParOf" srcId="{9D597BF2-777E-48AA-8A98-84152ABA5786}" destId="{43F266F1-1832-45CF-A9A6-0087A6ABB09A}" srcOrd="0" destOrd="0" presId="urn:microsoft.com/office/officeart/2005/8/layout/process4"/>
    <dgm:cxn modelId="{B39D344E-BE5F-4420-98D4-6DED99613116}" type="presParOf" srcId="{43F266F1-1832-45CF-A9A6-0087A6ABB09A}" destId="{2B94C8DF-6418-473D-AD02-F5C22BAEE620}" srcOrd="0" destOrd="0" presId="urn:microsoft.com/office/officeart/2005/8/layout/process4"/>
    <dgm:cxn modelId="{E9AD570C-0846-4D93-AB00-561977302B3C}" type="presParOf" srcId="{43F266F1-1832-45CF-A9A6-0087A6ABB09A}" destId="{47C04A99-B9B2-4EDC-8AC9-63EB022EDC30}" srcOrd="1" destOrd="0" presId="urn:microsoft.com/office/officeart/2005/8/layout/process4"/>
    <dgm:cxn modelId="{08A515B9-B0BC-4460-810F-D66A6B809E93}" type="presParOf" srcId="{43F266F1-1832-45CF-A9A6-0087A6ABB09A}" destId="{72361643-3EFB-48F2-A20A-1A8232B64FF7}" srcOrd="2" destOrd="0" presId="urn:microsoft.com/office/officeart/2005/8/layout/process4"/>
    <dgm:cxn modelId="{157BC558-38DB-453A-9ADA-D0680B409506}" type="presParOf" srcId="{72361643-3EFB-48F2-A20A-1A8232B64FF7}" destId="{9F455759-A651-495F-A8B8-1CF7B7C33899}" srcOrd="0" destOrd="0" presId="urn:microsoft.com/office/officeart/2005/8/layout/process4"/>
    <dgm:cxn modelId="{0093C19E-6DF6-4806-889A-5A7CD268A6ED}" type="presParOf" srcId="{72361643-3EFB-48F2-A20A-1A8232B64FF7}" destId="{9E59A55E-90CA-4738-878E-065EB57BAF6B}" srcOrd="1" destOrd="0" presId="urn:microsoft.com/office/officeart/2005/8/layout/process4"/>
    <dgm:cxn modelId="{A70853CC-5F54-4D5A-AB41-53D79DCD15AA}" type="presParOf" srcId="{72361643-3EFB-48F2-A20A-1A8232B64FF7}" destId="{7933315B-2EC2-4B69-B43D-DFE47A47F66E}" srcOrd="2" destOrd="0" presId="urn:microsoft.com/office/officeart/2005/8/layout/process4"/>
    <dgm:cxn modelId="{C3E8597B-E056-40DC-AD20-693A178CEC37}" type="presParOf" srcId="{9D597BF2-777E-48AA-8A98-84152ABA5786}" destId="{0662153A-3B3C-4C64-8854-E082C00F2E3D}" srcOrd="1" destOrd="0" presId="urn:microsoft.com/office/officeart/2005/8/layout/process4"/>
    <dgm:cxn modelId="{65A529E8-2E81-4CB3-9B2B-88D6A04D8D80}" type="presParOf" srcId="{9D597BF2-777E-48AA-8A98-84152ABA5786}" destId="{94F1E0A8-EA89-4151-9829-AF66BB31814C}" srcOrd="2" destOrd="0" presId="urn:microsoft.com/office/officeart/2005/8/layout/process4"/>
    <dgm:cxn modelId="{F251A4A8-1FD7-45D4-BBE6-69F289899298}" type="presParOf" srcId="{94F1E0A8-EA89-4151-9829-AF66BB31814C}" destId="{2868F4B3-F786-45A2-ACE3-1FDA8733489C}"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846105-9206-4036-9423-7C68E1F20B4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56B7A9A-66E9-4E8F-A847-96466380EBC3}">
      <dgm:prSet/>
      <dgm:spPr/>
      <dgm:t>
        <a:bodyPr/>
        <a:lstStyle/>
        <a:p>
          <a:r>
            <a:rPr lang="en-CA"/>
            <a:t>Is the </a:t>
          </a:r>
          <a:r>
            <a:rPr lang="en-CA" u="sng"/>
            <a:t>movement of particles in liquids or gases</a:t>
          </a:r>
          <a:endParaRPr lang="en-US"/>
        </a:p>
      </dgm:t>
    </dgm:pt>
    <dgm:pt modelId="{48EA545E-47A2-4D8E-B19C-BB948C79EE36}" type="parTrans" cxnId="{FF02C9B2-0104-4551-BDDD-2620AAABBAAF}">
      <dgm:prSet/>
      <dgm:spPr/>
      <dgm:t>
        <a:bodyPr/>
        <a:lstStyle/>
        <a:p>
          <a:endParaRPr lang="en-US"/>
        </a:p>
      </dgm:t>
    </dgm:pt>
    <dgm:pt modelId="{C8874F0B-9703-45D1-91EA-C9266CABB6F3}" type="sibTrans" cxnId="{FF02C9B2-0104-4551-BDDD-2620AAABBAAF}">
      <dgm:prSet/>
      <dgm:spPr/>
      <dgm:t>
        <a:bodyPr/>
        <a:lstStyle/>
        <a:p>
          <a:endParaRPr lang="en-US"/>
        </a:p>
      </dgm:t>
    </dgm:pt>
    <dgm:pt modelId="{FED72DCD-69A0-4C9C-9885-4580B14FFF07}">
      <dgm:prSet/>
      <dgm:spPr/>
      <dgm:t>
        <a:bodyPr/>
        <a:lstStyle/>
        <a:p>
          <a:r>
            <a:rPr lang="en-CA"/>
            <a:t>Heated particles are less dense and rise</a:t>
          </a:r>
          <a:endParaRPr lang="en-US"/>
        </a:p>
      </dgm:t>
    </dgm:pt>
    <dgm:pt modelId="{70C2324B-20D0-4E32-B968-7870406D076C}" type="parTrans" cxnId="{8284FDFB-B65D-49EB-A154-16C83334499A}">
      <dgm:prSet/>
      <dgm:spPr/>
      <dgm:t>
        <a:bodyPr/>
        <a:lstStyle/>
        <a:p>
          <a:endParaRPr lang="en-US"/>
        </a:p>
      </dgm:t>
    </dgm:pt>
    <dgm:pt modelId="{481BBDAD-27CA-4875-8002-0C997F5B980F}" type="sibTrans" cxnId="{8284FDFB-B65D-49EB-A154-16C83334499A}">
      <dgm:prSet/>
      <dgm:spPr/>
      <dgm:t>
        <a:bodyPr/>
        <a:lstStyle/>
        <a:p>
          <a:endParaRPr lang="en-US"/>
        </a:p>
      </dgm:t>
    </dgm:pt>
    <dgm:pt modelId="{A47C10E3-C304-4AC7-B234-5B18E95F8263}">
      <dgm:prSet/>
      <dgm:spPr/>
      <dgm:t>
        <a:bodyPr/>
        <a:lstStyle/>
        <a:p>
          <a:r>
            <a:rPr lang="en-CA"/>
            <a:t>They cool and become more dense and sink   </a:t>
          </a:r>
          <a:endParaRPr lang="en-US"/>
        </a:p>
      </dgm:t>
    </dgm:pt>
    <dgm:pt modelId="{C65FBAC7-53EF-40FC-B20A-E8C3340DDDB2}" type="parTrans" cxnId="{85BDF2D6-EE57-4950-BFB7-270FD9D4406C}">
      <dgm:prSet/>
      <dgm:spPr/>
      <dgm:t>
        <a:bodyPr/>
        <a:lstStyle/>
        <a:p>
          <a:endParaRPr lang="en-US"/>
        </a:p>
      </dgm:t>
    </dgm:pt>
    <dgm:pt modelId="{9F0141FF-4EC3-4336-B5E2-3DA159FC63EC}" type="sibTrans" cxnId="{85BDF2D6-EE57-4950-BFB7-270FD9D4406C}">
      <dgm:prSet/>
      <dgm:spPr/>
      <dgm:t>
        <a:bodyPr/>
        <a:lstStyle/>
        <a:p>
          <a:endParaRPr lang="en-US"/>
        </a:p>
      </dgm:t>
    </dgm:pt>
    <dgm:pt modelId="{C2A78AC3-0EDB-4242-9DA2-175BB7A93A80}">
      <dgm:prSet/>
      <dgm:spPr/>
      <dgm:t>
        <a:bodyPr/>
        <a:lstStyle/>
        <a:p>
          <a:r>
            <a:rPr lang="en-CA"/>
            <a:t>Movement is always warm to cold</a:t>
          </a:r>
          <a:endParaRPr lang="en-US"/>
        </a:p>
      </dgm:t>
    </dgm:pt>
    <dgm:pt modelId="{6B874CDC-3F2A-4884-9A82-F8FFBB90565B}" type="parTrans" cxnId="{7F6572B5-6981-4675-81BC-68C6785FC492}">
      <dgm:prSet/>
      <dgm:spPr/>
      <dgm:t>
        <a:bodyPr/>
        <a:lstStyle/>
        <a:p>
          <a:endParaRPr lang="en-US"/>
        </a:p>
      </dgm:t>
    </dgm:pt>
    <dgm:pt modelId="{8ECB9D3E-10A0-4E01-8CF5-E3927C004769}" type="sibTrans" cxnId="{7F6572B5-6981-4675-81BC-68C6785FC492}">
      <dgm:prSet/>
      <dgm:spPr/>
      <dgm:t>
        <a:bodyPr/>
        <a:lstStyle/>
        <a:p>
          <a:endParaRPr lang="en-US"/>
        </a:p>
      </dgm:t>
    </dgm:pt>
    <dgm:pt modelId="{6A24987B-407E-4CA3-B9D2-EECAC6B72610}" type="pres">
      <dgm:prSet presAssocID="{C8846105-9206-4036-9423-7C68E1F20B44}" presName="root" presStyleCnt="0">
        <dgm:presLayoutVars>
          <dgm:dir/>
          <dgm:resizeHandles val="exact"/>
        </dgm:presLayoutVars>
      </dgm:prSet>
      <dgm:spPr/>
      <dgm:t>
        <a:bodyPr/>
        <a:lstStyle/>
        <a:p>
          <a:endParaRPr lang="en-US"/>
        </a:p>
      </dgm:t>
    </dgm:pt>
    <dgm:pt modelId="{CE458008-C9AC-4FCA-8D15-764AAB9C1957}" type="pres">
      <dgm:prSet presAssocID="{C8846105-9206-4036-9423-7C68E1F20B44}" presName="container" presStyleCnt="0">
        <dgm:presLayoutVars>
          <dgm:dir/>
          <dgm:resizeHandles val="exact"/>
        </dgm:presLayoutVars>
      </dgm:prSet>
      <dgm:spPr/>
    </dgm:pt>
    <dgm:pt modelId="{1EEDB9C4-D374-4C69-A8D3-EEABF7BBE757}" type="pres">
      <dgm:prSet presAssocID="{356B7A9A-66E9-4E8F-A847-96466380EBC3}" presName="compNode" presStyleCnt="0"/>
      <dgm:spPr/>
    </dgm:pt>
    <dgm:pt modelId="{4D1E3777-0ACB-416D-B245-1870204A89A3}" type="pres">
      <dgm:prSet presAssocID="{356B7A9A-66E9-4E8F-A847-96466380EBC3}" presName="iconBgRect" presStyleLbl="bgShp" presStyleIdx="0" presStyleCnt="4"/>
      <dgm:spPr/>
    </dgm:pt>
    <dgm:pt modelId="{AF7F79D9-91E9-4447-8804-67C48582EF69}" type="pres">
      <dgm:prSet presAssocID="{356B7A9A-66E9-4E8F-A847-96466380EB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cientist"/>
        </a:ext>
      </dgm:extLst>
    </dgm:pt>
    <dgm:pt modelId="{03C0502F-0AD0-4E45-818D-8DC998AB2016}" type="pres">
      <dgm:prSet presAssocID="{356B7A9A-66E9-4E8F-A847-96466380EBC3}" presName="spaceRect" presStyleCnt="0"/>
      <dgm:spPr/>
    </dgm:pt>
    <dgm:pt modelId="{5CAB4D8F-CDDD-4F76-BD3B-1E5BBEB9A094}" type="pres">
      <dgm:prSet presAssocID="{356B7A9A-66E9-4E8F-A847-96466380EBC3}" presName="textRect" presStyleLbl="revTx" presStyleIdx="0" presStyleCnt="4">
        <dgm:presLayoutVars>
          <dgm:chMax val="1"/>
          <dgm:chPref val="1"/>
        </dgm:presLayoutVars>
      </dgm:prSet>
      <dgm:spPr/>
      <dgm:t>
        <a:bodyPr/>
        <a:lstStyle/>
        <a:p>
          <a:endParaRPr lang="en-US"/>
        </a:p>
      </dgm:t>
    </dgm:pt>
    <dgm:pt modelId="{E4887556-AF1B-4162-BD7F-3FB0D91FD2A7}" type="pres">
      <dgm:prSet presAssocID="{C8874F0B-9703-45D1-91EA-C9266CABB6F3}" presName="sibTrans" presStyleLbl="sibTrans2D1" presStyleIdx="0" presStyleCnt="0"/>
      <dgm:spPr/>
      <dgm:t>
        <a:bodyPr/>
        <a:lstStyle/>
        <a:p>
          <a:endParaRPr lang="en-US"/>
        </a:p>
      </dgm:t>
    </dgm:pt>
    <dgm:pt modelId="{D7A6F458-0048-44B4-9EF2-946D7FCE22D1}" type="pres">
      <dgm:prSet presAssocID="{FED72DCD-69A0-4C9C-9885-4580B14FFF07}" presName="compNode" presStyleCnt="0"/>
      <dgm:spPr/>
    </dgm:pt>
    <dgm:pt modelId="{82FA7A66-AFA4-4960-BC9F-FF15B85A8CA3}" type="pres">
      <dgm:prSet presAssocID="{FED72DCD-69A0-4C9C-9885-4580B14FFF07}" presName="iconBgRect" presStyleLbl="bgShp" presStyleIdx="1" presStyleCnt="4"/>
      <dgm:spPr/>
    </dgm:pt>
    <dgm:pt modelId="{0D40B584-B2D2-46B2-BF11-4A3D326CCDEA}" type="pres">
      <dgm:prSet presAssocID="{FED72DCD-69A0-4C9C-9885-4580B14FFF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eaker"/>
        </a:ext>
      </dgm:extLst>
    </dgm:pt>
    <dgm:pt modelId="{5BAA5394-3986-4167-98F0-FB75D5C22E1A}" type="pres">
      <dgm:prSet presAssocID="{FED72DCD-69A0-4C9C-9885-4580B14FFF07}" presName="spaceRect" presStyleCnt="0"/>
      <dgm:spPr/>
    </dgm:pt>
    <dgm:pt modelId="{CE96371E-3EF8-432F-B35E-7CCB6ADFCDEC}" type="pres">
      <dgm:prSet presAssocID="{FED72DCD-69A0-4C9C-9885-4580B14FFF07}" presName="textRect" presStyleLbl="revTx" presStyleIdx="1" presStyleCnt="4">
        <dgm:presLayoutVars>
          <dgm:chMax val="1"/>
          <dgm:chPref val="1"/>
        </dgm:presLayoutVars>
      </dgm:prSet>
      <dgm:spPr/>
      <dgm:t>
        <a:bodyPr/>
        <a:lstStyle/>
        <a:p>
          <a:endParaRPr lang="en-US"/>
        </a:p>
      </dgm:t>
    </dgm:pt>
    <dgm:pt modelId="{136BB6D1-0A71-4535-ACD9-43B620F09457}" type="pres">
      <dgm:prSet presAssocID="{481BBDAD-27CA-4875-8002-0C997F5B980F}" presName="sibTrans" presStyleLbl="sibTrans2D1" presStyleIdx="0" presStyleCnt="0"/>
      <dgm:spPr/>
      <dgm:t>
        <a:bodyPr/>
        <a:lstStyle/>
        <a:p>
          <a:endParaRPr lang="en-US"/>
        </a:p>
      </dgm:t>
    </dgm:pt>
    <dgm:pt modelId="{1D2B920A-33D8-44DD-8033-C6BFADA804B4}" type="pres">
      <dgm:prSet presAssocID="{A47C10E3-C304-4AC7-B234-5B18E95F8263}" presName="compNode" presStyleCnt="0"/>
      <dgm:spPr/>
    </dgm:pt>
    <dgm:pt modelId="{619FC4B2-C71F-4285-BDFD-31D9CB282457}" type="pres">
      <dgm:prSet presAssocID="{A47C10E3-C304-4AC7-B234-5B18E95F8263}" presName="iconBgRect" presStyleLbl="bgShp" presStyleIdx="2" presStyleCnt="4"/>
      <dgm:spPr/>
    </dgm:pt>
    <dgm:pt modelId="{3F27A9A6-DBB5-4C0B-AD92-606F5D5AB1AD}" type="pres">
      <dgm:prSet presAssocID="{A47C10E3-C304-4AC7-B234-5B18E95F826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esert scene"/>
        </a:ext>
      </dgm:extLst>
    </dgm:pt>
    <dgm:pt modelId="{FB2866B6-C02B-4A27-86A6-5CDF26994646}" type="pres">
      <dgm:prSet presAssocID="{A47C10E3-C304-4AC7-B234-5B18E95F8263}" presName="spaceRect" presStyleCnt="0"/>
      <dgm:spPr/>
    </dgm:pt>
    <dgm:pt modelId="{4CC66828-9013-4985-A414-8D0BC360271A}" type="pres">
      <dgm:prSet presAssocID="{A47C10E3-C304-4AC7-B234-5B18E95F8263}" presName="textRect" presStyleLbl="revTx" presStyleIdx="2" presStyleCnt="4">
        <dgm:presLayoutVars>
          <dgm:chMax val="1"/>
          <dgm:chPref val="1"/>
        </dgm:presLayoutVars>
      </dgm:prSet>
      <dgm:spPr/>
      <dgm:t>
        <a:bodyPr/>
        <a:lstStyle/>
        <a:p>
          <a:endParaRPr lang="en-US"/>
        </a:p>
      </dgm:t>
    </dgm:pt>
    <dgm:pt modelId="{43B66119-6499-4B57-80A7-EE1A424D5322}" type="pres">
      <dgm:prSet presAssocID="{9F0141FF-4EC3-4336-B5E2-3DA159FC63EC}" presName="sibTrans" presStyleLbl="sibTrans2D1" presStyleIdx="0" presStyleCnt="0"/>
      <dgm:spPr/>
      <dgm:t>
        <a:bodyPr/>
        <a:lstStyle/>
        <a:p>
          <a:endParaRPr lang="en-US"/>
        </a:p>
      </dgm:t>
    </dgm:pt>
    <dgm:pt modelId="{137418F1-528A-4F78-B8CD-DF16F7E6AAEE}" type="pres">
      <dgm:prSet presAssocID="{C2A78AC3-0EDB-4242-9DA2-175BB7A93A80}" presName="compNode" presStyleCnt="0"/>
      <dgm:spPr/>
    </dgm:pt>
    <dgm:pt modelId="{200CDCA1-2D30-43B8-9C4C-EB1B96025C8B}" type="pres">
      <dgm:prSet presAssocID="{C2A78AC3-0EDB-4242-9DA2-175BB7A93A80}" presName="iconBgRect" presStyleLbl="bgShp" presStyleIdx="3" presStyleCnt="4"/>
      <dgm:spPr/>
    </dgm:pt>
    <dgm:pt modelId="{3E968F65-942A-486E-AC9E-7CE5F972E4E5}" type="pres">
      <dgm:prSet presAssocID="{C2A78AC3-0EDB-4242-9DA2-175BB7A93A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Winter hat"/>
        </a:ext>
      </dgm:extLst>
    </dgm:pt>
    <dgm:pt modelId="{EEDED06B-D1F6-41FE-BBE8-74CA2DE7DD70}" type="pres">
      <dgm:prSet presAssocID="{C2A78AC3-0EDB-4242-9DA2-175BB7A93A80}" presName="spaceRect" presStyleCnt="0"/>
      <dgm:spPr/>
    </dgm:pt>
    <dgm:pt modelId="{32CEEE53-C591-4AA2-ADC0-523CDC25C5AE}" type="pres">
      <dgm:prSet presAssocID="{C2A78AC3-0EDB-4242-9DA2-175BB7A93A80}" presName="textRect" presStyleLbl="revTx" presStyleIdx="3" presStyleCnt="4">
        <dgm:presLayoutVars>
          <dgm:chMax val="1"/>
          <dgm:chPref val="1"/>
        </dgm:presLayoutVars>
      </dgm:prSet>
      <dgm:spPr/>
      <dgm:t>
        <a:bodyPr/>
        <a:lstStyle/>
        <a:p>
          <a:endParaRPr lang="en-US"/>
        </a:p>
      </dgm:t>
    </dgm:pt>
  </dgm:ptLst>
  <dgm:cxnLst>
    <dgm:cxn modelId="{4827383F-BB78-4C3B-8583-53967B6DA44A}" type="presOf" srcId="{C8846105-9206-4036-9423-7C68E1F20B44}" destId="{6A24987B-407E-4CA3-B9D2-EECAC6B72610}" srcOrd="0" destOrd="0" presId="urn:microsoft.com/office/officeart/2018/2/layout/IconCircleList"/>
    <dgm:cxn modelId="{9A796B97-9140-44B6-81BF-B1C86ED7FD97}" type="presOf" srcId="{9F0141FF-4EC3-4336-B5E2-3DA159FC63EC}" destId="{43B66119-6499-4B57-80A7-EE1A424D5322}" srcOrd="0" destOrd="0" presId="urn:microsoft.com/office/officeart/2018/2/layout/IconCircleList"/>
    <dgm:cxn modelId="{8284FDFB-B65D-49EB-A154-16C83334499A}" srcId="{C8846105-9206-4036-9423-7C68E1F20B44}" destId="{FED72DCD-69A0-4C9C-9885-4580B14FFF07}" srcOrd="1" destOrd="0" parTransId="{70C2324B-20D0-4E32-B968-7870406D076C}" sibTransId="{481BBDAD-27CA-4875-8002-0C997F5B980F}"/>
    <dgm:cxn modelId="{A76DC565-E971-49D2-B0C2-5004DA53C753}" type="presOf" srcId="{C2A78AC3-0EDB-4242-9DA2-175BB7A93A80}" destId="{32CEEE53-C591-4AA2-ADC0-523CDC25C5AE}" srcOrd="0" destOrd="0" presId="urn:microsoft.com/office/officeart/2018/2/layout/IconCircleList"/>
    <dgm:cxn modelId="{FF02C9B2-0104-4551-BDDD-2620AAABBAAF}" srcId="{C8846105-9206-4036-9423-7C68E1F20B44}" destId="{356B7A9A-66E9-4E8F-A847-96466380EBC3}" srcOrd="0" destOrd="0" parTransId="{48EA545E-47A2-4D8E-B19C-BB948C79EE36}" sibTransId="{C8874F0B-9703-45D1-91EA-C9266CABB6F3}"/>
    <dgm:cxn modelId="{2FD5976B-DF0A-4CD3-9FA7-773C27C21D99}" type="presOf" srcId="{A47C10E3-C304-4AC7-B234-5B18E95F8263}" destId="{4CC66828-9013-4985-A414-8D0BC360271A}" srcOrd="0" destOrd="0" presId="urn:microsoft.com/office/officeart/2018/2/layout/IconCircleList"/>
    <dgm:cxn modelId="{85BDF2D6-EE57-4950-BFB7-270FD9D4406C}" srcId="{C8846105-9206-4036-9423-7C68E1F20B44}" destId="{A47C10E3-C304-4AC7-B234-5B18E95F8263}" srcOrd="2" destOrd="0" parTransId="{C65FBAC7-53EF-40FC-B20A-E8C3340DDDB2}" sibTransId="{9F0141FF-4EC3-4336-B5E2-3DA159FC63EC}"/>
    <dgm:cxn modelId="{7F6572B5-6981-4675-81BC-68C6785FC492}" srcId="{C8846105-9206-4036-9423-7C68E1F20B44}" destId="{C2A78AC3-0EDB-4242-9DA2-175BB7A93A80}" srcOrd="3" destOrd="0" parTransId="{6B874CDC-3F2A-4884-9A82-F8FFBB90565B}" sibTransId="{8ECB9D3E-10A0-4E01-8CF5-E3927C004769}"/>
    <dgm:cxn modelId="{1858EF86-8BF2-4B74-9ACE-342DE935A278}" type="presOf" srcId="{356B7A9A-66E9-4E8F-A847-96466380EBC3}" destId="{5CAB4D8F-CDDD-4F76-BD3B-1E5BBEB9A094}" srcOrd="0" destOrd="0" presId="urn:microsoft.com/office/officeart/2018/2/layout/IconCircleList"/>
    <dgm:cxn modelId="{78DD9FAB-C9DB-4A01-B7EE-505D9513FA48}" type="presOf" srcId="{481BBDAD-27CA-4875-8002-0C997F5B980F}" destId="{136BB6D1-0A71-4535-ACD9-43B620F09457}" srcOrd="0" destOrd="0" presId="urn:microsoft.com/office/officeart/2018/2/layout/IconCircleList"/>
    <dgm:cxn modelId="{1DD8285A-565E-4CAA-A427-77176F1F77EF}" type="presOf" srcId="{C8874F0B-9703-45D1-91EA-C9266CABB6F3}" destId="{E4887556-AF1B-4162-BD7F-3FB0D91FD2A7}" srcOrd="0" destOrd="0" presId="urn:microsoft.com/office/officeart/2018/2/layout/IconCircleList"/>
    <dgm:cxn modelId="{DDCDDEBB-3873-4FCE-A819-0423AF8CADC1}" type="presOf" srcId="{FED72DCD-69A0-4C9C-9885-4580B14FFF07}" destId="{CE96371E-3EF8-432F-B35E-7CCB6ADFCDEC}" srcOrd="0" destOrd="0" presId="urn:microsoft.com/office/officeart/2018/2/layout/IconCircleList"/>
    <dgm:cxn modelId="{1470562E-1A79-4A6F-8688-5296144ACCB8}" type="presParOf" srcId="{6A24987B-407E-4CA3-B9D2-EECAC6B72610}" destId="{CE458008-C9AC-4FCA-8D15-764AAB9C1957}" srcOrd="0" destOrd="0" presId="urn:microsoft.com/office/officeart/2018/2/layout/IconCircleList"/>
    <dgm:cxn modelId="{D75DAE1B-5A36-4E63-B881-85997FBF877E}" type="presParOf" srcId="{CE458008-C9AC-4FCA-8D15-764AAB9C1957}" destId="{1EEDB9C4-D374-4C69-A8D3-EEABF7BBE757}" srcOrd="0" destOrd="0" presId="urn:microsoft.com/office/officeart/2018/2/layout/IconCircleList"/>
    <dgm:cxn modelId="{FBCAF20C-9165-415A-84E7-D355B251A4D3}" type="presParOf" srcId="{1EEDB9C4-D374-4C69-A8D3-EEABF7BBE757}" destId="{4D1E3777-0ACB-416D-B245-1870204A89A3}" srcOrd="0" destOrd="0" presId="urn:microsoft.com/office/officeart/2018/2/layout/IconCircleList"/>
    <dgm:cxn modelId="{F8EC14BA-9F5C-4CF8-ADE7-A8916D464739}" type="presParOf" srcId="{1EEDB9C4-D374-4C69-A8D3-EEABF7BBE757}" destId="{AF7F79D9-91E9-4447-8804-67C48582EF69}" srcOrd="1" destOrd="0" presId="urn:microsoft.com/office/officeart/2018/2/layout/IconCircleList"/>
    <dgm:cxn modelId="{4F9228D1-FB09-40A1-9102-69B53CB494C2}" type="presParOf" srcId="{1EEDB9C4-D374-4C69-A8D3-EEABF7BBE757}" destId="{03C0502F-0AD0-4E45-818D-8DC998AB2016}" srcOrd="2" destOrd="0" presId="urn:microsoft.com/office/officeart/2018/2/layout/IconCircleList"/>
    <dgm:cxn modelId="{3E17E1FC-F156-4976-83D8-776F2C7A9D87}" type="presParOf" srcId="{1EEDB9C4-D374-4C69-A8D3-EEABF7BBE757}" destId="{5CAB4D8F-CDDD-4F76-BD3B-1E5BBEB9A094}" srcOrd="3" destOrd="0" presId="urn:microsoft.com/office/officeart/2018/2/layout/IconCircleList"/>
    <dgm:cxn modelId="{D5232E7A-DDA6-48AC-9532-B8E5B46DD11A}" type="presParOf" srcId="{CE458008-C9AC-4FCA-8D15-764AAB9C1957}" destId="{E4887556-AF1B-4162-BD7F-3FB0D91FD2A7}" srcOrd="1" destOrd="0" presId="urn:microsoft.com/office/officeart/2018/2/layout/IconCircleList"/>
    <dgm:cxn modelId="{059D93A7-333D-49AA-BC67-604D358FD143}" type="presParOf" srcId="{CE458008-C9AC-4FCA-8D15-764AAB9C1957}" destId="{D7A6F458-0048-44B4-9EF2-946D7FCE22D1}" srcOrd="2" destOrd="0" presId="urn:microsoft.com/office/officeart/2018/2/layout/IconCircleList"/>
    <dgm:cxn modelId="{684C7198-7B44-4676-947B-406B84A63DA0}" type="presParOf" srcId="{D7A6F458-0048-44B4-9EF2-946D7FCE22D1}" destId="{82FA7A66-AFA4-4960-BC9F-FF15B85A8CA3}" srcOrd="0" destOrd="0" presId="urn:microsoft.com/office/officeart/2018/2/layout/IconCircleList"/>
    <dgm:cxn modelId="{C96F7A3E-AEA1-4F6C-9760-642525A37E91}" type="presParOf" srcId="{D7A6F458-0048-44B4-9EF2-946D7FCE22D1}" destId="{0D40B584-B2D2-46B2-BF11-4A3D326CCDEA}" srcOrd="1" destOrd="0" presId="urn:microsoft.com/office/officeart/2018/2/layout/IconCircleList"/>
    <dgm:cxn modelId="{737B9C87-AC6D-44E4-A885-9321E2CA9713}" type="presParOf" srcId="{D7A6F458-0048-44B4-9EF2-946D7FCE22D1}" destId="{5BAA5394-3986-4167-98F0-FB75D5C22E1A}" srcOrd="2" destOrd="0" presId="urn:microsoft.com/office/officeart/2018/2/layout/IconCircleList"/>
    <dgm:cxn modelId="{A0B0E07C-5899-416D-876F-90AA7AAC3EA5}" type="presParOf" srcId="{D7A6F458-0048-44B4-9EF2-946D7FCE22D1}" destId="{CE96371E-3EF8-432F-B35E-7CCB6ADFCDEC}" srcOrd="3" destOrd="0" presId="urn:microsoft.com/office/officeart/2018/2/layout/IconCircleList"/>
    <dgm:cxn modelId="{95CF3C99-7136-4A06-84F7-4C7F869CC296}" type="presParOf" srcId="{CE458008-C9AC-4FCA-8D15-764AAB9C1957}" destId="{136BB6D1-0A71-4535-ACD9-43B620F09457}" srcOrd="3" destOrd="0" presId="urn:microsoft.com/office/officeart/2018/2/layout/IconCircleList"/>
    <dgm:cxn modelId="{95383824-8E6A-4A78-BAB0-97B7AA7F606A}" type="presParOf" srcId="{CE458008-C9AC-4FCA-8D15-764AAB9C1957}" destId="{1D2B920A-33D8-44DD-8033-C6BFADA804B4}" srcOrd="4" destOrd="0" presId="urn:microsoft.com/office/officeart/2018/2/layout/IconCircleList"/>
    <dgm:cxn modelId="{F25F7CEA-A7A5-4086-99A6-2F30D671EBC4}" type="presParOf" srcId="{1D2B920A-33D8-44DD-8033-C6BFADA804B4}" destId="{619FC4B2-C71F-4285-BDFD-31D9CB282457}" srcOrd="0" destOrd="0" presId="urn:microsoft.com/office/officeart/2018/2/layout/IconCircleList"/>
    <dgm:cxn modelId="{9C77CC21-72AD-4ACC-AD2D-20D62EF5B8B2}" type="presParOf" srcId="{1D2B920A-33D8-44DD-8033-C6BFADA804B4}" destId="{3F27A9A6-DBB5-4C0B-AD92-606F5D5AB1AD}" srcOrd="1" destOrd="0" presId="urn:microsoft.com/office/officeart/2018/2/layout/IconCircleList"/>
    <dgm:cxn modelId="{C012C0FC-157C-42FC-BC73-496838F4F91A}" type="presParOf" srcId="{1D2B920A-33D8-44DD-8033-C6BFADA804B4}" destId="{FB2866B6-C02B-4A27-86A6-5CDF26994646}" srcOrd="2" destOrd="0" presId="urn:microsoft.com/office/officeart/2018/2/layout/IconCircleList"/>
    <dgm:cxn modelId="{6CEE1C94-D1F6-470C-B343-BA2C2AF32227}" type="presParOf" srcId="{1D2B920A-33D8-44DD-8033-C6BFADA804B4}" destId="{4CC66828-9013-4985-A414-8D0BC360271A}" srcOrd="3" destOrd="0" presId="urn:microsoft.com/office/officeart/2018/2/layout/IconCircleList"/>
    <dgm:cxn modelId="{C1C387F1-67E0-455B-94EE-0A7E7AF67FE1}" type="presParOf" srcId="{CE458008-C9AC-4FCA-8D15-764AAB9C1957}" destId="{43B66119-6499-4B57-80A7-EE1A424D5322}" srcOrd="5" destOrd="0" presId="urn:microsoft.com/office/officeart/2018/2/layout/IconCircleList"/>
    <dgm:cxn modelId="{A716F325-5630-475B-9291-5AAC7AAFB92D}" type="presParOf" srcId="{CE458008-C9AC-4FCA-8D15-764AAB9C1957}" destId="{137418F1-528A-4F78-B8CD-DF16F7E6AAEE}" srcOrd="6" destOrd="0" presId="urn:microsoft.com/office/officeart/2018/2/layout/IconCircleList"/>
    <dgm:cxn modelId="{3CA68B77-F01A-4174-906B-443B08BED557}" type="presParOf" srcId="{137418F1-528A-4F78-B8CD-DF16F7E6AAEE}" destId="{200CDCA1-2D30-43B8-9C4C-EB1B96025C8B}" srcOrd="0" destOrd="0" presId="urn:microsoft.com/office/officeart/2018/2/layout/IconCircleList"/>
    <dgm:cxn modelId="{DD668E16-93CC-448C-8A9D-1EB96C9C02F0}" type="presParOf" srcId="{137418F1-528A-4F78-B8CD-DF16F7E6AAEE}" destId="{3E968F65-942A-486E-AC9E-7CE5F972E4E5}" srcOrd="1" destOrd="0" presId="urn:microsoft.com/office/officeart/2018/2/layout/IconCircleList"/>
    <dgm:cxn modelId="{2E905B5C-DEB9-4E3A-AE1D-436DBDDE6846}" type="presParOf" srcId="{137418F1-528A-4F78-B8CD-DF16F7E6AAEE}" destId="{EEDED06B-D1F6-41FE-BBE8-74CA2DE7DD70}" srcOrd="2" destOrd="0" presId="urn:microsoft.com/office/officeart/2018/2/layout/IconCircleList"/>
    <dgm:cxn modelId="{CBAC1EB7-78C4-4899-A96C-5F13CFCD2DE2}" type="presParOf" srcId="{137418F1-528A-4F78-B8CD-DF16F7E6AAEE}" destId="{32CEEE53-C591-4AA2-ADC0-523CDC25C5A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970374-A68C-411F-BB32-3369F9F21FA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765E5E6-A692-4400-BA54-E665BC2C3729}">
      <dgm:prSet/>
      <dgm:spPr/>
      <dgm:t>
        <a:bodyPr/>
        <a:lstStyle/>
        <a:p>
          <a:r>
            <a:rPr lang="en-CA"/>
            <a:t>Heated  air is less dense and rises in the atmosphere</a:t>
          </a:r>
          <a:endParaRPr lang="en-US"/>
        </a:p>
      </dgm:t>
    </dgm:pt>
    <dgm:pt modelId="{CF165F74-FC17-4CA3-A505-E5B3283029A8}" type="parTrans" cxnId="{B0B7C316-4DFF-4E27-AEBA-D81BFC138E9E}">
      <dgm:prSet/>
      <dgm:spPr/>
      <dgm:t>
        <a:bodyPr/>
        <a:lstStyle/>
        <a:p>
          <a:endParaRPr lang="en-US"/>
        </a:p>
      </dgm:t>
    </dgm:pt>
    <dgm:pt modelId="{2EEF9928-97E2-413E-9EF7-C5B026CF4814}" type="sibTrans" cxnId="{B0B7C316-4DFF-4E27-AEBA-D81BFC138E9E}">
      <dgm:prSet/>
      <dgm:spPr/>
      <dgm:t>
        <a:bodyPr/>
        <a:lstStyle/>
        <a:p>
          <a:endParaRPr lang="en-US"/>
        </a:p>
      </dgm:t>
    </dgm:pt>
    <dgm:pt modelId="{0A27D80B-6AE2-49BF-8C9F-3FCB7B30A783}">
      <dgm:prSet/>
      <dgm:spPr/>
      <dgm:t>
        <a:bodyPr/>
        <a:lstStyle/>
        <a:p>
          <a:r>
            <a:rPr lang="en-CA"/>
            <a:t>Cool air rushes it to replace this air</a:t>
          </a:r>
          <a:endParaRPr lang="en-US"/>
        </a:p>
      </dgm:t>
    </dgm:pt>
    <dgm:pt modelId="{7494D291-9F23-4F6B-A5E7-F34400BD04EB}" type="parTrans" cxnId="{16A9ED24-4A87-44F4-990B-A832D3F8C2CA}">
      <dgm:prSet/>
      <dgm:spPr/>
      <dgm:t>
        <a:bodyPr/>
        <a:lstStyle/>
        <a:p>
          <a:endParaRPr lang="en-US"/>
        </a:p>
      </dgm:t>
    </dgm:pt>
    <dgm:pt modelId="{AC3E339B-6F05-41D6-80D1-D1492C8990EF}" type="sibTrans" cxnId="{16A9ED24-4A87-44F4-990B-A832D3F8C2CA}">
      <dgm:prSet/>
      <dgm:spPr/>
      <dgm:t>
        <a:bodyPr/>
        <a:lstStyle/>
        <a:p>
          <a:endParaRPr lang="en-US"/>
        </a:p>
      </dgm:t>
    </dgm:pt>
    <dgm:pt modelId="{F905291E-9C63-4E70-894F-45E371901AD4}">
      <dgm:prSet/>
      <dgm:spPr/>
      <dgm:t>
        <a:bodyPr/>
        <a:lstStyle/>
        <a:p>
          <a:r>
            <a:rPr lang="en-CA"/>
            <a:t>In the atmosphere  the warm air cools, becomes more dense and sinks</a:t>
          </a:r>
          <a:endParaRPr lang="en-US"/>
        </a:p>
      </dgm:t>
    </dgm:pt>
    <dgm:pt modelId="{EBEDCED0-0298-4221-B96E-6F47AC877202}" type="parTrans" cxnId="{B1BAF676-6A89-46CF-9DA3-A44B9D501ED2}">
      <dgm:prSet/>
      <dgm:spPr/>
      <dgm:t>
        <a:bodyPr/>
        <a:lstStyle/>
        <a:p>
          <a:endParaRPr lang="en-US"/>
        </a:p>
      </dgm:t>
    </dgm:pt>
    <dgm:pt modelId="{222FA20E-E0C1-484F-8DF7-883BFD65C34E}" type="sibTrans" cxnId="{B1BAF676-6A89-46CF-9DA3-A44B9D501ED2}">
      <dgm:prSet/>
      <dgm:spPr/>
      <dgm:t>
        <a:bodyPr/>
        <a:lstStyle/>
        <a:p>
          <a:endParaRPr lang="en-US"/>
        </a:p>
      </dgm:t>
    </dgm:pt>
    <dgm:pt modelId="{AA4B4741-7FF8-4D70-B39F-C8F489522196}" type="pres">
      <dgm:prSet presAssocID="{CC970374-A68C-411F-BB32-3369F9F21FA1}" presName="linear" presStyleCnt="0">
        <dgm:presLayoutVars>
          <dgm:animLvl val="lvl"/>
          <dgm:resizeHandles val="exact"/>
        </dgm:presLayoutVars>
      </dgm:prSet>
      <dgm:spPr/>
      <dgm:t>
        <a:bodyPr/>
        <a:lstStyle/>
        <a:p>
          <a:endParaRPr lang="en-US"/>
        </a:p>
      </dgm:t>
    </dgm:pt>
    <dgm:pt modelId="{3B02F0C8-4D2B-491E-A0DA-CECDAE0154DF}" type="pres">
      <dgm:prSet presAssocID="{3765E5E6-A692-4400-BA54-E665BC2C3729}" presName="parentText" presStyleLbl="node1" presStyleIdx="0" presStyleCnt="3">
        <dgm:presLayoutVars>
          <dgm:chMax val="0"/>
          <dgm:bulletEnabled val="1"/>
        </dgm:presLayoutVars>
      </dgm:prSet>
      <dgm:spPr/>
      <dgm:t>
        <a:bodyPr/>
        <a:lstStyle/>
        <a:p>
          <a:endParaRPr lang="en-US"/>
        </a:p>
      </dgm:t>
    </dgm:pt>
    <dgm:pt modelId="{3ACF854E-4AC9-409F-A498-D5A9B4674BCD}" type="pres">
      <dgm:prSet presAssocID="{2EEF9928-97E2-413E-9EF7-C5B026CF4814}" presName="spacer" presStyleCnt="0"/>
      <dgm:spPr/>
    </dgm:pt>
    <dgm:pt modelId="{7FE1D9DF-20DF-41B3-82C5-DF1C8848D264}" type="pres">
      <dgm:prSet presAssocID="{0A27D80B-6AE2-49BF-8C9F-3FCB7B30A783}" presName="parentText" presStyleLbl="node1" presStyleIdx="1" presStyleCnt="3">
        <dgm:presLayoutVars>
          <dgm:chMax val="0"/>
          <dgm:bulletEnabled val="1"/>
        </dgm:presLayoutVars>
      </dgm:prSet>
      <dgm:spPr/>
      <dgm:t>
        <a:bodyPr/>
        <a:lstStyle/>
        <a:p>
          <a:endParaRPr lang="en-US"/>
        </a:p>
      </dgm:t>
    </dgm:pt>
    <dgm:pt modelId="{DFFFE68E-3A05-4726-B211-2A2C7A5E6C27}" type="pres">
      <dgm:prSet presAssocID="{AC3E339B-6F05-41D6-80D1-D1492C8990EF}" presName="spacer" presStyleCnt="0"/>
      <dgm:spPr/>
    </dgm:pt>
    <dgm:pt modelId="{4875F939-0F1A-407B-A7D1-D839BBB59A74}" type="pres">
      <dgm:prSet presAssocID="{F905291E-9C63-4E70-894F-45E371901AD4}" presName="parentText" presStyleLbl="node1" presStyleIdx="2" presStyleCnt="3">
        <dgm:presLayoutVars>
          <dgm:chMax val="0"/>
          <dgm:bulletEnabled val="1"/>
        </dgm:presLayoutVars>
      </dgm:prSet>
      <dgm:spPr/>
      <dgm:t>
        <a:bodyPr/>
        <a:lstStyle/>
        <a:p>
          <a:endParaRPr lang="en-US"/>
        </a:p>
      </dgm:t>
    </dgm:pt>
  </dgm:ptLst>
  <dgm:cxnLst>
    <dgm:cxn modelId="{B1BAF676-6A89-46CF-9DA3-A44B9D501ED2}" srcId="{CC970374-A68C-411F-BB32-3369F9F21FA1}" destId="{F905291E-9C63-4E70-894F-45E371901AD4}" srcOrd="2" destOrd="0" parTransId="{EBEDCED0-0298-4221-B96E-6F47AC877202}" sibTransId="{222FA20E-E0C1-484F-8DF7-883BFD65C34E}"/>
    <dgm:cxn modelId="{16A9ED24-4A87-44F4-990B-A832D3F8C2CA}" srcId="{CC970374-A68C-411F-BB32-3369F9F21FA1}" destId="{0A27D80B-6AE2-49BF-8C9F-3FCB7B30A783}" srcOrd="1" destOrd="0" parTransId="{7494D291-9F23-4F6B-A5E7-F34400BD04EB}" sibTransId="{AC3E339B-6F05-41D6-80D1-D1492C8990EF}"/>
    <dgm:cxn modelId="{B0B7C316-4DFF-4E27-AEBA-D81BFC138E9E}" srcId="{CC970374-A68C-411F-BB32-3369F9F21FA1}" destId="{3765E5E6-A692-4400-BA54-E665BC2C3729}" srcOrd="0" destOrd="0" parTransId="{CF165F74-FC17-4CA3-A505-E5B3283029A8}" sibTransId="{2EEF9928-97E2-413E-9EF7-C5B026CF4814}"/>
    <dgm:cxn modelId="{87FB3B02-7088-4D13-A783-58FEDA900659}" type="presOf" srcId="{F905291E-9C63-4E70-894F-45E371901AD4}" destId="{4875F939-0F1A-407B-A7D1-D839BBB59A74}" srcOrd="0" destOrd="0" presId="urn:microsoft.com/office/officeart/2005/8/layout/vList2"/>
    <dgm:cxn modelId="{2A4799DF-A5F4-45B4-8442-29CB93D88D90}" type="presOf" srcId="{3765E5E6-A692-4400-BA54-E665BC2C3729}" destId="{3B02F0C8-4D2B-491E-A0DA-CECDAE0154DF}" srcOrd="0" destOrd="0" presId="urn:microsoft.com/office/officeart/2005/8/layout/vList2"/>
    <dgm:cxn modelId="{1C1583C5-5052-48BC-8BB8-45CD5373DC0B}" type="presOf" srcId="{CC970374-A68C-411F-BB32-3369F9F21FA1}" destId="{AA4B4741-7FF8-4D70-B39F-C8F489522196}" srcOrd="0" destOrd="0" presId="urn:microsoft.com/office/officeart/2005/8/layout/vList2"/>
    <dgm:cxn modelId="{910DEA5A-C7AF-4A0C-927B-32A6A3F222BF}" type="presOf" srcId="{0A27D80B-6AE2-49BF-8C9F-3FCB7B30A783}" destId="{7FE1D9DF-20DF-41B3-82C5-DF1C8848D264}" srcOrd="0" destOrd="0" presId="urn:microsoft.com/office/officeart/2005/8/layout/vList2"/>
    <dgm:cxn modelId="{BC3498E3-E80C-455C-93C3-BB25249ECD0E}" type="presParOf" srcId="{AA4B4741-7FF8-4D70-B39F-C8F489522196}" destId="{3B02F0C8-4D2B-491E-A0DA-CECDAE0154DF}" srcOrd="0" destOrd="0" presId="urn:microsoft.com/office/officeart/2005/8/layout/vList2"/>
    <dgm:cxn modelId="{5821B185-5C7A-47E5-B031-2E788C30A4BC}" type="presParOf" srcId="{AA4B4741-7FF8-4D70-B39F-C8F489522196}" destId="{3ACF854E-4AC9-409F-A498-D5A9B4674BCD}" srcOrd="1" destOrd="0" presId="urn:microsoft.com/office/officeart/2005/8/layout/vList2"/>
    <dgm:cxn modelId="{68E0F7C8-CF63-414D-A831-2E7A5C2FB4BD}" type="presParOf" srcId="{AA4B4741-7FF8-4D70-B39F-C8F489522196}" destId="{7FE1D9DF-20DF-41B3-82C5-DF1C8848D264}" srcOrd="2" destOrd="0" presId="urn:microsoft.com/office/officeart/2005/8/layout/vList2"/>
    <dgm:cxn modelId="{8B034329-0699-44A1-A012-D519C8602DFE}" type="presParOf" srcId="{AA4B4741-7FF8-4D70-B39F-C8F489522196}" destId="{DFFFE68E-3A05-4726-B211-2A2C7A5E6C27}" srcOrd="3" destOrd="0" presId="urn:microsoft.com/office/officeart/2005/8/layout/vList2"/>
    <dgm:cxn modelId="{ED868BC8-B319-42C2-AE37-C09CE8B3B803}" type="presParOf" srcId="{AA4B4741-7FF8-4D70-B39F-C8F489522196}" destId="{4875F939-0F1A-407B-A7D1-D839BBB59A7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8908A3-0715-4144-AB25-AF3A32B6BB8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03CBB52-9BAD-4774-B0C8-BAC89550311E}">
      <dgm:prSet/>
      <dgm:spPr/>
      <dgm:t>
        <a:bodyPr/>
        <a:lstStyle/>
        <a:p>
          <a:r>
            <a:rPr lang="en-US"/>
            <a:t>exothermic changes of state: </a:t>
          </a:r>
          <a:r>
            <a:rPr lang="en-US" b="1"/>
            <a:t>freezing, condensation, sublimation (gas to solid)</a:t>
          </a:r>
          <a:endParaRPr lang="en-US"/>
        </a:p>
      </dgm:t>
    </dgm:pt>
    <dgm:pt modelId="{C44FBFA8-4592-4932-A731-25A08E307C6D}" type="parTrans" cxnId="{BB685D9A-AD0B-4FC4-A7F1-51AAA02F28F8}">
      <dgm:prSet/>
      <dgm:spPr/>
      <dgm:t>
        <a:bodyPr/>
        <a:lstStyle/>
        <a:p>
          <a:endParaRPr lang="en-US"/>
        </a:p>
      </dgm:t>
    </dgm:pt>
    <dgm:pt modelId="{C30023C1-81A7-46ED-8486-F093DF5A05CC}" type="sibTrans" cxnId="{BB685D9A-AD0B-4FC4-A7F1-51AAA02F28F8}">
      <dgm:prSet/>
      <dgm:spPr/>
      <dgm:t>
        <a:bodyPr/>
        <a:lstStyle/>
        <a:p>
          <a:endParaRPr lang="en-US"/>
        </a:p>
      </dgm:t>
    </dgm:pt>
    <dgm:pt modelId="{2B26ABD6-46CA-480C-B85D-A6A6BF4C76CF}">
      <dgm:prSet/>
      <dgm:spPr/>
      <dgm:t>
        <a:bodyPr/>
        <a:lstStyle/>
        <a:p>
          <a:r>
            <a:rPr lang="en-US"/>
            <a:t>endothermic changes of state: </a:t>
          </a:r>
          <a:r>
            <a:rPr lang="en-US" b="1"/>
            <a:t>melting, evaporation, sublimation (solid to gas)</a:t>
          </a:r>
          <a:endParaRPr lang="en-US"/>
        </a:p>
      </dgm:t>
    </dgm:pt>
    <dgm:pt modelId="{C2079A62-90B5-47F7-9D9F-8392A76E1866}" type="parTrans" cxnId="{0D0B8DA2-CD22-4AF8-8F26-BAAB6160D9DC}">
      <dgm:prSet/>
      <dgm:spPr/>
      <dgm:t>
        <a:bodyPr/>
        <a:lstStyle/>
        <a:p>
          <a:endParaRPr lang="en-US"/>
        </a:p>
      </dgm:t>
    </dgm:pt>
    <dgm:pt modelId="{7246828B-1967-433E-835D-43E7D56AEA3C}" type="sibTrans" cxnId="{0D0B8DA2-CD22-4AF8-8F26-BAAB6160D9DC}">
      <dgm:prSet/>
      <dgm:spPr/>
      <dgm:t>
        <a:bodyPr/>
        <a:lstStyle/>
        <a:p>
          <a:endParaRPr lang="en-US"/>
        </a:p>
      </dgm:t>
    </dgm:pt>
    <dgm:pt modelId="{D1BE5352-BE6B-44C4-97E4-9A7001950089}" type="pres">
      <dgm:prSet presAssocID="{5F8908A3-0715-4144-AB25-AF3A32B6BB8F}" presName="linear" presStyleCnt="0">
        <dgm:presLayoutVars>
          <dgm:animLvl val="lvl"/>
          <dgm:resizeHandles val="exact"/>
        </dgm:presLayoutVars>
      </dgm:prSet>
      <dgm:spPr/>
      <dgm:t>
        <a:bodyPr/>
        <a:lstStyle/>
        <a:p>
          <a:endParaRPr lang="en-US"/>
        </a:p>
      </dgm:t>
    </dgm:pt>
    <dgm:pt modelId="{CFA69FF0-BC12-456D-947D-D788FE7CA2C9}" type="pres">
      <dgm:prSet presAssocID="{803CBB52-9BAD-4774-B0C8-BAC89550311E}" presName="parentText" presStyleLbl="node1" presStyleIdx="0" presStyleCnt="2">
        <dgm:presLayoutVars>
          <dgm:chMax val="0"/>
          <dgm:bulletEnabled val="1"/>
        </dgm:presLayoutVars>
      </dgm:prSet>
      <dgm:spPr/>
      <dgm:t>
        <a:bodyPr/>
        <a:lstStyle/>
        <a:p>
          <a:endParaRPr lang="en-US"/>
        </a:p>
      </dgm:t>
    </dgm:pt>
    <dgm:pt modelId="{726C857E-736D-4F18-BF5D-048FC75FCD2E}" type="pres">
      <dgm:prSet presAssocID="{C30023C1-81A7-46ED-8486-F093DF5A05CC}" presName="spacer" presStyleCnt="0"/>
      <dgm:spPr/>
    </dgm:pt>
    <dgm:pt modelId="{DF01D493-5D03-4737-8E20-1A9299C6A79E}" type="pres">
      <dgm:prSet presAssocID="{2B26ABD6-46CA-480C-B85D-A6A6BF4C76CF}" presName="parentText" presStyleLbl="node1" presStyleIdx="1" presStyleCnt="2">
        <dgm:presLayoutVars>
          <dgm:chMax val="0"/>
          <dgm:bulletEnabled val="1"/>
        </dgm:presLayoutVars>
      </dgm:prSet>
      <dgm:spPr/>
      <dgm:t>
        <a:bodyPr/>
        <a:lstStyle/>
        <a:p>
          <a:endParaRPr lang="en-US"/>
        </a:p>
      </dgm:t>
    </dgm:pt>
  </dgm:ptLst>
  <dgm:cxnLst>
    <dgm:cxn modelId="{35E26937-49FF-4DE6-A7D3-E0C7A64F7897}" type="presOf" srcId="{5F8908A3-0715-4144-AB25-AF3A32B6BB8F}" destId="{D1BE5352-BE6B-44C4-97E4-9A7001950089}" srcOrd="0" destOrd="0" presId="urn:microsoft.com/office/officeart/2005/8/layout/vList2"/>
    <dgm:cxn modelId="{42285EDC-80D7-4C95-8939-FA170105BF63}" type="presOf" srcId="{2B26ABD6-46CA-480C-B85D-A6A6BF4C76CF}" destId="{DF01D493-5D03-4737-8E20-1A9299C6A79E}" srcOrd="0" destOrd="0" presId="urn:microsoft.com/office/officeart/2005/8/layout/vList2"/>
    <dgm:cxn modelId="{C393EE6E-5440-4DD0-AA22-8D2E9B7E3352}" type="presOf" srcId="{803CBB52-9BAD-4774-B0C8-BAC89550311E}" destId="{CFA69FF0-BC12-456D-947D-D788FE7CA2C9}" srcOrd="0" destOrd="0" presId="urn:microsoft.com/office/officeart/2005/8/layout/vList2"/>
    <dgm:cxn modelId="{BB685D9A-AD0B-4FC4-A7F1-51AAA02F28F8}" srcId="{5F8908A3-0715-4144-AB25-AF3A32B6BB8F}" destId="{803CBB52-9BAD-4774-B0C8-BAC89550311E}" srcOrd="0" destOrd="0" parTransId="{C44FBFA8-4592-4932-A731-25A08E307C6D}" sibTransId="{C30023C1-81A7-46ED-8486-F093DF5A05CC}"/>
    <dgm:cxn modelId="{0D0B8DA2-CD22-4AF8-8F26-BAAB6160D9DC}" srcId="{5F8908A3-0715-4144-AB25-AF3A32B6BB8F}" destId="{2B26ABD6-46CA-480C-B85D-A6A6BF4C76CF}" srcOrd="1" destOrd="0" parTransId="{C2079A62-90B5-47F7-9D9F-8392A76E1866}" sibTransId="{7246828B-1967-433E-835D-43E7D56AEA3C}"/>
    <dgm:cxn modelId="{F6B1CCC5-3806-4301-AE80-527407FF65E1}" type="presParOf" srcId="{D1BE5352-BE6B-44C4-97E4-9A7001950089}" destId="{CFA69FF0-BC12-456D-947D-D788FE7CA2C9}" srcOrd="0" destOrd="0" presId="urn:microsoft.com/office/officeart/2005/8/layout/vList2"/>
    <dgm:cxn modelId="{CA643B37-F45C-4375-A33F-90DF6EBC0943}" type="presParOf" srcId="{D1BE5352-BE6B-44C4-97E4-9A7001950089}" destId="{726C857E-736D-4F18-BF5D-048FC75FCD2E}" srcOrd="1" destOrd="0" presId="urn:microsoft.com/office/officeart/2005/8/layout/vList2"/>
    <dgm:cxn modelId="{0FE6B0D3-856F-448F-BE6A-6BCFE4B79C37}" type="presParOf" srcId="{D1BE5352-BE6B-44C4-97E4-9A7001950089}" destId="{DF01D493-5D03-4737-8E20-1A9299C6A79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C4F50-B358-42D7-AC16-E0AB73D10C34}">
      <dsp:nvSpPr>
        <dsp:cNvPr id="0" name=""/>
        <dsp:cNvSpPr/>
      </dsp:nvSpPr>
      <dsp:spPr>
        <a:xfrm>
          <a:off x="0" y="258549"/>
          <a:ext cx="6780546" cy="21330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6C72D-CDE8-4748-ADEB-535EA61531B7}">
      <dsp:nvSpPr>
        <dsp:cNvPr id="0" name=""/>
        <dsp:cNvSpPr/>
      </dsp:nvSpPr>
      <dsp:spPr>
        <a:xfrm>
          <a:off x="645241" y="738481"/>
          <a:ext cx="1173166" cy="1173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12CD09-8FE3-4335-9602-8DC9E564A81D}">
      <dsp:nvSpPr>
        <dsp:cNvPr id="0" name=""/>
        <dsp:cNvSpPr/>
      </dsp:nvSpPr>
      <dsp:spPr>
        <a:xfrm>
          <a:off x="2463650" y="258549"/>
          <a:ext cx="4316895" cy="213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746" tIns="225746" rIns="225746" bIns="225746" numCol="1" spcCol="1270" anchor="ctr" anchorCtr="0">
          <a:noAutofit/>
        </a:bodyPr>
        <a:lstStyle/>
        <a:p>
          <a:pPr lvl="0" algn="l" defTabSz="889000">
            <a:lnSpc>
              <a:spcPct val="90000"/>
            </a:lnSpc>
            <a:spcBef>
              <a:spcPct val="0"/>
            </a:spcBef>
            <a:spcAft>
              <a:spcPct val="35000"/>
            </a:spcAft>
          </a:pPr>
          <a:r>
            <a:rPr lang="en-CA" sz="2000" kern="1200"/>
            <a:t>Most people live in areas of the world that do not have distinct seasons – can you think of why this would happen?</a:t>
          </a:r>
          <a:endParaRPr lang="en-US" sz="2000" kern="1200"/>
        </a:p>
      </dsp:txBody>
      <dsp:txXfrm>
        <a:off x="2463650" y="258549"/>
        <a:ext cx="4316895" cy="2133030"/>
      </dsp:txXfrm>
    </dsp:sp>
    <dsp:sp modelId="{E46FE7BF-C417-4FAE-AA0E-FF132C747FA6}">
      <dsp:nvSpPr>
        <dsp:cNvPr id="0" name=""/>
        <dsp:cNvSpPr/>
      </dsp:nvSpPr>
      <dsp:spPr>
        <a:xfrm>
          <a:off x="0" y="2779403"/>
          <a:ext cx="6780546" cy="21330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DB8F3-5782-4AAC-B7B1-FBAC6E201EFC}">
      <dsp:nvSpPr>
        <dsp:cNvPr id="0" name=""/>
        <dsp:cNvSpPr/>
      </dsp:nvSpPr>
      <dsp:spPr>
        <a:xfrm>
          <a:off x="645241" y="3259335"/>
          <a:ext cx="1173166" cy="1173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71CD5C-E3E5-4250-8631-CC3502AC8F15}">
      <dsp:nvSpPr>
        <dsp:cNvPr id="0" name=""/>
        <dsp:cNvSpPr/>
      </dsp:nvSpPr>
      <dsp:spPr>
        <a:xfrm>
          <a:off x="2463650" y="2779403"/>
          <a:ext cx="3051245" cy="213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746" tIns="225746" rIns="225746" bIns="225746" numCol="1" spcCol="1270" anchor="ctr" anchorCtr="0">
          <a:noAutofit/>
        </a:bodyPr>
        <a:lstStyle/>
        <a:p>
          <a:pPr lvl="0" algn="l" defTabSz="889000">
            <a:lnSpc>
              <a:spcPct val="90000"/>
            </a:lnSpc>
            <a:spcBef>
              <a:spcPct val="0"/>
            </a:spcBef>
            <a:spcAft>
              <a:spcPct val="35000"/>
            </a:spcAft>
          </a:pPr>
          <a:r>
            <a:rPr lang="en-CA" sz="2000" kern="1200"/>
            <a:t>Climate can determine your lifestyle, how you eat, what you wear and how expensive items are at a grocery store that you buy</a:t>
          </a:r>
          <a:endParaRPr lang="en-US" sz="2000" kern="1200"/>
        </a:p>
      </dsp:txBody>
      <dsp:txXfrm>
        <a:off x="2463650" y="2779403"/>
        <a:ext cx="3051245" cy="2133030"/>
      </dsp:txXfrm>
    </dsp:sp>
    <dsp:sp modelId="{71AA2E99-51F3-43DA-8328-EB0DFD5333F2}">
      <dsp:nvSpPr>
        <dsp:cNvPr id="0" name=""/>
        <dsp:cNvSpPr/>
      </dsp:nvSpPr>
      <dsp:spPr>
        <a:xfrm>
          <a:off x="5514895" y="2779403"/>
          <a:ext cx="1265650" cy="2133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746" tIns="225746" rIns="225746" bIns="225746" numCol="1" spcCol="1270" anchor="ctr" anchorCtr="0">
          <a:noAutofit/>
        </a:bodyPr>
        <a:lstStyle/>
        <a:p>
          <a:pPr lvl="0" algn="l" defTabSz="711200">
            <a:lnSpc>
              <a:spcPct val="90000"/>
            </a:lnSpc>
            <a:spcBef>
              <a:spcPct val="0"/>
            </a:spcBef>
            <a:spcAft>
              <a:spcPct val="35000"/>
            </a:spcAft>
          </a:pPr>
          <a:r>
            <a:rPr lang="en-CA" sz="1600" kern="1200"/>
            <a:t>Why is this???</a:t>
          </a:r>
          <a:endParaRPr lang="en-US" sz="1600" kern="1200"/>
        </a:p>
      </dsp:txBody>
      <dsp:txXfrm>
        <a:off x="5514895" y="2779403"/>
        <a:ext cx="1265650" cy="21330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0DAFC-D0F9-4DFF-80EB-81713BC52208}">
      <dsp:nvSpPr>
        <dsp:cNvPr id="0" name=""/>
        <dsp:cNvSpPr/>
      </dsp:nvSpPr>
      <dsp:spPr>
        <a:xfrm>
          <a:off x="1555712" y="12518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6E5D6A-067E-476A-B668-82B2BBFE4EF3}">
      <dsp:nvSpPr>
        <dsp:cNvPr id="0" name=""/>
        <dsp:cNvSpPr/>
      </dsp:nvSpPr>
      <dsp:spPr>
        <a:xfrm>
          <a:off x="367712" y="25396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CA" sz="1800" kern="1200"/>
            <a:t>Is represented as Q</a:t>
          </a:r>
          <a:endParaRPr lang="en-US" sz="1800" kern="1200"/>
        </a:p>
      </dsp:txBody>
      <dsp:txXfrm>
        <a:off x="367712" y="2539616"/>
        <a:ext cx="4320000" cy="720000"/>
      </dsp:txXfrm>
    </dsp:sp>
    <dsp:sp modelId="{6D234388-0CF7-4682-841B-236711E42B8F}">
      <dsp:nvSpPr>
        <dsp:cNvPr id="0" name=""/>
        <dsp:cNvSpPr/>
      </dsp:nvSpPr>
      <dsp:spPr>
        <a:xfrm>
          <a:off x="6631712" y="12518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858724-F9BE-4699-9ED5-E086575EA19E}">
      <dsp:nvSpPr>
        <dsp:cNvPr id="0" name=""/>
        <dsp:cNvSpPr/>
      </dsp:nvSpPr>
      <dsp:spPr>
        <a:xfrm>
          <a:off x="5443712" y="25396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CA" sz="1800" kern="1200"/>
            <a:t>It is the amount of thermal energy absorbed or released when temperature changes</a:t>
          </a:r>
          <a:endParaRPr lang="en-US" sz="1800" kern="1200"/>
        </a:p>
      </dsp:txBody>
      <dsp:txXfrm>
        <a:off x="5443712" y="2539616"/>
        <a:ext cx="4320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A7443-1D6E-4116-B0B1-8D2C79A134A3}">
      <dsp:nvSpPr>
        <dsp:cNvPr id="0" name=""/>
        <dsp:cNvSpPr/>
      </dsp:nvSpPr>
      <dsp:spPr>
        <a:xfrm>
          <a:off x="0" y="631"/>
          <a:ext cx="5741533" cy="1477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44D90-CAB1-4B87-807E-4E0B6BB1402F}">
      <dsp:nvSpPr>
        <dsp:cNvPr id="0" name=""/>
        <dsp:cNvSpPr/>
      </dsp:nvSpPr>
      <dsp:spPr>
        <a:xfrm>
          <a:off x="446811" y="332970"/>
          <a:ext cx="812384" cy="812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53B2D2-3F73-494A-8956-D3F6ECEDF41A}">
      <dsp:nvSpPr>
        <dsp:cNvPr id="0" name=""/>
        <dsp:cNvSpPr/>
      </dsp:nvSpPr>
      <dsp:spPr>
        <a:xfrm>
          <a:off x="1706007" y="631"/>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889000">
            <a:lnSpc>
              <a:spcPct val="90000"/>
            </a:lnSpc>
            <a:spcBef>
              <a:spcPct val="0"/>
            </a:spcBef>
            <a:spcAft>
              <a:spcPct val="35000"/>
            </a:spcAft>
          </a:pPr>
          <a:r>
            <a:rPr lang="en-US" sz="2000" b="1" kern="1200"/>
            <a:t>Global warming potential</a:t>
          </a:r>
          <a:r>
            <a:rPr lang="en-US" sz="2000" kern="1200"/>
            <a:t> (GWP) is a measure of the relative ability to trap thermal energy in the atmosphere.</a:t>
          </a:r>
        </a:p>
      </dsp:txBody>
      <dsp:txXfrm>
        <a:off x="1706007" y="631"/>
        <a:ext cx="4035526" cy="1477063"/>
      </dsp:txXfrm>
    </dsp:sp>
    <dsp:sp modelId="{E521C613-4D54-411A-9B73-D217503B8484}">
      <dsp:nvSpPr>
        <dsp:cNvPr id="0" name=""/>
        <dsp:cNvSpPr/>
      </dsp:nvSpPr>
      <dsp:spPr>
        <a:xfrm>
          <a:off x="0" y="1846959"/>
          <a:ext cx="5741533" cy="1477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129A1-D4A6-419B-A031-A1240A596083}">
      <dsp:nvSpPr>
        <dsp:cNvPr id="0" name=""/>
        <dsp:cNvSpPr/>
      </dsp:nvSpPr>
      <dsp:spPr>
        <a:xfrm>
          <a:off x="446811" y="2179299"/>
          <a:ext cx="812384" cy="812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3CD0C5-8C24-4A51-9A96-66D9A1F68268}">
      <dsp:nvSpPr>
        <dsp:cNvPr id="0" name=""/>
        <dsp:cNvSpPr/>
      </dsp:nvSpPr>
      <dsp:spPr>
        <a:xfrm>
          <a:off x="1706007" y="1846959"/>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889000">
            <a:lnSpc>
              <a:spcPct val="90000"/>
            </a:lnSpc>
            <a:spcBef>
              <a:spcPct val="0"/>
            </a:spcBef>
            <a:spcAft>
              <a:spcPct val="35000"/>
            </a:spcAft>
          </a:pPr>
          <a:r>
            <a:rPr lang="en-US" sz="2000" kern="1200"/>
            <a:t>Carbon dioxide is used as the reference to which the other greenhouse gases are then compared.</a:t>
          </a:r>
        </a:p>
      </dsp:txBody>
      <dsp:txXfrm>
        <a:off x="1706007" y="1846959"/>
        <a:ext cx="4035526" cy="1477063"/>
      </dsp:txXfrm>
    </dsp:sp>
    <dsp:sp modelId="{55B39ECF-4FC1-46DB-8FDF-32CEA2D21DF8}">
      <dsp:nvSpPr>
        <dsp:cNvPr id="0" name=""/>
        <dsp:cNvSpPr/>
      </dsp:nvSpPr>
      <dsp:spPr>
        <a:xfrm>
          <a:off x="0" y="3693288"/>
          <a:ext cx="5741533" cy="1477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B70F5-1811-491F-A9BE-0ADF519CEC85}">
      <dsp:nvSpPr>
        <dsp:cNvPr id="0" name=""/>
        <dsp:cNvSpPr/>
      </dsp:nvSpPr>
      <dsp:spPr>
        <a:xfrm>
          <a:off x="446811" y="4025627"/>
          <a:ext cx="812384" cy="812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069BF9-62CB-4BCE-A44F-EE4B248BD49F}">
      <dsp:nvSpPr>
        <dsp:cNvPr id="0" name=""/>
        <dsp:cNvSpPr/>
      </dsp:nvSpPr>
      <dsp:spPr>
        <a:xfrm>
          <a:off x="1706007" y="3693288"/>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889000">
            <a:lnSpc>
              <a:spcPct val="90000"/>
            </a:lnSpc>
            <a:spcBef>
              <a:spcPct val="0"/>
            </a:spcBef>
            <a:spcAft>
              <a:spcPct val="35000"/>
            </a:spcAft>
          </a:pPr>
          <a:r>
            <a:rPr lang="en-US" sz="2000" b="1" kern="1200"/>
            <a:t>Persistence</a:t>
          </a:r>
          <a:r>
            <a:rPr lang="en-US" sz="2000" kern="1200"/>
            <a:t> is how many years each gas will remain in the atmosphere.</a:t>
          </a:r>
        </a:p>
      </dsp:txBody>
      <dsp:txXfrm>
        <a:off x="1706007" y="3693288"/>
        <a:ext cx="4035526" cy="1477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59CDE-CB60-484D-8DB6-3CC3ED3EC3C7}">
      <dsp:nvSpPr>
        <dsp:cNvPr id="0" name=""/>
        <dsp:cNvSpPr/>
      </dsp:nvSpPr>
      <dsp:spPr>
        <a:xfrm>
          <a:off x="0" y="631"/>
          <a:ext cx="5741533" cy="1477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2E522-C6AC-4688-BB0E-D9AD40E089FA}">
      <dsp:nvSpPr>
        <dsp:cNvPr id="0" name=""/>
        <dsp:cNvSpPr/>
      </dsp:nvSpPr>
      <dsp:spPr>
        <a:xfrm>
          <a:off x="446811" y="332970"/>
          <a:ext cx="812384" cy="812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BACDE9-4DEB-4ACA-B330-3D014DC29131}">
      <dsp:nvSpPr>
        <dsp:cNvPr id="0" name=""/>
        <dsp:cNvSpPr/>
      </dsp:nvSpPr>
      <dsp:spPr>
        <a:xfrm>
          <a:off x="1706007" y="631"/>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1111250">
            <a:lnSpc>
              <a:spcPct val="90000"/>
            </a:lnSpc>
            <a:spcBef>
              <a:spcPct val="0"/>
            </a:spcBef>
            <a:spcAft>
              <a:spcPct val="35000"/>
            </a:spcAft>
          </a:pPr>
          <a:r>
            <a:rPr lang="en-CA" sz="2500" kern="1200"/>
            <a:t>Climate can affect environmental conditions</a:t>
          </a:r>
          <a:endParaRPr lang="en-US" sz="2500" kern="1200"/>
        </a:p>
      </dsp:txBody>
      <dsp:txXfrm>
        <a:off x="1706007" y="631"/>
        <a:ext cx="4035526" cy="1477063"/>
      </dsp:txXfrm>
    </dsp:sp>
    <dsp:sp modelId="{1D4C5471-AF26-413F-B8AB-59F26AC1490D}">
      <dsp:nvSpPr>
        <dsp:cNvPr id="0" name=""/>
        <dsp:cNvSpPr/>
      </dsp:nvSpPr>
      <dsp:spPr>
        <a:xfrm>
          <a:off x="0" y="1846959"/>
          <a:ext cx="5741533" cy="1477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7E54B-E9EC-47F3-B7B1-9A6932712067}">
      <dsp:nvSpPr>
        <dsp:cNvPr id="0" name=""/>
        <dsp:cNvSpPr/>
      </dsp:nvSpPr>
      <dsp:spPr>
        <a:xfrm>
          <a:off x="446811" y="2179299"/>
          <a:ext cx="812384" cy="812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771EB4-A41E-4198-9975-A45BF07C4BED}">
      <dsp:nvSpPr>
        <dsp:cNvPr id="0" name=""/>
        <dsp:cNvSpPr/>
      </dsp:nvSpPr>
      <dsp:spPr>
        <a:xfrm>
          <a:off x="1706007" y="1846959"/>
          <a:ext cx="2583690"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1111250">
            <a:lnSpc>
              <a:spcPct val="90000"/>
            </a:lnSpc>
            <a:spcBef>
              <a:spcPct val="0"/>
            </a:spcBef>
            <a:spcAft>
              <a:spcPct val="35000"/>
            </a:spcAft>
          </a:pPr>
          <a:r>
            <a:rPr lang="en-CA" sz="2500" kern="1200"/>
            <a:t>This forces adaptation in organisms</a:t>
          </a:r>
          <a:endParaRPr lang="en-US" sz="2500" kern="1200"/>
        </a:p>
      </dsp:txBody>
      <dsp:txXfrm>
        <a:off x="1706007" y="1846959"/>
        <a:ext cx="2583690" cy="1477063"/>
      </dsp:txXfrm>
    </dsp:sp>
    <dsp:sp modelId="{D12F5BD5-D607-4352-8018-5388A2F81EDB}">
      <dsp:nvSpPr>
        <dsp:cNvPr id="0" name=""/>
        <dsp:cNvSpPr/>
      </dsp:nvSpPr>
      <dsp:spPr>
        <a:xfrm>
          <a:off x="4289698" y="1846959"/>
          <a:ext cx="1451835"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488950">
            <a:lnSpc>
              <a:spcPct val="90000"/>
            </a:lnSpc>
            <a:spcBef>
              <a:spcPct val="0"/>
            </a:spcBef>
            <a:spcAft>
              <a:spcPct val="35000"/>
            </a:spcAft>
          </a:pPr>
          <a:r>
            <a:rPr lang="en-CA" sz="1100" kern="1200"/>
            <a:t>What is adaptation?</a:t>
          </a:r>
          <a:endParaRPr lang="en-US" sz="1100" kern="1200"/>
        </a:p>
        <a:p>
          <a:pPr lvl="0" algn="l" defTabSz="488950">
            <a:lnSpc>
              <a:spcPct val="90000"/>
            </a:lnSpc>
            <a:spcBef>
              <a:spcPct val="0"/>
            </a:spcBef>
            <a:spcAft>
              <a:spcPct val="35000"/>
            </a:spcAft>
          </a:pPr>
          <a:r>
            <a:rPr lang="en-CA" sz="1100" kern="1200"/>
            <a:t>Can you think of any adaptations of animals on different continents?</a:t>
          </a:r>
          <a:endParaRPr lang="en-US" sz="1100" kern="1200"/>
        </a:p>
      </dsp:txBody>
      <dsp:txXfrm>
        <a:off x="4289698" y="1846959"/>
        <a:ext cx="1451835" cy="1477063"/>
      </dsp:txXfrm>
    </dsp:sp>
    <dsp:sp modelId="{F3A757E0-2B83-4126-9186-3C5973325A07}">
      <dsp:nvSpPr>
        <dsp:cNvPr id="0" name=""/>
        <dsp:cNvSpPr/>
      </dsp:nvSpPr>
      <dsp:spPr>
        <a:xfrm>
          <a:off x="0" y="3693288"/>
          <a:ext cx="5741533" cy="1477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EF8D7-5B5E-4B96-A927-AC05E77B8EB4}">
      <dsp:nvSpPr>
        <dsp:cNvPr id="0" name=""/>
        <dsp:cNvSpPr/>
      </dsp:nvSpPr>
      <dsp:spPr>
        <a:xfrm>
          <a:off x="446811" y="4025627"/>
          <a:ext cx="812384" cy="812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3C771B-983D-4294-B504-CE7CE003F2CD}">
      <dsp:nvSpPr>
        <dsp:cNvPr id="0" name=""/>
        <dsp:cNvSpPr/>
      </dsp:nvSpPr>
      <dsp:spPr>
        <a:xfrm>
          <a:off x="1706007" y="3693288"/>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lvl="0" algn="l" defTabSz="1111250">
            <a:lnSpc>
              <a:spcPct val="90000"/>
            </a:lnSpc>
            <a:spcBef>
              <a:spcPct val="0"/>
            </a:spcBef>
            <a:spcAft>
              <a:spcPct val="35000"/>
            </a:spcAft>
          </a:pPr>
          <a:r>
            <a:rPr lang="en-CA" sz="2500" kern="1200"/>
            <a:t>How can food webs be affected by climate change?</a:t>
          </a:r>
          <a:endParaRPr lang="en-US" sz="2500" kern="1200"/>
        </a:p>
      </dsp:txBody>
      <dsp:txXfrm>
        <a:off x="1706007" y="3693288"/>
        <a:ext cx="4035526" cy="1477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F28E4-B79D-4395-B334-804BAEAED166}">
      <dsp:nvSpPr>
        <dsp:cNvPr id="0" name=""/>
        <dsp:cNvSpPr/>
      </dsp:nvSpPr>
      <dsp:spPr>
        <a:xfrm>
          <a:off x="0" y="4039"/>
          <a:ext cx="5741533" cy="8604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DEC9E-8D02-49E7-ACE8-1048339DD58F}">
      <dsp:nvSpPr>
        <dsp:cNvPr id="0" name=""/>
        <dsp:cNvSpPr/>
      </dsp:nvSpPr>
      <dsp:spPr>
        <a:xfrm>
          <a:off x="260296" y="197648"/>
          <a:ext cx="473266" cy="473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C63CDF-042B-44B0-9995-BF6E7399DBBD}">
      <dsp:nvSpPr>
        <dsp:cNvPr id="0" name=""/>
        <dsp:cNvSpPr/>
      </dsp:nvSpPr>
      <dsp:spPr>
        <a:xfrm>
          <a:off x="993858" y="4039"/>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lvl="0" algn="l" defTabSz="711200">
            <a:lnSpc>
              <a:spcPct val="90000"/>
            </a:lnSpc>
            <a:spcBef>
              <a:spcPct val="0"/>
            </a:spcBef>
            <a:spcAft>
              <a:spcPct val="35000"/>
            </a:spcAft>
          </a:pPr>
          <a:r>
            <a:rPr lang="en-CA" sz="1600" kern="1200"/>
            <a:t>Virtually all of the energy on earth initially comes from the sun – solar energy</a:t>
          </a:r>
          <a:endParaRPr lang="en-US" sz="1600" kern="1200"/>
        </a:p>
      </dsp:txBody>
      <dsp:txXfrm>
        <a:off x="993858" y="4039"/>
        <a:ext cx="4747675" cy="860483"/>
      </dsp:txXfrm>
    </dsp:sp>
    <dsp:sp modelId="{56529425-9BE5-4994-98F4-50A47C45E129}">
      <dsp:nvSpPr>
        <dsp:cNvPr id="0" name=""/>
        <dsp:cNvSpPr/>
      </dsp:nvSpPr>
      <dsp:spPr>
        <a:xfrm>
          <a:off x="0" y="1079644"/>
          <a:ext cx="5741533" cy="8604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4580C-6CA9-4632-8107-349BAA01B3AE}">
      <dsp:nvSpPr>
        <dsp:cNvPr id="0" name=""/>
        <dsp:cNvSpPr/>
      </dsp:nvSpPr>
      <dsp:spPr>
        <a:xfrm>
          <a:off x="260296" y="1273253"/>
          <a:ext cx="473266" cy="4732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5E6BCE-D40A-424F-9BEE-F3CD903F5F1A}">
      <dsp:nvSpPr>
        <dsp:cNvPr id="0" name=""/>
        <dsp:cNvSpPr/>
      </dsp:nvSpPr>
      <dsp:spPr>
        <a:xfrm>
          <a:off x="993858" y="1079644"/>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lvl="0" algn="l" defTabSz="711200">
            <a:lnSpc>
              <a:spcPct val="90000"/>
            </a:lnSpc>
            <a:spcBef>
              <a:spcPct val="0"/>
            </a:spcBef>
            <a:spcAft>
              <a:spcPct val="35000"/>
            </a:spcAft>
          </a:pPr>
          <a:r>
            <a:rPr lang="en-CA" sz="1600" kern="1200"/>
            <a:t>A small amount of solar energy is converted to food energy through photosynthesis but most is converted to thermal energy</a:t>
          </a:r>
          <a:endParaRPr lang="en-US" sz="1600" kern="1200"/>
        </a:p>
      </dsp:txBody>
      <dsp:txXfrm>
        <a:off x="993858" y="1079644"/>
        <a:ext cx="4747675" cy="860483"/>
      </dsp:txXfrm>
    </dsp:sp>
    <dsp:sp modelId="{AE3DD2EA-B2AA-44A0-9B93-2606582F0241}">
      <dsp:nvSpPr>
        <dsp:cNvPr id="0" name=""/>
        <dsp:cNvSpPr/>
      </dsp:nvSpPr>
      <dsp:spPr>
        <a:xfrm>
          <a:off x="0" y="2155249"/>
          <a:ext cx="5741533" cy="86048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B9457-53DB-4137-885B-1AD867866768}">
      <dsp:nvSpPr>
        <dsp:cNvPr id="0" name=""/>
        <dsp:cNvSpPr/>
      </dsp:nvSpPr>
      <dsp:spPr>
        <a:xfrm>
          <a:off x="260296" y="2348858"/>
          <a:ext cx="473266" cy="4732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F80E13-C38C-4B1D-98FA-F0666BF7EAA3}">
      <dsp:nvSpPr>
        <dsp:cNvPr id="0" name=""/>
        <dsp:cNvSpPr/>
      </dsp:nvSpPr>
      <dsp:spPr>
        <a:xfrm>
          <a:off x="993858" y="2155249"/>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lvl="0" algn="l" defTabSz="711200">
            <a:lnSpc>
              <a:spcPct val="90000"/>
            </a:lnSpc>
            <a:spcBef>
              <a:spcPct val="0"/>
            </a:spcBef>
            <a:spcAft>
              <a:spcPct val="35000"/>
            </a:spcAft>
          </a:pPr>
          <a:r>
            <a:rPr lang="en-CA" sz="1600" kern="1200"/>
            <a:t>Thermal Energy is the energy possessed by a substance by virtue of kinetic energy in its molecules and atoms</a:t>
          </a:r>
          <a:endParaRPr lang="en-US" sz="1600" kern="1200"/>
        </a:p>
      </dsp:txBody>
      <dsp:txXfrm>
        <a:off x="993858" y="2155249"/>
        <a:ext cx="4747675" cy="860483"/>
      </dsp:txXfrm>
    </dsp:sp>
    <dsp:sp modelId="{F3D5DC8A-AC59-4BDC-A2CD-F1C1FB9002EA}">
      <dsp:nvSpPr>
        <dsp:cNvPr id="0" name=""/>
        <dsp:cNvSpPr/>
      </dsp:nvSpPr>
      <dsp:spPr>
        <a:xfrm>
          <a:off x="0" y="3230854"/>
          <a:ext cx="5741533" cy="86048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D9FDB-A160-4537-8BB2-D6091E9C81E5}">
      <dsp:nvSpPr>
        <dsp:cNvPr id="0" name=""/>
        <dsp:cNvSpPr/>
      </dsp:nvSpPr>
      <dsp:spPr>
        <a:xfrm>
          <a:off x="260296" y="3424463"/>
          <a:ext cx="473266" cy="4732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B48746-B8B4-49A5-BF20-C01CA46733CE}">
      <dsp:nvSpPr>
        <dsp:cNvPr id="0" name=""/>
        <dsp:cNvSpPr/>
      </dsp:nvSpPr>
      <dsp:spPr>
        <a:xfrm>
          <a:off x="993858" y="3230854"/>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lvl="0" algn="l" defTabSz="711200">
            <a:lnSpc>
              <a:spcPct val="90000"/>
            </a:lnSpc>
            <a:spcBef>
              <a:spcPct val="0"/>
            </a:spcBef>
            <a:spcAft>
              <a:spcPct val="35000"/>
            </a:spcAft>
          </a:pPr>
          <a:r>
            <a:rPr lang="en-CA" sz="1600" kern="1200"/>
            <a:t>Different areas of the biosphere have different amounts of thermal energy</a:t>
          </a:r>
          <a:endParaRPr lang="en-US" sz="1600" kern="1200"/>
        </a:p>
      </dsp:txBody>
      <dsp:txXfrm>
        <a:off x="993858" y="3230854"/>
        <a:ext cx="4747675" cy="860483"/>
      </dsp:txXfrm>
    </dsp:sp>
    <dsp:sp modelId="{4F46C5AD-3400-4C7F-AF49-44C1CA2467E1}">
      <dsp:nvSpPr>
        <dsp:cNvPr id="0" name=""/>
        <dsp:cNvSpPr/>
      </dsp:nvSpPr>
      <dsp:spPr>
        <a:xfrm>
          <a:off x="0" y="4306459"/>
          <a:ext cx="5741533" cy="86048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8A34E-D927-43B6-BFBC-BFE1CC96BFEC}">
      <dsp:nvSpPr>
        <dsp:cNvPr id="0" name=""/>
        <dsp:cNvSpPr/>
      </dsp:nvSpPr>
      <dsp:spPr>
        <a:xfrm>
          <a:off x="260296" y="4500068"/>
          <a:ext cx="473266" cy="4732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8D9F2D-5708-4FA9-9D36-1E750B2F32EC}">
      <dsp:nvSpPr>
        <dsp:cNvPr id="0" name=""/>
        <dsp:cNvSpPr/>
      </dsp:nvSpPr>
      <dsp:spPr>
        <a:xfrm>
          <a:off x="993858" y="4306459"/>
          <a:ext cx="4747675" cy="86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68" tIns="91068" rIns="91068" bIns="91068" numCol="1" spcCol="1270" anchor="ctr" anchorCtr="0">
          <a:noAutofit/>
        </a:bodyPr>
        <a:lstStyle/>
        <a:p>
          <a:pPr lvl="0" algn="l" defTabSz="711200">
            <a:lnSpc>
              <a:spcPct val="90000"/>
            </a:lnSpc>
            <a:spcBef>
              <a:spcPct val="0"/>
            </a:spcBef>
            <a:spcAft>
              <a:spcPct val="35000"/>
            </a:spcAft>
          </a:pPr>
          <a:r>
            <a:rPr lang="en-CA" sz="1600" kern="1200"/>
            <a:t>There are many factors that affect the amount of solar energy that reaches our planet and we will look at them in this section</a:t>
          </a:r>
          <a:endParaRPr lang="en-US" sz="1600" kern="1200"/>
        </a:p>
      </dsp:txBody>
      <dsp:txXfrm>
        <a:off x="993858" y="4306459"/>
        <a:ext cx="4747675" cy="860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3B038-50A3-4023-B2A4-7FC13DFF0AA0}">
      <dsp:nvSpPr>
        <dsp:cNvPr id="0" name=""/>
        <dsp:cNvSpPr/>
      </dsp:nvSpPr>
      <dsp:spPr>
        <a:xfrm>
          <a:off x="431149" y="447991"/>
          <a:ext cx="1200937" cy="12009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74D4A-3E03-4975-A6E1-CEE961BB0561}">
      <dsp:nvSpPr>
        <dsp:cNvPr id="0" name=""/>
        <dsp:cNvSpPr/>
      </dsp:nvSpPr>
      <dsp:spPr>
        <a:xfrm>
          <a:off x="687086" y="703929"/>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D1856D-7044-402C-8D5B-EB7635F4C72F}">
      <dsp:nvSpPr>
        <dsp:cNvPr id="0" name=""/>
        <dsp:cNvSpPr/>
      </dsp:nvSpPr>
      <dsp:spPr>
        <a:xfrm>
          <a:off x="47242" y="2022991"/>
          <a:ext cx="1968750" cy="27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defRPr cap="all"/>
          </a:pPr>
          <a:r>
            <a:rPr lang="en-CA" sz="2400" kern="1200"/>
            <a:t>energy that is transmitted as electromagnetic waves at different lengths</a:t>
          </a:r>
          <a:endParaRPr lang="en-US" sz="2400" kern="1200"/>
        </a:p>
      </dsp:txBody>
      <dsp:txXfrm>
        <a:off x="47242" y="2022991"/>
        <a:ext cx="1968750" cy="2700000"/>
      </dsp:txXfrm>
    </dsp:sp>
    <dsp:sp modelId="{B2750984-931E-4CD3-A9DC-96B5ADB7CC88}">
      <dsp:nvSpPr>
        <dsp:cNvPr id="0" name=""/>
        <dsp:cNvSpPr/>
      </dsp:nvSpPr>
      <dsp:spPr>
        <a:xfrm>
          <a:off x="2744430" y="447991"/>
          <a:ext cx="1200937" cy="12009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14713-8BEB-45DE-A250-96383514E472}">
      <dsp:nvSpPr>
        <dsp:cNvPr id="0" name=""/>
        <dsp:cNvSpPr/>
      </dsp:nvSpPr>
      <dsp:spPr>
        <a:xfrm>
          <a:off x="3000367" y="703929"/>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E46429-9A6A-4201-A382-60EF7309A6D9}">
      <dsp:nvSpPr>
        <dsp:cNvPr id="0" name=""/>
        <dsp:cNvSpPr/>
      </dsp:nvSpPr>
      <dsp:spPr>
        <a:xfrm>
          <a:off x="2360524" y="2022991"/>
          <a:ext cx="1968750" cy="27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defRPr cap="all"/>
          </a:pPr>
          <a:r>
            <a:rPr lang="en-CA" sz="2400" kern="1200"/>
            <a:t>The radiation and wave lengths we can see is called visible light</a:t>
          </a:r>
          <a:endParaRPr lang="en-US" sz="2400" kern="1200"/>
        </a:p>
      </dsp:txBody>
      <dsp:txXfrm>
        <a:off x="2360524" y="2022991"/>
        <a:ext cx="1968750" cy="2700000"/>
      </dsp:txXfrm>
    </dsp:sp>
    <dsp:sp modelId="{E3075556-E768-458F-A2F3-DE4DE2CDD63D}">
      <dsp:nvSpPr>
        <dsp:cNvPr id="0" name=""/>
        <dsp:cNvSpPr/>
      </dsp:nvSpPr>
      <dsp:spPr>
        <a:xfrm>
          <a:off x="5057711" y="447991"/>
          <a:ext cx="1200937" cy="12009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D47D7-901C-4462-BE9D-B30C27C0E9DC}">
      <dsp:nvSpPr>
        <dsp:cNvPr id="0" name=""/>
        <dsp:cNvSpPr/>
      </dsp:nvSpPr>
      <dsp:spPr>
        <a:xfrm>
          <a:off x="5313649" y="703929"/>
          <a:ext cx="689062" cy="689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C3E3C0-BE1F-4BD7-8EBE-E450A99522E0}">
      <dsp:nvSpPr>
        <dsp:cNvPr id="0" name=""/>
        <dsp:cNvSpPr/>
      </dsp:nvSpPr>
      <dsp:spPr>
        <a:xfrm>
          <a:off x="4673805" y="2022991"/>
          <a:ext cx="1968750" cy="27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defRPr cap="all"/>
          </a:pPr>
          <a:r>
            <a:rPr lang="en-CA" sz="2400" kern="1200"/>
            <a:t>The amount of energy carried by waves varies by the might spectrum</a:t>
          </a:r>
          <a:endParaRPr lang="en-US" sz="2400" kern="1200"/>
        </a:p>
      </dsp:txBody>
      <dsp:txXfrm>
        <a:off x="4673805" y="2022991"/>
        <a:ext cx="1968750" cy="270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69D8B-F63B-40A1-9AF1-A10954690389}">
      <dsp:nvSpPr>
        <dsp:cNvPr id="0" name=""/>
        <dsp:cNvSpPr/>
      </dsp:nvSpPr>
      <dsp:spPr>
        <a:xfrm>
          <a:off x="698581" y="1303830"/>
          <a:ext cx="885737" cy="8857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698A1E-E62F-4351-A56A-E02619618758}">
      <dsp:nvSpPr>
        <dsp:cNvPr id="0" name=""/>
        <dsp:cNvSpPr/>
      </dsp:nvSpPr>
      <dsp:spPr>
        <a:xfrm>
          <a:off x="157297" y="2498065"/>
          <a:ext cx="1968304" cy="86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CA" sz="2400" kern="1200"/>
            <a:t>the amount of solar energy received by earth’s surface</a:t>
          </a:r>
          <a:endParaRPr lang="en-US" sz="2400" kern="1200"/>
        </a:p>
      </dsp:txBody>
      <dsp:txXfrm>
        <a:off x="157297" y="2498065"/>
        <a:ext cx="1968304" cy="861544"/>
      </dsp:txXfrm>
    </dsp:sp>
    <dsp:sp modelId="{A3E5F37D-8ACC-4E42-8E6F-6C7F4B91D966}">
      <dsp:nvSpPr>
        <dsp:cNvPr id="0" name=""/>
        <dsp:cNvSpPr/>
      </dsp:nvSpPr>
      <dsp:spPr>
        <a:xfrm>
          <a:off x="3150006" y="1303830"/>
          <a:ext cx="885737" cy="8857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2FCF59-3575-4993-A77D-8EC946C25642}">
      <dsp:nvSpPr>
        <dsp:cNvPr id="0" name=""/>
        <dsp:cNvSpPr/>
      </dsp:nvSpPr>
      <dsp:spPr>
        <a:xfrm>
          <a:off x="2470055" y="2498065"/>
          <a:ext cx="2245638" cy="86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CA" sz="2400" kern="1200" dirty="0"/>
            <a:t>This can depend on latitude and on specific characteristics of the lithosphere, atmosphere and hydrosphere in a region</a:t>
          </a:r>
          <a:endParaRPr lang="en-US" sz="2400" kern="1200" dirty="0"/>
        </a:p>
      </dsp:txBody>
      <dsp:txXfrm>
        <a:off x="2470055" y="2498065"/>
        <a:ext cx="2245638" cy="861544"/>
      </dsp:txXfrm>
    </dsp:sp>
    <dsp:sp modelId="{A55980C3-AE39-404D-8947-531AB51E5C3C}">
      <dsp:nvSpPr>
        <dsp:cNvPr id="0" name=""/>
        <dsp:cNvSpPr/>
      </dsp:nvSpPr>
      <dsp:spPr>
        <a:xfrm>
          <a:off x="5601431" y="1303830"/>
          <a:ext cx="885737" cy="8857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C2163A-1B56-4E8E-AEA3-2A3AE82B7028}">
      <dsp:nvSpPr>
        <dsp:cNvPr id="0" name=""/>
        <dsp:cNvSpPr/>
      </dsp:nvSpPr>
      <dsp:spPr>
        <a:xfrm>
          <a:off x="5060147" y="2498065"/>
          <a:ext cx="1968304" cy="86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CA" sz="2400" kern="1200"/>
            <a:t>Can change on a day to day basis</a:t>
          </a:r>
          <a:endParaRPr lang="en-US" sz="2400" kern="1200"/>
        </a:p>
      </dsp:txBody>
      <dsp:txXfrm>
        <a:off x="5060147" y="2498065"/>
        <a:ext cx="1968304" cy="861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04A99-B9B2-4EDC-8AC9-63EB022EDC30}">
      <dsp:nvSpPr>
        <dsp:cNvPr id="0" name=""/>
        <dsp:cNvSpPr/>
      </dsp:nvSpPr>
      <dsp:spPr>
        <a:xfrm>
          <a:off x="0" y="2967797"/>
          <a:ext cx="5886291" cy="194719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t>There are 3 types:</a:t>
          </a:r>
        </a:p>
      </dsp:txBody>
      <dsp:txXfrm>
        <a:off x="0" y="2967797"/>
        <a:ext cx="5886291" cy="1051486"/>
      </dsp:txXfrm>
    </dsp:sp>
    <dsp:sp modelId="{9F455759-A651-495F-A8B8-1CF7B7C33899}">
      <dsp:nvSpPr>
        <dsp:cNvPr id="0" name=""/>
        <dsp:cNvSpPr/>
      </dsp:nvSpPr>
      <dsp:spPr>
        <a:xfrm>
          <a:off x="2874" y="3980339"/>
          <a:ext cx="1960180" cy="89571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a:t>Radiation</a:t>
          </a:r>
        </a:p>
      </dsp:txBody>
      <dsp:txXfrm>
        <a:off x="2874" y="3980339"/>
        <a:ext cx="1960180" cy="895710"/>
      </dsp:txXfrm>
    </dsp:sp>
    <dsp:sp modelId="{9E59A55E-90CA-4738-878E-065EB57BAF6B}">
      <dsp:nvSpPr>
        <dsp:cNvPr id="0" name=""/>
        <dsp:cNvSpPr/>
      </dsp:nvSpPr>
      <dsp:spPr>
        <a:xfrm>
          <a:off x="1963055" y="3980339"/>
          <a:ext cx="1960180" cy="895710"/>
        </a:xfrm>
        <a:prstGeom prst="rect">
          <a:avLst/>
        </a:prstGeom>
        <a:solidFill>
          <a:schemeClr val="accent2">
            <a:tint val="40000"/>
            <a:alpha val="90000"/>
            <a:hueOff val="-1935681"/>
            <a:satOff val="-9566"/>
            <a:lumOff val="-962"/>
            <a:alphaOff val="0"/>
          </a:schemeClr>
        </a:solidFill>
        <a:ln w="19050" cap="rnd" cmpd="sng" algn="ctr">
          <a:solidFill>
            <a:schemeClr val="accent2">
              <a:tint val="40000"/>
              <a:alpha val="90000"/>
              <a:hueOff val="-1935681"/>
              <a:satOff val="-9566"/>
              <a:lumOff val="-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a:t>Conduction</a:t>
          </a:r>
        </a:p>
      </dsp:txBody>
      <dsp:txXfrm>
        <a:off x="1963055" y="3980339"/>
        <a:ext cx="1960180" cy="895710"/>
      </dsp:txXfrm>
    </dsp:sp>
    <dsp:sp modelId="{7933315B-2EC2-4B69-B43D-DFE47A47F66E}">
      <dsp:nvSpPr>
        <dsp:cNvPr id="0" name=""/>
        <dsp:cNvSpPr/>
      </dsp:nvSpPr>
      <dsp:spPr>
        <a:xfrm>
          <a:off x="3923235" y="3980339"/>
          <a:ext cx="1960180" cy="895710"/>
        </a:xfrm>
        <a:prstGeom prst="rect">
          <a:avLst/>
        </a:prstGeom>
        <a:solidFill>
          <a:schemeClr val="accent2">
            <a:tint val="40000"/>
            <a:alpha val="90000"/>
            <a:hueOff val="-3871361"/>
            <a:satOff val="-19132"/>
            <a:lumOff val="-1925"/>
            <a:alphaOff val="0"/>
          </a:schemeClr>
        </a:solidFill>
        <a:ln w="19050" cap="rnd" cmpd="sng" algn="ctr">
          <a:solidFill>
            <a:schemeClr val="accent2">
              <a:tint val="40000"/>
              <a:alpha val="90000"/>
              <a:hueOff val="-3871361"/>
              <a:satOff val="-19132"/>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a:t>Convection </a:t>
          </a:r>
        </a:p>
      </dsp:txBody>
      <dsp:txXfrm>
        <a:off x="3923235" y="3980339"/>
        <a:ext cx="1960180" cy="895710"/>
      </dsp:txXfrm>
    </dsp:sp>
    <dsp:sp modelId="{2868F4B3-F786-45A2-ACE3-1FDA8733489C}">
      <dsp:nvSpPr>
        <dsp:cNvPr id="0" name=""/>
        <dsp:cNvSpPr/>
      </dsp:nvSpPr>
      <dsp:spPr>
        <a:xfrm rot="10800000">
          <a:off x="0" y="2217"/>
          <a:ext cx="5886291" cy="2994787"/>
        </a:xfrm>
        <a:prstGeom prst="upArrowCallou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CA" sz="3200" kern="1200"/>
            <a:t>It occurs when energy </a:t>
          </a:r>
          <a:r>
            <a:rPr lang="en-US" sz="3200" kern="1200"/>
            <a:t>from an area of high temperature moves to an area of low temperature</a:t>
          </a:r>
        </a:p>
      </dsp:txBody>
      <dsp:txXfrm rot="10800000">
        <a:off x="0" y="2217"/>
        <a:ext cx="5886291" cy="1945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E3777-0ACB-416D-B245-1870204A89A3}">
      <dsp:nvSpPr>
        <dsp:cNvPr id="0" name=""/>
        <dsp:cNvSpPr/>
      </dsp:nvSpPr>
      <dsp:spPr>
        <a:xfrm>
          <a:off x="147205" y="102391"/>
          <a:ext cx="1302299" cy="13022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F79D9-91E9-4447-8804-67C48582EF69}">
      <dsp:nvSpPr>
        <dsp:cNvPr id="0" name=""/>
        <dsp:cNvSpPr/>
      </dsp:nvSpPr>
      <dsp:spPr>
        <a:xfrm>
          <a:off x="420688" y="375874"/>
          <a:ext cx="755333" cy="755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AB4D8F-CDDD-4F76-BD3B-1E5BBEB9A094}">
      <dsp:nvSpPr>
        <dsp:cNvPr id="0" name=""/>
        <dsp:cNvSpPr/>
      </dsp:nvSpPr>
      <dsp:spPr>
        <a:xfrm>
          <a:off x="1728569" y="102391"/>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CA" sz="2400" kern="1200"/>
            <a:t>Is the </a:t>
          </a:r>
          <a:r>
            <a:rPr lang="en-CA" sz="2400" u="sng" kern="1200"/>
            <a:t>movement of particles in liquids or gases</a:t>
          </a:r>
          <a:endParaRPr lang="en-US" sz="2400" kern="1200"/>
        </a:p>
      </dsp:txBody>
      <dsp:txXfrm>
        <a:off x="1728569" y="102391"/>
        <a:ext cx="3069706" cy="1302299"/>
      </dsp:txXfrm>
    </dsp:sp>
    <dsp:sp modelId="{82FA7A66-AFA4-4960-BC9F-FF15B85A8CA3}">
      <dsp:nvSpPr>
        <dsp:cNvPr id="0" name=""/>
        <dsp:cNvSpPr/>
      </dsp:nvSpPr>
      <dsp:spPr>
        <a:xfrm>
          <a:off x="5333149" y="102391"/>
          <a:ext cx="1302299" cy="13022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0B584-B2D2-46B2-BF11-4A3D326CCDEA}">
      <dsp:nvSpPr>
        <dsp:cNvPr id="0" name=""/>
        <dsp:cNvSpPr/>
      </dsp:nvSpPr>
      <dsp:spPr>
        <a:xfrm>
          <a:off x="5606631" y="375874"/>
          <a:ext cx="755333" cy="755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96371E-3EF8-432F-B35E-7CCB6ADFCDEC}">
      <dsp:nvSpPr>
        <dsp:cNvPr id="0" name=""/>
        <dsp:cNvSpPr/>
      </dsp:nvSpPr>
      <dsp:spPr>
        <a:xfrm>
          <a:off x="6914512" y="102391"/>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CA" sz="2400" kern="1200"/>
            <a:t>Heated particles are less dense and rise</a:t>
          </a:r>
          <a:endParaRPr lang="en-US" sz="2400" kern="1200"/>
        </a:p>
      </dsp:txBody>
      <dsp:txXfrm>
        <a:off x="6914512" y="102391"/>
        <a:ext cx="3069706" cy="1302299"/>
      </dsp:txXfrm>
    </dsp:sp>
    <dsp:sp modelId="{619FC4B2-C71F-4285-BDFD-31D9CB282457}">
      <dsp:nvSpPr>
        <dsp:cNvPr id="0" name=""/>
        <dsp:cNvSpPr/>
      </dsp:nvSpPr>
      <dsp:spPr>
        <a:xfrm>
          <a:off x="147205" y="1980107"/>
          <a:ext cx="1302299" cy="13022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7A9A6-DBB5-4C0B-AD92-606F5D5AB1AD}">
      <dsp:nvSpPr>
        <dsp:cNvPr id="0" name=""/>
        <dsp:cNvSpPr/>
      </dsp:nvSpPr>
      <dsp:spPr>
        <a:xfrm>
          <a:off x="420688" y="2253590"/>
          <a:ext cx="755333" cy="7553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C66828-9013-4985-A414-8D0BC360271A}">
      <dsp:nvSpPr>
        <dsp:cNvPr id="0" name=""/>
        <dsp:cNvSpPr/>
      </dsp:nvSpPr>
      <dsp:spPr>
        <a:xfrm>
          <a:off x="1728569" y="1980107"/>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CA" sz="2400" kern="1200"/>
            <a:t>They cool and become more dense and sink   </a:t>
          </a:r>
          <a:endParaRPr lang="en-US" sz="2400" kern="1200"/>
        </a:p>
      </dsp:txBody>
      <dsp:txXfrm>
        <a:off x="1728569" y="1980107"/>
        <a:ext cx="3069706" cy="1302299"/>
      </dsp:txXfrm>
    </dsp:sp>
    <dsp:sp modelId="{200CDCA1-2D30-43B8-9C4C-EB1B96025C8B}">
      <dsp:nvSpPr>
        <dsp:cNvPr id="0" name=""/>
        <dsp:cNvSpPr/>
      </dsp:nvSpPr>
      <dsp:spPr>
        <a:xfrm>
          <a:off x="5333149" y="1980107"/>
          <a:ext cx="1302299" cy="13022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968F65-942A-486E-AC9E-7CE5F972E4E5}">
      <dsp:nvSpPr>
        <dsp:cNvPr id="0" name=""/>
        <dsp:cNvSpPr/>
      </dsp:nvSpPr>
      <dsp:spPr>
        <a:xfrm>
          <a:off x="5606631" y="2253590"/>
          <a:ext cx="755333" cy="7553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CEEE53-C591-4AA2-ADC0-523CDC25C5AE}">
      <dsp:nvSpPr>
        <dsp:cNvPr id="0" name=""/>
        <dsp:cNvSpPr/>
      </dsp:nvSpPr>
      <dsp:spPr>
        <a:xfrm>
          <a:off x="6914512" y="1980107"/>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CA" sz="2400" kern="1200"/>
            <a:t>Movement is always warm to cold</a:t>
          </a:r>
          <a:endParaRPr lang="en-US" sz="2400" kern="1200"/>
        </a:p>
      </dsp:txBody>
      <dsp:txXfrm>
        <a:off x="6914512" y="1980107"/>
        <a:ext cx="3069706" cy="1302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2F0C8-4D2B-491E-A0DA-CECDAE0154DF}">
      <dsp:nvSpPr>
        <dsp:cNvPr id="0" name=""/>
        <dsp:cNvSpPr/>
      </dsp:nvSpPr>
      <dsp:spPr>
        <a:xfrm>
          <a:off x="0" y="68554"/>
          <a:ext cx="5741533" cy="162227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CA" sz="2900" kern="1200"/>
            <a:t>Heated  air is less dense and rises in the atmosphere</a:t>
          </a:r>
          <a:endParaRPr lang="en-US" sz="2900" kern="1200"/>
        </a:p>
      </dsp:txBody>
      <dsp:txXfrm>
        <a:off x="79193" y="147747"/>
        <a:ext cx="5583147" cy="1463892"/>
      </dsp:txXfrm>
    </dsp:sp>
    <dsp:sp modelId="{7FE1D9DF-20DF-41B3-82C5-DF1C8848D264}">
      <dsp:nvSpPr>
        <dsp:cNvPr id="0" name=""/>
        <dsp:cNvSpPr/>
      </dsp:nvSpPr>
      <dsp:spPr>
        <a:xfrm>
          <a:off x="0" y="1774352"/>
          <a:ext cx="5741533" cy="162227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CA" sz="2900" kern="1200"/>
            <a:t>Cool air rushes it to replace this air</a:t>
          </a:r>
          <a:endParaRPr lang="en-US" sz="2900" kern="1200"/>
        </a:p>
      </dsp:txBody>
      <dsp:txXfrm>
        <a:off x="79193" y="1853545"/>
        <a:ext cx="5583147" cy="1463892"/>
      </dsp:txXfrm>
    </dsp:sp>
    <dsp:sp modelId="{4875F939-0F1A-407B-A7D1-D839BBB59A74}">
      <dsp:nvSpPr>
        <dsp:cNvPr id="0" name=""/>
        <dsp:cNvSpPr/>
      </dsp:nvSpPr>
      <dsp:spPr>
        <a:xfrm>
          <a:off x="0" y="3480150"/>
          <a:ext cx="5741533" cy="1622278"/>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CA" sz="2900" kern="1200"/>
            <a:t>In the atmosphere  the warm air cools, becomes more dense and sinks</a:t>
          </a:r>
          <a:endParaRPr lang="en-US" sz="2900" kern="1200"/>
        </a:p>
      </dsp:txBody>
      <dsp:txXfrm>
        <a:off x="79193" y="3559343"/>
        <a:ext cx="5583147" cy="14638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69FF0-BC12-456D-947D-D788FE7CA2C9}">
      <dsp:nvSpPr>
        <dsp:cNvPr id="0" name=""/>
        <dsp:cNvSpPr/>
      </dsp:nvSpPr>
      <dsp:spPr>
        <a:xfrm>
          <a:off x="0" y="610441"/>
          <a:ext cx="5741533" cy="192464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exothermic changes of state: </a:t>
          </a:r>
          <a:r>
            <a:rPr lang="en-US" sz="3500" b="1" kern="1200"/>
            <a:t>freezing, condensation, sublimation (gas to solid)</a:t>
          </a:r>
          <a:endParaRPr lang="en-US" sz="3500" kern="1200"/>
        </a:p>
      </dsp:txBody>
      <dsp:txXfrm>
        <a:off x="93954" y="704395"/>
        <a:ext cx="5553625" cy="1736741"/>
      </dsp:txXfrm>
    </dsp:sp>
    <dsp:sp modelId="{DF01D493-5D03-4737-8E20-1A9299C6A79E}">
      <dsp:nvSpPr>
        <dsp:cNvPr id="0" name=""/>
        <dsp:cNvSpPr/>
      </dsp:nvSpPr>
      <dsp:spPr>
        <a:xfrm>
          <a:off x="0" y="2635891"/>
          <a:ext cx="5741533" cy="1924649"/>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endothermic changes of state: </a:t>
          </a:r>
          <a:r>
            <a:rPr lang="en-US" sz="3500" b="1" kern="1200"/>
            <a:t>melting, evaporation, sublimation (solid to gas)</a:t>
          </a:r>
          <a:endParaRPr lang="en-US" sz="3500" kern="1200"/>
        </a:p>
      </dsp:txBody>
      <dsp:txXfrm>
        <a:off x="93954" y="2729845"/>
        <a:ext cx="5553625" cy="17367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C1987-DC0B-41BC-BCCD-4A5AF08B27E6}" type="datetimeFigureOut">
              <a:rPr lang="en-CA" smtClean="0"/>
              <a:t>2019-12-18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5E14D-A2B1-46D8-ACE0-CC77F8421103}" type="slidenum">
              <a:rPr lang="en-CA" smtClean="0"/>
              <a:t>‹#›</a:t>
            </a:fld>
            <a:endParaRPr lang="en-CA"/>
          </a:p>
        </p:txBody>
      </p:sp>
    </p:spTree>
    <p:extLst>
      <p:ext uri="{BB962C8B-B14F-4D97-AF65-F5344CB8AC3E}">
        <p14:creationId xmlns:p14="http://schemas.microsoft.com/office/powerpoint/2010/main" val="170633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D7D2382-278C-4D7D-9F2E-1A4B0E4C24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D09945B-2B40-450F-85DD-6134C4D7B6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8196" name="Slide Number Placeholder 3">
            <a:extLst>
              <a:ext uri="{FF2B5EF4-FFF2-40B4-BE49-F238E27FC236}">
                <a16:creationId xmlns:a16="http://schemas.microsoft.com/office/drawing/2014/main" id="{B860FA0C-D163-403A-9174-9695167733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26977A9-8DDE-48E0-9C69-DBE20A120FD9}" type="slidenum">
              <a:rPr lang="en-CA" altLang="en-US" smtClean="0"/>
              <a:pPr/>
              <a:t>26</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6CA89E6-0892-40B2-A62C-60BFC4B6B7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5D0FDEC-BD9D-4C3C-BEB9-5BC61402EE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6628" name="Slide Number Placeholder 3">
            <a:extLst>
              <a:ext uri="{FF2B5EF4-FFF2-40B4-BE49-F238E27FC236}">
                <a16:creationId xmlns:a16="http://schemas.microsoft.com/office/drawing/2014/main" id="{F1C873FF-B2FC-4CF4-BCDE-DC96BF55AF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EAA4867-17E2-435C-BA00-751CAA2680F2}" type="slidenum">
              <a:rPr lang="en-CA" altLang="en-US" smtClean="0"/>
              <a:pPr/>
              <a:t>36</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419EB38-4EE2-4B91-8B7B-C9F5C676D3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F538004-F85D-432F-9710-00EF65933E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8676" name="Slide Number Placeholder 3">
            <a:extLst>
              <a:ext uri="{FF2B5EF4-FFF2-40B4-BE49-F238E27FC236}">
                <a16:creationId xmlns:a16="http://schemas.microsoft.com/office/drawing/2014/main" id="{486E64C4-2AFA-4048-BE3A-BED326CF6E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694DE2A-AD50-41FD-A004-8D941768CA24}" type="slidenum">
              <a:rPr lang="en-CA" altLang="en-US" smtClean="0"/>
              <a:pPr/>
              <a:t>37</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4BE6090-1B97-44D0-A3BD-B364DAED2B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2051B98-CD3A-453A-BD02-7A666DA37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30724" name="Slide Number Placeholder 3">
            <a:extLst>
              <a:ext uri="{FF2B5EF4-FFF2-40B4-BE49-F238E27FC236}">
                <a16:creationId xmlns:a16="http://schemas.microsoft.com/office/drawing/2014/main" id="{9753A28B-7198-4173-B714-3A6C30E851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CE3C527-E736-4C04-8088-E3B255DEFB22}" type="slidenum">
              <a:rPr lang="en-CA" altLang="en-US" smtClean="0"/>
              <a:pPr/>
              <a:t>39</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B5EFDAE-CC6E-4D54-9482-4EDC1A3892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2CEABE4-102C-4A46-BC2A-A84DEEF9BF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3556" name="Slide Number Placeholder 3">
            <a:extLst>
              <a:ext uri="{FF2B5EF4-FFF2-40B4-BE49-F238E27FC236}">
                <a16:creationId xmlns:a16="http://schemas.microsoft.com/office/drawing/2014/main" id="{7AEA162C-F35D-41D3-BA2B-28D9882800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C5891F30-D3F6-4A8D-9165-0AE2395DA9C1}" type="slidenum">
              <a:rPr lang="en-CA" altLang="en-US" smtClean="0"/>
              <a:pPr/>
              <a:t>40</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E1401E8-45E5-416F-889E-D7C85DCB6D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DC8DE82-532D-487E-B0D0-791302535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5604" name="Slide Number Placeholder 3">
            <a:extLst>
              <a:ext uri="{FF2B5EF4-FFF2-40B4-BE49-F238E27FC236}">
                <a16:creationId xmlns:a16="http://schemas.microsoft.com/office/drawing/2014/main" id="{465E6400-B1B7-4766-9931-6C4FF27C9D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ABAD26B1-4B7B-49A1-AA54-0CE11CD8A041}" type="slidenum">
              <a:rPr lang="en-CA" altLang="en-US" smtClean="0"/>
              <a:pPr/>
              <a:t>41</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15DEDCF-64A4-4B19-895E-6281122D13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2B0E38F-660F-4BBA-94EC-327AE2A942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7652" name="Slide Number Placeholder 3">
            <a:extLst>
              <a:ext uri="{FF2B5EF4-FFF2-40B4-BE49-F238E27FC236}">
                <a16:creationId xmlns:a16="http://schemas.microsoft.com/office/drawing/2014/main" id="{80E13D4D-3AE5-4FEE-99EF-55DB58A827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57A84E55-0A5A-4715-B795-93D9BEEDE3D7}" type="slidenum">
              <a:rPr lang="en-CA" altLang="en-US" smtClean="0"/>
              <a:pPr/>
              <a:t>42</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9D3CE6B-0BA5-4A79-8486-B481B738EA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EF0AD0D-DD18-431A-B1E3-5D9264B1B4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9700" name="Slide Number Placeholder 3">
            <a:extLst>
              <a:ext uri="{FF2B5EF4-FFF2-40B4-BE49-F238E27FC236}">
                <a16:creationId xmlns:a16="http://schemas.microsoft.com/office/drawing/2014/main" id="{4C479966-7A85-4114-91DA-145BCF1E85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94664620-27A9-4B90-AEAA-2124F2A1FBD3}" type="slidenum">
              <a:rPr lang="en-CA" altLang="en-US" smtClean="0"/>
              <a:pPr/>
              <a:t>43</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717A092-A105-42EB-A842-E2B824C13C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8A39B8F-264A-4C50-BCE7-70C7DC541F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33796" name="Slide Number Placeholder 3">
            <a:extLst>
              <a:ext uri="{FF2B5EF4-FFF2-40B4-BE49-F238E27FC236}">
                <a16:creationId xmlns:a16="http://schemas.microsoft.com/office/drawing/2014/main" id="{6CB65853-5ADB-41A0-AECB-1BC11C567A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E57D4248-51F1-414F-AD01-D0ACCCD0EA40}" type="slidenum">
              <a:rPr lang="en-CA" altLang="en-US" smtClean="0"/>
              <a:pPr/>
              <a:t>44</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02C239C-1483-4831-A0FA-FA52466F7C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030663AD-EF88-4BBE-9011-041555F37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35844" name="Slide Number Placeholder 3">
            <a:extLst>
              <a:ext uri="{FF2B5EF4-FFF2-40B4-BE49-F238E27FC236}">
                <a16:creationId xmlns:a16="http://schemas.microsoft.com/office/drawing/2014/main" id="{D4E0DA00-FC8F-4B0F-B9EC-61F5D4AC9A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B46197A9-C642-49B6-87CF-B83360597FE1}" type="slidenum">
              <a:rPr lang="en-CA" altLang="en-US" smtClean="0"/>
              <a:pPr/>
              <a:t>45</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323ED4E-E1F3-43EA-97B2-630965BC3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FCC762C-B2CD-4210-96C1-3F7A07A793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39940" name="Slide Number Placeholder 3">
            <a:extLst>
              <a:ext uri="{FF2B5EF4-FFF2-40B4-BE49-F238E27FC236}">
                <a16:creationId xmlns:a16="http://schemas.microsoft.com/office/drawing/2014/main" id="{74A7E2A1-407C-4C5B-B652-705AFDC2C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9C3C7C95-146F-4C69-8ADD-22C07C4710C2}" type="slidenum">
              <a:rPr lang="en-CA" altLang="en-US" smtClean="0"/>
              <a:pPr/>
              <a:t>46</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ACBD90C-2EFB-4378-BC5B-3BFCAE3E40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075188E-7E2E-42EB-8FA7-43CFD3CEB5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0244" name="Slide Number Placeholder 3">
            <a:extLst>
              <a:ext uri="{FF2B5EF4-FFF2-40B4-BE49-F238E27FC236}">
                <a16:creationId xmlns:a16="http://schemas.microsoft.com/office/drawing/2014/main" id="{EA31F020-D9D3-4721-BF49-2932C86725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637A663-8BCD-4F45-BD7A-330A862C7DCA}" type="slidenum">
              <a:rPr lang="en-CA" altLang="en-US" smtClean="0"/>
              <a:pPr/>
              <a:t>27</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9442D41-0A2B-4710-9761-CC184B8C1D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1061B34-4E45-4261-BDDB-CBFD3C93C2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41988" name="Slide Number Placeholder 3">
            <a:extLst>
              <a:ext uri="{FF2B5EF4-FFF2-40B4-BE49-F238E27FC236}">
                <a16:creationId xmlns:a16="http://schemas.microsoft.com/office/drawing/2014/main" id="{13DA3A7A-B77C-4C90-A3E5-B83924DEF0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ECEEDBC6-0B3E-448D-AD04-B5272697997B}" type="slidenum">
              <a:rPr lang="en-CA" altLang="en-US" smtClean="0"/>
              <a:pPr/>
              <a:t>47</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16ABCE3-E514-4DA8-BFC8-844C621D06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8B426D3-0A46-4B54-879B-7AC9D62D44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50180" name="Slide Number Placeholder 3">
            <a:extLst>
              <a:ext uri="{FF2B5EF4-FFF2-40B4-BE49-F238E27FC236}">
                <a16:creationId xmlns:a16="http://schemas.microsoft.com/office/drawing/2014/main" id="{91C1F95A-0981-43F5-93B3-DB64FD2D5A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B9F60F1C-CD1F-4200-A59C-2B69E1485350}" type="slidenum">
              <a:rPr lang="en-CA" altLang="en-US" smtClean="0"/>
              <a:pPr/>
              <a:t>49</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16ABCE3-E514-4DA8-BFC8-844C621D06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8B426D3-0A46-4B54-879B-7AC9D62D44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50180" name="Slide Number Placeholder 3">
            <a:extLst>
              <a:ext uri="{FF2B5EF4-FFF2-40B4-BE49-F238E27FC236}">
                <a16:creationId xmlns:a16="http://schemas.microsoft.com/office/drawing/2014/main" id="{91C1F95A-0981-43F5-93B3-DB64FD2D5A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063" indent="-290513">
              <a:defRPr>
                <a:solidFill>
                  <a:schemeClr val="tx1"/>
                </a:solidFill>
                <a:latin typeface="Tahoma" panose="020B0604030504040204" pitchFamily="34" charset="0"/>
              </a:defRPr>
            </a:lvl2pPr>
            <a:lvl3pPr marL="1162050"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90738" indent="-231775">
              <a:defRPr>
                <a:solidFill>
                  <a:schemeClr val="tx1"/>
                </a:solidFill>
                <a:latin typeface="Tahoma" panose="020B0604030504040204" pitchFamily="34" charset="0"/>
              </a:defRPr>
            </a:lvl5pPr>
            <a:lvl6pPr marL="2547938" indent="-231775" eaLnBrk="0" fontAlgn="base" hangingPunct="0">
              <a:spcBef>
                <a:spcPct val="0"/>
              </a:spcBef>
              <a:spcAft>
                <a:spcPct val="0"/>
              </a:spcAft>
              <a:defRPr>
                <a:solidFill>
                  <a:schemeClr val="tx1"/>
                </a:solidFill>
                <a:latin typeface="Tahoma" panose="020B0604030504040204" pitchFamily="34" charset="0"/>
              </a:defRPr>
            </a:lvl6pPr>
            <a:lvl7pPr marL="3005138" indent="-231775" eaLnBrk="0" fontAlgn="base" hangingPunct="0">
              <a:spcBef>
                <a:spcPct val="0"/>
              </a:spcBef>
              <a:spcAft>
                <a:spcPct val="0"/>
              </a:spcAft>
              <a:defRPr>
                <a:solidFill>
                  <a:schemeClr val="tx1"/>
                </a:solidFill>
                <a:latin typeface="Tahoma" panose="020B0604030504040204" pitchFamily="34" charset="0"/>
              </a:defRPr>
            </a:lvl7pPr>
            <a:lvl8pPr marL="3462338" indent="-231775" eaLnBrk="0" fontAlgn="base" hangingPunct="0">
              <a:spcBef>
                <a:spcPct val="0"/>
              </a:spcBef>
              <a:spcAft>
                <a:spcPct val="0"/>
              </a:spcAft>
              <a:defRPr>
                <a:solidFill>
                  <a:schemeClr val="tx1"/>
                </a:solidFill>
                <a:latin typeface="Tahoma" panose="020B0604030504040204" pitchFamily="34" charset="0"/>
              </a:defRPr>
            </a:lvl8pPr>
            <a:lvl9pPr marL="3919538" indent="-231775" eaLnBrk="0" fontAlgn="base" hangingPunct="0">
              <a:spcBef>
                <a:spcPct val="0"/>
              </a:spcBef>
              <a:spcAft>
                <a:spcPct val="0"/>
              </a:spcAft>
              <a:defRPr>
                <a:solidFill>
                  <a:schemeClr val="tx1"/>
                </a:solidFill>
                <a:latin typeface="Tahoma" panose="020B0604030504040204" pitchFamily="34" charset="0"/>
              </a:defRPr>
            </a:lvl9pPr>
          </a:lstStyle>
          <a:p>
            <a:fld id="{B9F60F1C-CD1F-4200-A59C-2B69E1485350}" type="slidenum">
              <a:rPr lang="en-CA" altLang="en-US" smtClean="0"/>
              <a:pPr/>
              <a:t>51</a:t>
            </a:fld>
            <a:endParaRPr lang="en-CA" altLang="en-US"/>
          </a:p>
        </p:txBody>
      </p:sp>
    </p:spTree>
    <p:extLst>
      <p:ext uri="{BB962C8B-B14F-4D97-AF65-F5344CB8AC3E}">
        <p14:creationId xmlns:p14="http://schemas.microsoft.com/office/powerpoint/2010/main" val="416559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10AD0-A379-4ED7-96CA-11734B6856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AE3BB2-3997-4BE7-AAFA-EF8CDF8E4A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8196" name="Slide Number Placeholder 3">
            <a:extLst>
              <a:ext uri="{FF2B5EF4-FFF2-40B4-BE49-F238E27FC236}">
                <a16:creationId xmlns:a16="http://schemas.microsoft.com/office/drawing/2014/main" id="{20F47FB6-E044-4363-BDDE-83BBCD8A1C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CCA2217-9376-4061-A432-1F4105CAAEED}" type="slidenum">
              <a:rPr lang="en-CA" altLang="en-US"/>
              <a:pPr/>
              <a:t>54</a:t>
            </a:fld>
            <a:endParaRPr lang="en-C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57FF8AB-4952-43B5-8473-15194D4591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D5F57533-F50D-4482-83A9-0A36453FB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0244" name="Slide Number Placeholder 3">
            <a:extLst>
              <a:ext uri="{FF2B5EF4-FFF2-40B4-BE49-F238E27FC236}">
                <a16:creationId xmlns:a16="http://schemas.microsoft.com/office/drawing/2014/main" id="{DE3E23EA-6B30-4E15-96F6-334926C7A1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D04EED9-CCEA-4179-BE2E-1CD65EDDD919}" type="slidenum">
              <a:rPr lang="en-CA" altLang="en-US"/>
              <a:pPr/>
              <a:t>55</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23E49DF-1B78-4BD4-97E5-77E19895F8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4E047A5D-A321-41DF-9799-E48543B7E8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2292" name="Slide Number Placeholder 3">
            <a:extLst>
              <a:ext uri="{FF2B5EF4-FFF2-40B4-BE49-F238E27FC236}">
                <a16:creationId xmlns:a16="http://schemas.microsoft.com/office/drawing/2014/main" id="{EECF3A55-A1E2-4652-B872-D675EA139A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CE5C817-2608-4E23-A152-1867B01E3DA1}" type="slidenum">
              <a:rPr lang="en-CA" altLang="en-US"/>
              <a:pPr/>
              <a:t>56</a:t>
            </a:fld>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B24DA6E-9E6B-4BD1-BC53-F635BA869E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0E12C6A-325A-4986-9CAE-0E53B55C98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4340" name="Slide Number Placeholder 3">
            <a:extLst>
              <a:ext uri="{FF2B5EF4-FFF2-40B4-BE49-F238E27FC236}">
                <a16:creationId xmlns:a16="http://schemas.microsoft.com/office/drawing/2014/main" id="{AA05A7DD-59F5-452C-B03E-CD4E7251D4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AA5F78C-5E8E-43DB-A6FA-BDFAE1CE7FA6}" type="slidenum">
              <a:rPr lang="en-CA" altLang="en-US"/>
              <a:pPr/>
              <a:t>57</a:t>
            </a:fld>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921A23-D8CE-424E-9F49-D19362CD05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32DA8F7-D485-4F03-9C10-84E98D69C0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6388" name="Slide Number Placeholder 3">
            <a:extLst>
              <a:ext uri="{FF2B5EF4-FFF2-40B4-BE49-F238E27FC236}">
                <a16:creationId xmlns:a16="http://schemas.microsoft.com/office/drawing/2014/main" id="{44BB4BC0-20C0-4092-BDB1-867C9E0A6F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EDFEC09-3EA9-47DD-B913-DD9BAC8AC15C}" type="slidenum">
              <a:rPr lang="en-CA" altLang="en-US"/>
              <a:pPr/>
              <a:t>58</a:t>
            </a:fld>
            <a:endParaRPr lang="en-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3E43A2E-D987-431B-A56E-9801974DC3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BF4C6D7-3942-436E-80E2-675FF14D4B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8436" name="Slide Number Placeholder 3">
            <a:extLst>
              <a:ext uri="{FF2B5EF4-FFF2-40B4-BE49-F238E27FC236}">
                <a16:creationId xmlns:a16="http://schemas.microsoft.com/office/drawing/2014/main" id="{B25FED38-95E8-4BAF-B1BB-C45893C66F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80D54D-AD07-4B5A-B796-A25174FCFBEF}" type="slidenum">
              <a:rPr lang="en-CA" altLang="en-US"/>
              <a:pPr/>
              <a:t>59</a:t>
            </a:fld>
            <a:endParaRPr lang="en-CA"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2F1EBB7-FE7B-425A-BB7A-37D7B854F5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AAC5D35-754A-4AE7-9470-5F092C2FF8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0484" name="Slide Number Placeholder 3">
            <a:extLst>
              <a:ext uri="{FF2B5EF4-FFF2-40B4-BE49-F238E27FC236}">
                <a16:creationId xmlns:a16="http://schemas.microsoft.com/office/drawing/2014/main" id="{55F514AF-D370-4784-95BB-0C3C1F0807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E79851F-95B5-4A06-A5B1-1447FF11F9D7}" type="slidenum">
              <a:rPr lang="en-CA" altLang="en-US"/>
              <a:pPr/>
              <a:t>60</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07A6316-C60C-4682-B262-45FFDAC06F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4190F16-C7A6-4312-B591-3C1256D0B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2292" name="Slide Number Placeholder 3">
            <a:extLst>
              <a:ext uri="{FF2B5EF4-FFF2-40B4-BE49-F238E27FC236}">
                <a16:creationId xmlns:a16="http://schemas.microsoft.com/office/drawing/2014/main" id="{8D7D8810-8C93-43E8-AC3C-79F272450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9C4A4CC-D498-4D11-871B-15D295A1F103}" type="slidenum">
              <a:rPr lang="en-CA" altLang="en-US" smtClean="0"/>
              <a:pPr/>
              <a:t>28</a:t>
            </a:fld>
            <a:endParaRPr lang="en-CA"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FB96CF2-B4FD-4A91-A2A1-4C5A1E98F7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384E20F-ED82-4C53-8C88-FBF38F08A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2532" name="Slide Number Placeholder 3">
            <a:extLst>
              <a:ext uri="{FF2B5EF4-FFF2-40B4-BE49-F238E27FC236}">
                <a16:creationId xmlns:a16="http://schemas.microsoft.com/office/drawing/2014/main" id="{55C3CDC6-092F-463C-88C7-5BAA25EB2F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1E9EB9-AC6A-41B3-A4B0-68ED575B50A2}" type="slidenum">
              <a:rPr lang="en-CA" altLang="en-US"/>
              <a:pPr/>
              <a:t>61</a:t>
            </a:fld>
            <a:endParaRPr lang="en-CA"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C777B4D-7CDC-40CC-BF35-D8C7DAFFA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73C50F9-3A0D-46F3-981B-43D3F4611C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4580" name="Slide Number Placeholder 3">
            <a:extLst>
              <a:ext uri="{FF2B5EF4-FFF2-40B4-BE49-F238E27FC236}">
                <a16:creationId xmlns:a16="http://schemas.microsoft.com/office/drawing/2014/main" id="{BCCB53F6-82DE-4566-BE29-73A9A8237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7BC46E1-523F-4080-8B7D-F6FE2D8CB19B}" type="slidenum">
              <a:rPr lang="en-CA" altLang="en-US"/>
              <a:pPr/>
              <a:t>62</a:t>
            </a:fld>
            <a:endParaRPr lang="en-CA"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A2778CE-D866-4261-B0BA-A5FADF846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8CCBBA7-BF5A-4B25-91AC-E9F5DA7F04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6628" name="Slide Number Placeholder 3">
            <a:extLst>
              <a:ext uri="{FF2B5EF4-FFF2-40B4-BE49-F238E27FC236}">
                <a16:creationId xmlns:a16="http://schemas.microsoft.com/office/drawing/2014/main" id="{3A116058-6BD5-4290-B2BA-AC1A85BB44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BDE20EA-43CF-4DB3-9ED8-4E920267A289}" type="slidenum">
              <a:rPr lang="en-CA" altLang="en-US"/>
              <a:pPr/>
              <a:t>63</a:t>
            </a:fld>
            <a:endParaRPr lang="en-CA"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A4DE253-D2AE-494A-83EA-37BAE366EB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54A0F65-87C4-4D66-9A02-60FCD8FF01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8676" name="Slide Number Placeholder 3">
            <a:extLst>
              <a:ext uri="{FF2B5EF4-FFF2-40B4-BE49-F238E27FC236}">
                <a16:creationId xmlns:a16="http://schemas.microsoft.com/office/drawing/2014/main" id="{746BFA55-DF9E-4B4C-ADB4-CD27909C64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B768F56-00D5-49A9-A2AC-053355318272}" type="slidenum">
              <a:rPr lang="en-CA" altLang="en-US"/>
              <a:pPr/>
              <a:t>64</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A63E350-9F21-473B-BE66-45A8BA0526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7015517-FEBE-4D33-840F-CA7314D215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4340" name="Slide Number Placeholder 3">
            <a:extLst>
              <a:ext uri="{FF2B5EF4-FFF2-40B4-BE49-F238E27FC236}">
                <a16:creationId xmlns:a16="http://schemas.microsoft.com/office/drawing/2014/main" id="{36D2AE70-684B-429A-B4BB-5A14924733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DC14913-24F2-4E07-A90C-0B3B81E7AE69}" type="slidenum">
              <a:rPr lang="en-CA" altLang="en-US" smtClean="0"/>
              <a:pPr/>
              <a:t>29</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2D1BC85-D26E-4B88-9B97-51D4CEF214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2449F3B-9567-4DE2-9181-C90C659E4D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6388" name="Slide Number Placeholder 3">
            <a:extLst>
              <a:ext uri="{FF2B5EF4-FFF2-40B4-BE49-F238E27FC236}">
                <a16:creationId xmlns:a16="http://schemas.microsoft.com/office/drawing/2014/main" id="{4722BB5C-A6DB-4F4B-A7FC-0DDF1C6FEA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277AAB6-1243-4D13-95DF-DABDAC5924C8}" type="slidenum">
              <a:rPr lang="en-CA" altLang="en-US" smtClean="0"/>
              <a:pPr/>
              <a:t>30</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2AC636A-5A9B-469C-AEA1-290C93A04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003AFF0-DE4C-4A5A-80E1-9575DDB493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8436" name="Slide Number Placeholder 3">
            <a:extLst>
              <a:ext uri="{FF2B5EF4-FFF2-40B4-BE49-F238E27FC236}">
                <a16:creationId xmlns:a16="http://schemas.microsoft.com/office/drawing/2014/main" id="{26AB3DAE-0AA4-468D-B2D5-CB6A46DB0B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569E526-2C46-4177-B8ED-3E8FC63AA6F2}" type="slidenum">
              <a:rPr lang="en-CA" altLang="en-US" smtClean="0"/>
              <a:pPr/>
              <a:t>32</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94021F1-8CB6-45C8-A50E-6AC31D9BCE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91AF650-CEA6-4549-852C-C011882E02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0484" name="Slide Number Placeholder 3">
            <a:extLst>
              <a:ext uri="{FF2B5EF4-FFF2-40B4-BE49-F238E27FC236}">
                <a16:creationId xmlns:a16="http://schemas.microsoft.com/office/drawing/2014/main" id="{486127B3-CFAB-4F26-885E-135903AB31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FC446C4-355B-48D5-8179-8C45C231F648}" type="slidenum">
              <a:rPr lang="en-CA" altLang="en-US" smtClean="0"/>
              <a:pPr/>
              <a:t>33</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371CC50-9E8E-4D7F-AA15-5911D1F83D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0F37A4E-00D9-4ABC-9355-B6E763F938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2532" name="Slide Number Placeholder 3">
            <a:extLst>
              <a:ext uri="{FF2B5EF4-FFF2-40B4-BE49-F238E27FC236}">
                <a16:creationId xmlns:a16="http://schemas.microsoft.com/office/drawing/2014/main" id="{4060B635-A7B5-4EB6-9674-1F49D2F252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FA2E625-7004-4EB1-B6C2-653D62763C20}" type="slidenum">
              <a:rPr lang="en-CA" altLang="en-US" smtClean="0"/>
              <a:pPr/>
              <a:t>34</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CC73B80-8FAA-4838-99E2-F0DD69248A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4B8A73-5258-4B2C-A53E-637340372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24580" name="Slide Number Placeholder 3">
            <a:extLst>
              <a:ext uri="{FF2B5EF4-FFF2-40B4-BE49-F238E27FC236}">
                <a16:creationId xmlns:a16="http://schemas.microsoft.com/office/drawing/2014/main" id="{7B969185-4CCB-4D59-AA28-F0E760784D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CA3687F-1F30-4A65-A445-6A9E8A707B6B}" type="slidenum">
              <a:rPr lang="en-CA" altLang="en-US" smtClean="0"/>
              <a:pPr/>
              <a:t>35</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406400" y="381000"/>
            <a:ext cx="107696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402336" y="609600"/>
            <a:ext cx="10765536"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402336" y="3547872"/>
            <a:ext cx="5287264"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5888736" y="3319272"/>
            <a:ext cx="5287264"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5888736" y="3547872"/>
            <a:ext cx="5287264"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12/18/2019</a:t>
            </a:fld>
            <a:endParaRPr lang="en-US"/>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p>
            <a:endParaRPr lang="en-US"/>
          </a:p>
        </p:txBody>
      </p:sp>
    </p:spTree>
    <p:extLst>
      <p:ext uri="{BB962C8B-B14F-4D97-AF65-F5344CB8AC3E}">
        <p14:creationId xmlns:p14="http://schemas.microsoft.com/office/powerpoint/2010/main" val="4000710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406400" y="381000"/>
            <a:ext cx="107696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12/18/2019</a:t>
            </a:fld>
            <a:endParaRPr lang="en-US"/>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0334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406400" y="381000"/>
            <a:ext cx="107696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406400" y="609600"/>
            <a:ext cx="107696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12/18/2019</a:t>
            </a:fld>
            <a:endParaRPr lang="en-US"/>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165101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406400" y="609600"/>
            <a:ext cx="5283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5888736" y="381000"/>
            <a:ext cx="5287264"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5888736" y="609600"/>
            <a:ext cx="5283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12/18/2019</a:t>
            </a:fld>
            <a:endParaRPr lang="en-US"/>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p>
            <a:endParaRPr lang="en-US"/>
          </a:p>
        </p:txBody>
      </p:sp>
    </p:spTree>
    <p:extLst>
      <p:ext uri="{BB962C8B-B14F-4D97-AF65-F5344CB8AC3E}">
        <p14:creationId xmlns:p14="http://schemas.microsoft.com/office/powerpoint/2010/main" val="373925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406400" y="609600"/>
            <a:ext cx="52832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02336" y="3547872"/>
            <a:ext cx="5287264"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5888736" y="381000"/>
            <a:ext cx="5287264"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5888736" y="609600"/>
            <a:ext cx="5283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12/18/2019</a:t>
            </a:fld>
            <a:endParaRPr lang="en-US"/>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845915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12/18/2019</a:t>
            </a:fld>
            <a:endParaRPr lang="en-US"/>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38923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12/18/2019</a:t>
            </a:fld>
            <a:endParaRPr lang="en-US"/>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6241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12/18/2019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 id="2147483670" r:id="rId19"/>
    <p:sldLayoutId id="2147483671" r:id="rId20"/>
    <p:sldLayoutId id="2147483672" r:id="rId21"/>
    <p:sldLayoutId id="2147483673" r:id="rId22"/>
    <p:sldLayoutId id="2147483674" r:id="rId23"/>
    <p:sldLayoutId id="2147483675" r:id="rId24"/>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tpjodYiwAx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0.xml"/><Relationship Id="rId4" Type="http://schemas.openxmlformats.org/officeDocument/2006/relationships/image" Target="../media/image32.gi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bpa0aFY--p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asd-www.larc.nasa.gov/" TargetMode="External"/><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34.gif"/></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jpeg"/><Relationship Id="rId7" Type="http://schemas.openxmlformats.org/officeDocument/2006/relationships/diagramQuickStyle" Target="../diagrams/quickStyle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video" Target="https://www.youtube.com/embed/kNZi12OV9X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video" Target="https://www.youtube.com/embed/rdGtcZSFRL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57.jpeg"/><Relationship Id="rId3" Type="http://schemas.openxmlformats.org/officeDocument/2006/relationships/image" Target="../media/image2.png"/><Relationship Id="rId7" Type="http://schemas.openxmlformats.org/officeDocument/2006/relationships/diagramColors" Target="../diagrams/colors9.xml"/><Relationship Id="rId12"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image" Target="../media/image55.jpeg"/><Relationship Id="rId5" Type="http://schemas.openxmlformats.org/officeDocument/2006/relationships/diagramLayout" Target="../diagrams/layout9.xml"/><Relationship Id="rId10" Type="http://schemas.openxmlformats.org/officeDocument/2006/relationships/image" Target="../media/image54.jpeg"/><Relationship Id="rId4" Type="http://schemas.openxmlformats.org/officeDocument/2006/relationships/diagramData" Target="../diagrams/data9.xml"/><Relationship Id="rId9"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6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7.xml"/><Relationship Id="rId1" Type="http://schemas.openxmlformats.org/officeDocument/2006/relationships/video" Target="https://www.youtube.com/embed/ffjIyms1BX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7.jpeg"/></Relationships>
</file>

<file path=ppt/slides/_rels/slide7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95.jpeg"/><Relationship Id="rId4" Type="http://schemas.openxmlformats.org/officeDocument/2006/relationships/image" Target="../media/image94.jpeg"/></Relationships>
</file>

<file path=ppt/slides/_rels/slide7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8.jpeg"/><Relationship Id="rId4" Type="http://schemas.openxmlformats.org/officeDocument/2006/relationships/image" Target="../media/image97.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8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3.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8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8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9.jpeg"/><Relationship Id="rId4" Type="http://schemas.openxmlformats.org/officeDocument/2006/relationships/image" Target="../media/image118.jpeg"/></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1.gif"/><Relationship Id="rId2" Type="http://schemas.openxmlformats.org/officeDocument/2006/relationships/image" Target="../media/image120.jpeg"/><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8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43132E-D4DF-4A83-9344-A782D0F5D9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31875" y="1212935"/>
            <a:ext cx="6020177" cy="4432130"/>
          </a:xfrm>
        </p:spPr>
        <p:txBody>
          <a:bodyPr anchor="ctr">
            <a:normAutofit/>
          </a:bodyPr>
          <a:lstStyle/>
          <a:p>
            <a:r>
              <a:rPr lang="en-CA" sz="6600"/>
              <a:t>Energy Flow in Global Systems</a:t>
            </a:r>
          </a:p>
        </p:txBody>
      </p:sp>
      <p:sp>
        <p:nvSpPr>
          <p:cNvPr id="3" name="Subtitle 2"/>
          <p:cNvSpPr>
            <a:spLocks noGrp="1"/>
          </p:cNvSpPr>
          <p:nvPr>
            <p:ph type="subTitle" idx="1"/>
          </p:nvPr>
        </p:nvSpPr>
        <p:spPr>
          <a:xfrm>
            <a:off x="8017261" y="1212935"/>
            <a:ext cx="3974442" cy="455845"/>
          </a:xfrm>
        </p:spPr>
        <p:txBody>
          <a:bodyPr anchor="ctr">
            <a:normAutofit/>
          </a:bodyPr>
          <a:lstStyle/>
          <a:p>
            <a:pPr algn="l"/>
            <a:r>
              <a:rPr lang="en-CA" dirty="0"/>
              <a:t>Redding – Science </a:t>
            </a:r>
            <a:r>
              <a:rPr lang="en-CA" dirty="0" smtClean="0"/>
              <a:t>10, 2019</a:t>
            </a:r>
            <a:endParaRPr lang="en-CA" dirty="0"/>
          </a:p>
        </p:txBody>
      </p:sp>
      <p:cxnSp>
        <p:nvCxnSpPr>
          <p:cNvPr id="10" name="Straight Connector 9">
            <a:extLst>
              <a:ext uri="{FF2B5EF4-FFF2-40B4-BE49-F238E27FC236}">
                <a16:creationId xmlns:a16="http://schemas.microsoft.com/office/drawing/2014/main" id="{6AA24BC1-1577-4586-AD7A-417660E372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 y="3205982"/>
            <a:ext cx="3205843" cy="3045551"/>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829" y="2019572"/>
            <a:ext cx="4342874" cy="4487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25909" y="808055"/>
            <a:ext cx="3979205" cy="1453363"/>
          </a:xfrm>
        </p:spPr>
        <p:txBody>
          <a:bodyPr>
            <a:normAutofit/>
          </a:bodyPr>
          <a:lstStyle/>
          <a:p>
            <a:r>
              <a:rPr lang="en-CA" dirty="0"/>
              <a:t>Interaction of the Biosphere</a:t>
            </a:r>
          </a:p>
        </p:txBody>
      </p:sp>
      <p:sp>
        <p:nvSpPr>
          <p:cNvPr id="2" name="Content Placeholder 1"/>
          <p:cNvSpPr>
            <a:spLocks noGrp="1"/>
          </p:cNvSpPr>
          <p:nvPr>
            <p:ph idx="1"/>
          </p:nvPr>
        </p:nvSpPr>
        <p:spPr>
          <a:xfrm>
            <a:off x="802178" y="2261420"/>
            <a:ext cx="4002936" cy="3637935"/>
          </a:xfrm>
        </p:spPr>
        <p:txBody>
          <a:bodyPr>
            <a:normAutofit/>
          </a:bodyPr>
          <a:lstStyle/>
          <a:p>
            <a:r>
              <a:rPr lang="en-CA" sz="2800" dirty="0"/>
              <a:t>The earth’s water, nitrogen and carbon cycles show how the different layers of the biosphere interact</a:t>
            </a:r>
          </a:p>
          <a:p>
            <a:r>
              <a:rPr lang="en-CA" sz="2800" dirty="0"/>
              <a:t>Can you think of how water moves through these layers???</a:t>
            </a:r>
          </a:p>
        </p:txBody>
      </p:sp>
      <p:pic>
        <p:nvPicPr>
          <p:cNvPr id="7170" name="Picture 2" descr="Image result for interaction of the biospher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89752" y="1328719"/>
            <a:ext cx="6095593" cy="403833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Title 2"/>
          <p:cNvSpPr>
            <a:spLocks noGrp="1"/>
          </p:cNvSpPr>
          <p:nvPr>
            <p:ph type="title"/>
          </p:nvPr>
        </p:nvSpPr>
        <p:spPr>
          <a:xfrm>
            <a:off x="718457" y="531278"/>
            <a:ext cx="3211517" cy="5292579"/>
          </a:xfrm>
        </p:spPr>
        <p:txBody>
          <a:bodyPr>
            <a:normAutofit/>
          </a:bodyPr>
          <a:lstStyle/>
          <a:p>
            <a:r>
              <a:rPr lang="en-CA">
                <a:solidFill>
                  <a:srgbClr val="FFFFFF"/>
                </a:solidFill>
              </a:rPr>
              <a:t>Climate</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1">
            <a:extLst>
              <a:ext uri="{FF2B5EF4-FFF2-40B4-BE49-F238E27FC236}">
                <a16:creationId xmlns:a16="http://schemas.microsoft.com/office/drawing/2014/main" id="{6AED72F2-88EC-4B2C-B210-CDF57207C4F9}"/>
              </a:ext>
            </a:extLst>
          </p:cNvPr>
          <p:cNvGraphicFramePr>
            <a:graphicFrameLocks noGrp="1"/>
          </p:cNvGraphicFramePr>
          <p:nvPr>
            <p:ph idx="1"/>
            <p:extLst>
              <p:ext uri="{D42A27DB-BD31-4B8C-83A1-F6EECF244321}">
                <p14:modId xmlns:p14="http://schemas.microsoft.com/office/powerpoint/2010/main" val="4194098976"/>
              </p:ext>
            </p:extLst>
          </p:nvPr>
        </p:nvGraphicFramePr>
        <p:xfrm>
          <a:off x="5185031" y="842615"/>
          <a:ext cx="6780546"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Title 2"/>
          <p:cNvSpPr>
            <a:spLocks noGrp="1"/>
          </p:cNvSpPr>
          <p:nvPr>
            <p:ph type="title"/>
          </p:nvPr>
        </p:nvSpPr>
        <p:spPr>
          <a:xfrm>
            <a:off x="718457" y="531278"/>
            <a:ext cx="3211517" cy="5292579"/>
          </a:xfrm>
        </p:spPr>
        <p:txBody>
          <a:bodyPr>
            <a:normAutofit/>
          </a:bodyPr>
          <a:lstStyle/>
          <a:p>
            <a:r>
              <a:rPr lang="en-CA">
                <a:solidFill>
                  <a:srgbClr val="FFFFFF"/>
                </a:solidFill>
              </a:rPr>
              <a:t>Continued – Affect on organisms</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1">
            <a:extLst>
              <a:ext uri="{FF2B5EF4-FFF2-40B4-BE49-F238E27FC236}">
                <a16:creationId xmlns:a16="http://schemas.microsoft.com/office/drawing/2014/main" id="{CAF71F7A-9F2E-4AEB-B308-CE53FC9C179B}"/>
              </a:ext>
            </a:extLst>
          </p:cNvPr>
          <p:cNvGraphicFramePr>
            <a:graphicFrameLocks noGrp="1"/>
          </p:cNvGraphicFramePr>
          <p:nvPr>
            <p:ph idx="1"/>
            <p:extLst>
              <p:ext uri="{D42A27DB-BD31-4B8C-83A1-F6EECF244321}">
                <p14:modId xmlns:p14="http://schemas.microsoft.com/office/powerpoint/2010/main" val="752166373"/>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1" y="609600"/>
            <a:ext cx="5219699" cy="1456267"/>
          </a:xfrm>
        </p:spPr>
        <p:txBody>
          <a:bodyPr>
            <a:normAutofit/>
          </a:bodyPr>
          <a:lstStyle/>
          <a:p>
            <a:r>
              <a:rPr lang="en-CA" dirty="0"/>
              <a:t>Climate change</a:t>
            </a:r>
          </a:p>
        </p:txBody>
      </p:sp>
      <p:sp>
        <p:nvSpPr>
          <p:cNvPr id="2" name="Content Placeholder 1"/>
          <p:cNvSpPr>
            <a:spLocks noGrp="1"/>
          </p:cNvSpPr>
          <p:nvPr>
            <p:ph idx="1"/>
          </p:nvPr>
        </p:nvSpPr>
        <p:spPr>
          <a:xfrm>
            <a:off x="685801" y="2142067"/>
            <a:ext cx="5219699" cy="3649133"/>
          </a:xfrm>
        </p:spPr>
        <p:txBody>
          <a:bodyPr>
            <a:normAutofit lnSpcReduction="10000"/>
          </a:bodyPr>
          <a:lstStyle/>
          <a:p>
            <a:r>
              <a:rPr lang="en-CA" sz="1700"/>
              <a:t>What is the difference between weather and climate?</a:t>
            </a:r>
          </a:p>
          <a:p>
            <a:r>
              <a:rPr lang="en-CA" sz="1700"/>
              <a:t>Climate change is a change that occurs to a region over a period of about 30 years</a:t>
            </a:r>
          </a:p>
          <a:p>
            <a:r>
              <a:rPr lang="en-CA" sz="1700"/>
              <a:t>There is evidence for climate change but it comes in 2 main forms:</a:t>
            </a:r>
          </a:p>
          <a:p>
            <a:r>
              <a:rPr lang="en-CA" sz="1700"/>
              <a:t>Anecdotal Climate Change</a:t>
            </a:r>
          </a:p>
          <a:p>
            <a:pPr lvl="1"/>
            <a:r>
              <a:rPr lang="en-CA" sz="1700"/>
              <a:t>Relies of reports and records made on a daily, monthly or yearly basis</a:t>
            </a:r>
          </a:p>
          <a:p>
            <a:r>
              <a:rPr lang="en-CA" sz="1700"/>
              <a:t>Scientific Climate Change</a:t>
            </a:r>
          </a:p>
          <a:p>
            <a:pPr lvl="1"/>
            <a:r>
              <a:rPr lang="en-CA" sz="1700"/>
              <a:t>Relies on evidence collected that is un-bias and reflects general situations not particular events</a:t>
            </a:r>
          </a:p>
        </p:txBody>
      </p:sp>
      <p:pic>
        <p:nvPicPr>
          <p:cNvPr id="9222"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1952" r="24763" b="-1"/>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0">
            <a:extLst>
              <a:ext uri="{FF2B5EF4-FFF2-40B4-BE49-F238E27FC236}">
                <a16:creationId xmlns:a16="http://schemas.microsoft.com/office/drawing/2014/main" id="{42476583-CC33-45CE-B51B-215B5673C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12">
            <a:extLst>
              <a:ext uri="{FF2B5EF4-FFF2-40B4-BE49-F238E27FC236}">
                <a16:creationId xmlns:a16="http://schemas.microsoft.com/office/drawing/2014/main"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18457" y="531278"/>
            <a:ext cx="3211517" cy="5292579"/>
          </a:xfrm>
        </p:spPr>
        <p:txBody>
          <a:bodyPr vert="horz" lIns="91440" tIns="45720" rIns="91440" bIns="45720" rtlCol="0" anchor="ctr">
            <a:normAutofit/>
          </a:bodyPr>
          <a:lstStyle/>
          <a:p>
            <a:r>
              <a:rPr lang="en-US">
                <a:solidFill>
                  <a:srgbClr val="FFFFFF"/>
                </a:solidFill>
              </a:rPr>
              <a:t>Transfer of energy through the biosphere</a:t>
            </a:r>
          </a:p>
        </p:txBody>
      </p:sp>
      <p:sp useBgFill="1">
        <p:nvSpPr>
          <p:cNvPr id="19" name="Freeform: Shape 18">
            <a:extLst>
              <a:ext uri="{FF2B5EF4-FFF2-40B4-BE49-F238E27FC236}">
                <a16:creationId xmlns:a16="http://schemas.microsoft.com/office/drawing/2014/main"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22" name="Content Placeholder 3">
            <a:extLst>
              <a:ext uri="{FF2B5EF4-FFF2-40B4-BE49-F238E27FC236}">
                <a16:creationId xmlns:a16="http://schemas.microsoft.com/office/drawing/2014/main" id="{FC1A9658-F49F-47DD-A00A-0871749E5FCB}"/>
              </a:ext>
            </a:extLst>
          </p:cNvPr>
          <p:cNvGraphicFramePr>
            <a:graphicFrameLocks noGrp="1"/>
          </p:cNvGraphicFramePr>
          <p:nvPr>
            <p:ph sz="quarter" idx="15"/>
            <p:extLst>
              <p:ext uri="{D42A27DB-BD31-4B8C-83A1-F6EECF244321}">
                <p14:modId xmlns:p14="http://schemas.microsoft.com/office/powerpoint/2010/main" val="735261990"/>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2476583-CC33-45CE-B51B-215B5673C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18457" y="531278"/>
            <a:ext cx="3211517" cy="5292579"/>
          </a:xfrm>
        </p:spPr>
        <p:txBody>
          <a:bodyPr vert="horz" lIns="91440" tIns="45720" rIns="91440" bIns="45720" rtlCol="0" anchor="ctr">
            <a:normAutofit/>
          </a:bodyPr>
          <a:lstStyle/>
          <a:p>
            <a:r>
              <a:rPr lang="en-US">
                <a:solidFill>
                  <a:srgbClr val="FFFFFF"/>
                </a:solidFill>
              </a:rPr>
              <a:t>Transfer of energy through the biosphere</a:t>
            </a:r>
            <a:br>
              <a:rPr lang="en-US">
                <a:solidFill>
                  <a:srgbClr val="FFFFFF"/>
                </a:solidFill>
              </a:rPr>
            </a:br>
            <a:r>
              <a:rPr lang="en-US">
                <a:solidFill>
                  <a:srgbClr val="FFFFFF"/>
                </a:solidFill>
              </a:rPr>
              <a:t>Radiant Energy:</a:t>
            </a:r>
          </a:p>
        </p:txBody>
      </p:sp>
      <p:sp useBgFill="1">
        <p:nvSpPr>
          <p:cNvPr id="21" name="Freeform: Shape 20">
            <a:extLst>
              <a:ext uri="{FF2B5EF4-FFF2-40B4-BE49-F238E27FC236}">
                <a16:creationId xmlns:a16="http://schemas.microsoft.com/office/drawing/2014/main"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8" name="Content Placeholder 5">
            <a:extLst>
              <a:ext uri="{FF2B5EF4-FFF2-40B4-BE49-F238E27FC236}">
                <a16:creationId xmlns:a16="http://schemas.microsoft.com/office/drawing/2014/main" id="{B9E60F32-E7BA-40F5-9920-FAB42CEAA9CC}"/>
              </a:ext>
            </a:extLst>
          </p:cNvPr>
          <p:cNvGraphicFramePr>
            <a:graphicFrameLocks noGrp="1"/>
          </p:cNvGraphicFramePr>
          <p:nvPr>
            <p:ph sz="quarter" idx="17"/>
            <p:extLst>
              <p:ext uri="{D42A27DB-BD31-4B8C-83A1-F6EECF244321}">
                <p14:modId xmlns:p14="http://schemas.microsoft.com/office/powerpoint/2010/main" val="1917617065"/>
              </p:ext>
            </p:extLst>
          </p:nvPr>
        </p:nvGraphicFramePr>
        <p:xfrm>
          <a:off x="5262716" y="842615"/>
          <a:ext cx="6689798"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63818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476583-CC33-45CE-B51B-215B5673C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18457" y="531278"/>
            <a:ext cx="3211517" cy="5292579"/>
          </a:xfrm>
        </p:spPr>
        <p:txBody>
          <a:bodyPr vert="horz" lIns="91440" tIns="45720" rIns="91440" bIns="45720" rtlCol="0" anchor="ctr">
            <a:normAutofit/>
          </a:bodyPr>
          <a:lstStyle/>
          <a:p>
            <a:r>
              <a:rPr lang="en-US">
                <a:solidFill>
                  <a:srgbClr val="FFFFFF"/>
                </a:solidFill>
              </a:rPr>
              <a:t>Transfer of energy through the biosphere</a:t>
            </a:r>
            <a:br>
              <a:rPr lang="en-US">
                <a:solidFill>
                  <a:srgbClr val="FFFFFF"/>
                </a:solidFill>
              </a:rPr>
            </a:br>
            <a:r>
              <a:rPr lang="en-US">
                <a:solidFill>
                  <a:srgbClr val="FFFFFF"/>
                </a:solidFill>
              </a:rPr>
              <a:t>Insolation</a:t>
            </a:r>
          </a:p>
        </p:txBody>
      </p:sp>
      <p:sp useBgFill="1">
        <p:nvSpPr>
          <p:cNvPr id="23" name="Freeform: Shape 22">
            <a:extLst>
              <a:ext uri="{FF2B5EF4-FFF2-40B4-BE49-F238E27FC236}">
                <a16:creationId xmlns:a16="http://schemas.microsoft.com/office/drawing/2014/main"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10" name="Content Placeholder 7">
            <a:extLst>
              <a:ext uri="{FF2B5EF4-FFF2-40B4-BE49-F238E27FC236}">
                <a16:creationId xmlns:a16="http://schemas.microsoft.com/office/drawing/2014/main" id="{BD2F5675-6895-4705-97ED-3767DA5AD51F}"/>
              </a:ext>
            </a:extLst>
          </p:cNvPr>
          <p:cNvGraphicFramePr>
            <a:graphicFrameLocks noGrp="1"/>
          </p:cNvGraphicFramePr>
          <p:nvPr>
            <p:ph sz="quarter" idx="21"/>
            <p:extLst>
              <p:ext uri="{D42A27DB-BD31-4B8C-83A1-F6EECF244321}">
                <p14:modId xmlns:p14="http://schemas.microsoft.com/office/powerpoint/2010/main" val="1454291553"/>
              </p:ext>
            </p:extLst>
          </p:nvPr>
        </p:nvGraphicFramePr>
        <p:xfrm>
          <a:off x="5003075" y="796835"/>
          <a:ext cx="7185750" cy="4663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3540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7F7527-5AC0-479A-B79F-9CF46341049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vert="horz" lIns="91440" tIns="45720" rIns="91440" bIns="45720" rtlCol="0" anchor="ctr">
            <a:normAutofit/>
          </a:bodyPr>
          <a:lstStyle/>
          <a:p>
            <a:pPr algn="r"/>
            <a:r>
              <a:rPr lang="en-US" b="1"/>
              <a:t>Angle of Inclination</a:t>
            </a:r>
          </a:p>
        </p:txBody>
      </p:sp>
      <p:cxnSp>
        <p:nvCxnSpPr>
          <p:cNvPr id="13" name="Straight Connector 12">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88658" y="1150076"/>
            <a:ext cx="6517543" cy="4557849"/>
          </a:xfrm>
          <a:prstGeom prst="rect">
            <a:avLst/>
          </a:prstGeom>
        </p:spPr>
        <p:txBody>
          <a:bodyPr vert="horz" lIns="91440" tIns="45720" rIns="91440" bIns="45720" rtlCol="0" anchor="ctr">
            <a:noAutofit/>
          </a:bodyPr>
          <a:lstStyle/>
          <a:p>
            <a:pPr>
              <a:spcAft>
                <a:spcPts val="1000"/>
              </a:spcAft>
              <a:buClr>
                <a:schemeClr val="tx1"/>
              </a:buClr>
              <a:buSzPct val="100000"/>
              <a:buFont typeface="Arial"/>
              <a:buChar char="•"/>
            </a:pPr>
            <a:r>
              <a:rPr lang="en-US" sz="2800" dirty="0"/>
              <a:t>Refers to the degree by which earth’s poles are tilted from the perpendicular of the plane of its </a:t>
            </a:r>
            <a:r>
              <a:rPr lang="en-US" sz="2800" dirty="0" smtClean="0"/>
              <a:t>orbit</a:t>
            </a:r>
            <a:endParaRPr lang="en-US" sz="2800" dirty="0"/>
          </a:p>
          <a:p>
            <a:pPr>
              <a:spcAft>
                <a:spcPts val="1000"/>
              </a:spcAft>
              <a:buClr>
                <a:schemeClr val="tx1"/>
              </a:buClr>
              <a:buSzPct val="100000"/>
              <a:buFont typeface="Arial"/>
              <a:buChar char="•"/>
            </a:pPr>
            <a:r>
              <a:rPr lang="en-US" sz="2800" dirty="0"/>
              <a:t>Earth has an angle of inclination of 23.5 </a:t>
            </a:r>
            <a:r>
              <a:rPr lang="en-US" sz="2800" dirty="0" smtClean="0"/>
              <a:t>degrees</a:t>
            </a:r>
            <a:endParaRPr lang="en-US" sz="2800" dirty="0"/>
          </a:p>
          <a:p>
            <a:pPr>
              <a:spcAft>
                <a:spcPts val="1000"/>
              </a:spcAft>
              <a:buClr>
                <a:schemeClr val="tx1"/>
              </a:buClr>
              <a:buSzPct val="100000"/>
              <a:buFont typeface="Arial"/>
              <a:buChar char="•"/>
            </a:pPr>
            <a:r>
              <a:rPr lang="en-US" sz="2800" dirty="0"/>
              <a:t>The north pole receives more insolation during the summer and less in the </a:t>
            </a:r>
            <a:r>
              <a:rPr lang="en-US" sz="2800" dirty="0" smtClean="0"/>
              <a:t>winter</a:t>
            </a:r>
            <a:endParaRPr lang="en-US" sz="2800" dirty="0"/>
          </a:p>
          <a:p>
            <a:pPr>
              <a:spcAft>
                <a:spcPts val="1000"/>
              </a:spcAft>
              <a:buClr>
                <a:schemeClr val="tx1"/>
              </a:buClr>
              <a:buSzPct val="100000"/>
              <a:buFont typeface="Arial"/>
              <a:buChar char="•"/>
            </a:pPr>
            <a:r>
              <a:rPr lang="en-US" sz="2800" dirty="0" smtClean="0"/>
              <a:t>That’s </a:t>
            </a:r>
            <a:r>
              <a:rPr lang="en-US" sz="2800" dirty="0"/>
              <a:t>why Canada is cold during the winter and Australia is warm!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A53ED3FC-3BE8-4F1F-BEF1-74B1C7217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a:t>Continued...</a:t>
            </a:r>
          </a:p>
        </p:txBody>
      </p:sp>
      <p:sp>
        <p:nvSpPr>
          <p:cNvPr id="4" name="Content Placeholder 3"/>
          <p:cNvSpPr>
            <a:spLocks noGrp="1"/>
          </p:cNvSpPr>
          <p:nvPr>
            <p:ph sz="quarter" idx="15"/>
          </p:nvPr>
        </p:nvSpPr>
        <p:spPr>
          <a:xfrm>
            <a:off x="802178" y="2261420"/>
            <a:ext cx="4002936" cy="3637935"/>
          </a:xfrm>
        </p:spPr>
        <p:txBody>
          <a:bodyPr vert="horz" lIns="91440" tIns="45720" rIns="91440" bIns="45720" rtlCol="0" anchor="ctr">
            <a:normAutofit/>
          </a:bodyPr>
          <a:lstStyle/>
          <a:p>
            <a:r>
              <a:rPr lang="en-US"/>
              <a:t>Earth orbits the sun once per year</a:t>
            </a:r>
          </a:p>
          <a:p>
            <a:r>
              <a:rPr lang="en-US"/>
              <a:t>On the first day of summer in the northern hemisphere (june 21) the angle of inclination causes the north pole to be tilted towards the sun and it is tilted away on the first day of winter (december 21)</a:t>
            </a:r>
          </a:p>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071" y="838990"/>
            <a:ext cx="6602185" cy="512538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A53ED3FC-3BE8-4F1F-BEF1-74B1C7217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b="1"/>
              <a:t>Angle of Incidence</a:t>
            </a:r>
          </a:p>
        </p:txBody>
      </p:sp>
      <p:sp>
        <p:nvSpPr>
          <p:cNvPr id="4" name="Content Placeholder 3"/>
          <p:cNvSpPr>
            <a:spLocks noGrp="1"/>
          </p:cNvSpPr>
          <p:nvPr>
            <p:ph sz="quarter" idx="15"/>
          </p:nvPr>
        </p:nvSpPr>
        <p:spPr>
          <a:xfrm>
            <a:off x="802178" y="2261420"/>
            <a:ext cx="4527468" cy="3637935"/>
          </a:xfrm>
        </p:spPr>
        <p:txBody>
          <a:bodyPr vert="horz" lIns="91440" tIns="45720" rIns="91440" bIns="45720" rtlCol="0" anchor="ctr">
            <a:noAutofit/>
          </a:bodyPr>
          <a:lstStyle/>
          <a:p>
            <a:pPr>
              <a:lnSpc>
                <a:spcPct val="90000"/>
              </a:lnSpc>
            </a:pPr>
            <a:r>
              <a:rPr lang="en-US" sz="2000" dirty="0"/>
              <a:t>The angle between the rays falling on the earths surface and the line perpendicular to the earth </a:t>
            </a:r>
            <a:r>
              <a:rPr lang="en-US" sz="2000" dirty="0" smtClean="0"/>
              <a:t>surface</a:t>
            </a:r>
            <a:endParaRPr lang="en-US" sz="2000" dirty="0"/>
          </a:p>
          <a:p>
            <a:pPr>
              <a:lnSpc>
                <a:spcPct val="90000"/>
              </a:lnSpc>
            </a:pPr>
            <a:r>
              <a:rPr lang="en-US" sz="2000" dirty="0"/>
              <a:t>At the equator the angle is 0 </a:t>
            </a:r>
            <a:r>
              <a:rPr lang="en-US" sz="2000" dirty="0" smtClean="0"/>
              <a:t>degrees</a:t>
            </a:r>
            <a:endParaRPr lang="en-US" sz="2000" dirty="0"/>
          </a:p>
          <a:p>
            <a:pPr>
              <a:lnSpc>
                <a:spcPct val="90000"/>
              </a:lnSpc>
            </a:pPr>
            <a:r>
              <a:rPr lang="en-US" sz="2000" dirty="0"/>
              <a:t>As the angle of incidence increases the suns rays are spread over a wider area and thus they are less </a:t>
            </a:r>
            <a:r>
              <a:rPr lang="en-US" sz="2000" dirty="0" smtClean="0"/>
              <a:t>intense</a:t>
            </a:r>
            <a:endParaRPr lang="en-US" sz="2000" dirty="0"/>
          </a:p>
          <a:p>
            <a:pPr>
              <a:lnSpc>
                <a:spcPct val="90000"/>
              </a:lnSpc>
            </a:pPr>
            <a:r>
              <a:rPr lang="en-US" sz="2000" dirty="0"/>
              <a:t>The earths shape and the angle of incidence play a large role in the earths climate</a:t>
            </a:r>
          </a:p>
          <a:p>
            <a:pPr>
              <a:lnSpc>
                <a:spcPct val="90000"/>
              </a:lnSpc>
            </a:pPr>
            <a:endParaRPr lang="en-US" sz="2000" dirty="0"/>
          </a:p>
        </p:txBody>
      </p:sp>
      <p:pic>
        <p:nvPicPr>
          <p:cNvPr id="3074" name="Picture 2" descr="http://t3.gstatic.com/images?q=tbn:ANd9GcQ5sNWC9USL1yQyg6tpKG5LwO79Ib2S_Teb1Wxgdgd2krn3dgAj"/>
          <p:cNvPicPr>
            <a:picLocks noChangeAspect="1" noChangeArrowheads="1"/>
          </p:cNvPicPr>
          <p:nvPr/>
        </p:nvPicPr>
        <p:blipFill>
          <a:blip r:embed="rId4" cstate="print"/>
          <a:stretch>
            <a:fillRect/>
          </a:stretch>
        </p:blipFill>
        <p:spPr bwMode="auto">
          <a:xfrm>
            <a:off x="5786077" y="796413"/>
            <a:ext cx="5102943" cy="510294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1" y="609600"/>
            <a:ext cx="5219699" cy="1456267"/>
          </a:xfrm>
        </p:spPr>
        <p:txBody>
          <a:bodyPr>
            <a:normAutofit/>
          </a:bodyPr>
          <a:lstStyle/>
          <a:p>
            <a:r>
              <a:rPr lang="en-CA" dirty="0"/>
              <a:t>Earth – Our Biosphere</a:t>
            </a:r>
          </a:p>
        </p:txBody>
      </p:sp>
      <p:sp>
        <p:nvSpPr>
          <p:cNvPr id="2" name="Content Placeholder 1"/>
          <p:cNvSpPr>
            <a:spLocks noGrp="1"/>
          </p:cNvSpPr>
          <p:nvPr>
            <p:ph idx="1"/>
          </p:nvPr>
        </p:nvSpPr>
        <p:spPr>
          <a:xfrm>
            <a:off x="685801" y="2142067"/>
            <a:ext cx="5219699" cy="4324047"/>
          </a:xfrm>
        </p:spPr>
        <p:txBody>
          <a:bodyPr>
            <a:noAutofit/>
          </a:bodyPr>
          <a:lstStyle/>
          <a:p>
            <a:r>
              <a:rPr lang="en-CA" sz="2400" dirty="0"/>
              <a:t>Thin layer above the earth that has conditions suitable for supporting life</a:t>
            </a:r>
          </a:p>
          <a:p>
            <a:r>
              <a:rPr lang="en-CA" sz="2400" dirty="0"/>
              <a:t>Composed of all living things on earth and the physical environment that supports them</a:t>
            </a:r>
          </a:p>
          <a:p>
            <a:r>
              <a:rPr lang="en-CA" sz="2400" dirty="0"/>
              <a:t>Made up of three interacting layers:</a:t>
            </a:r>
          </a:p>
          <a:p>
            <a:pPr lvl="1"/>
            <a:r>
              <a:rPr lang="en-CA" sz="2000" dirty="0"/>
              <a:t>Atmosphere – layer of gases surrounding the earth</a:t>
            </a:r>
          </a:p>
          <a:p>
            <a:pPr lvl="1"/>
            <a:r>
              <a:rPr lang="en-CA" sz="2000" dirty="0"/>
              <a:t>Lithosphere – solid portion of the earth composed of rocks and minerals</a:t>
            </a:r>
          </a:p>
          <a:p>
            <a:pPr lvl="1"/>
            <a:r>
              <a:rPr lang="en-CA" sz="2000" dirty="0"/>
              <a:t>Hydrosphere – all of the water on earth</a:t>
            </a:r>
          </a:p>
        </p:txBody>
      </p:sp>
      <p:pic>
        <p:nvPicPr>
          <p:cNvPr id="1026" name="Picture 2" descr="Image result for biosphe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3" r="1468"/>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pjodYiwAxk"/>
          <p:cNvPicPr>
            <a:picLocks noRot="1" noChangeAspect="1"/>
          </p:cNvPicPr>
          <p:nvPr>
            <a:videoFile r:link="rId1"/>
          </p:nvPr>
        </p:nvPicPr>
        <p:blipFill>
          <a:blip r:embed="rId3"/>
          <a:stretch>
            <a:fillRect/>
          </a:stretch>
        </p:blipFill>
        <p:spPr>
          <a:xfrm>
            <a:off x="870857" y="392702"/>
            <a:ext cx="10624457" cy="5976257"/>
          </a:xfrm>
          <a:prstGeom prst="rect">
            <a:avLst/>
          </a:prstGeom>
        </p:spPr>
      </p:pic>
    </p:spTree>
    <p:extLst>
      <p:ext uri="{BB962C8B-B14F-4D97-AF65-F5344CB8AC3E}">
        <p14:creationId xmlns:p14="http://schemas.microsoft.com/office/powerpoint/2010/main" val="3207185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DF6A9299-1D12-47E2-9DD4-03342553C4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5219699" cy="1456267"/>
          </a:xfrm>
        </p:spPr>
        <p:txBody>
          <a:bodyPr vert="horz" lIns="91440" tIns="45720" rIns="91440" bIns="45720" rtlCol="0" anchor="ctr">
            <a:normAutofit/>
          </a:bodyPr>
          <a:lstStyle/>
          <a:p>
            <a:r>
              <a:rPr lang="en-US" b="1" dirty="0"/>
              <a:t>Absorption and Reflection </a:t>
            </a:r>
          </a:p>
        </p:txBody>
      </p:sp>
      <p:sp>
        <p:nvSpPr>
          <p:cNvPr id="4" name="Content Placeholder 3"/>
          <p:cNvSpPr>
            <a:spLocks noGrp="1"/>
          </p:cNvSpPr>
          <p:nvPr>
            <p:ph sz="quarter" idx="15"/>
          </p:nvPr>
        </p:nvSpPr>
        <p:spPr>
          <a:xfrm>
            <a:off x="685801" y="2142067"/>
            <a:ext cx="5219699" cy="3649133"/>
          </a:xfrm>
        </p:spPr>
        <p:txBody>
          <a:bodyPr vert="horz" lIns="91440" tIns="45720" rIns="91440" bIns="45720" rtlCol="0" anchor="ctr">
            <a:normAutofit/>
          </a:bodyPr>
          <a:lstStyle/>
          <a:p>
            <a:pPr>
              <a:lnSpc>
                <a:spcPct val="90000"/>
              </a:lnSpc>
            </a:pPr>
            <a:r>
              <a:rPr lang="en-US" sz="1500"/>
              <a:t>Change in the rays direction</a:t>
            </a:r>
          </a:p>
          <a:p>
            <a:pPr>
              <a:lnSpc>
                <a:spcPct val="90000"/>
              </a:lnSpc>
            </a:pPr>
            <a:r>
              <a:rPr lang="en-US" sz="1500"/>
              <a:t>Can be cause by particle matter or cloud cover</a:t>
            </a:r>
          </a:p>
          <a:p>
            <a:pPr>
              <a:lnSpc>
                <a:spcPct val="90000"/>
              </a:lnSpc>
            </a:pPr>
            <a:r>
              <a:rPr lang="en-US" sz="1500"/>
              <a:t>Results in less sun rays being absorbed by the earth and a cooler climate</a:t>
            </a:r>
          </a:p>
          <a:p>
            <a:pPr>
              <a:lnSpc>
                <a:spcPct val="90000"/>
              </a:lnSpc>
            </a:pPr>
            <a:r>
              <a:rPr lang="en-US" sz="1500"/>
              <a:t>Reflected radiation can go back into space or be absorbed elsewhere</a:t>
            </a:r>
          </a:p>
          <a:p>
            <a:pPr>
              <a:lnSpc>
                <a:spcPct val="90000"/>
              </a:lnSpc>
            </a:pPr>
            <a:r>
              <a:rPr lang="en-US" sz="1500"/>
              <a:t>The amount of light that be used by particles and earths surface</a:t>
            </a:r>
          </a:p>
          <a:p>
            <a:pPr>
              <a:lnSpc>
                <a:spcPct val="90000"/>
              </a:lnSpc>
            </a:pPr>
            <a:r>
              <a:rPr lang="en-US" sz="1500"/>
              <a:t>Some absorbed solar energy is re-emitted as thermal energy</a:t>
            </a:r>
          </a:p>
          <a:p>
            <a:pPr>
              <a:lnSpc>
                <a:spcPct val="90000"/>
              </a:lnSpc>
            </a:pPr>
            <a:r>
              <a:rPr lang="en-US" sz="1500"/>
              <a:t>Solar energy can also be used to fuel natural cycles on earth </a:t>
            </a:r>
          </a:p>
          <a:p>
            <a:pPr>
              <a:lnSpc>
                <a:spcPct val="90000"/>
              </a:lnSpc>
            </a:pPr>
            <a:r>
              <a:rPr lang="en-US" sz="1500"/>
              <a:t>Different mixtures of gas absorb and reflect energy in different ways</a:t>
            </a:r>
          </a:p>
          <a:p>
            <a:pPr>
              <a:lnSpc>
                <a:spcPct val="90000"/>
              </a:lnSpc>
            </a:pPr>
            <a:endParaRPr lang="en-US" sz="1500"/>
          </a:p>
        </p:txBody>
      </p:sp>
      <p:pic>
        <p:nvPicPr>
          <p:cNvPr id="2052" name="Picture 4" descr="http://science.kennesaw.edu/~jdirnber/oceanography/LecuturesOceanogr/LecOceanStructure/0620B.jpg"/>
          <p:cNvPicPr>
            <a:picLocks noChangeAspect="1" noChangeArrowheads="1"/>
          </p:cNvPicPr>
          <p:nvPr/>
        </p:nvPicPr>
        <p:blipFill rotWithShape="1">
          <a:blip r:embed="rId4" cstate="print"/>
          <a:srcRect l="2686" r="2125"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978" y="2611622"/>
            <a:ext cx="4993354" cy="3046988"/>
          </a:xfrm>
          <a:prstGeom prst="rect">
            <a:avLst/>
          </a:prstGeom>
        </p:spPr>
        <p:txBody>
          <a:bodyPr wrap="square">
            <a:spAutoFit/>
          </a:bodyPr>
          <a:lstStyle/>
          <a:p>
            <a:r>
              <a:rPr lang="en-CA" sz="2400" b="1" dirty="0"/>
              <a:t>The fraction of the total light striking a surface that gets reflected from that surface. </a:t>
            </a:r>
            <a:endParaRPr lang="en-CA" sz="2400" b="1" dirty="0" smtClean="0"/>
          </a:p>
          <a:p>
            <a:r>
              <a:rPr lang="en-CA" sz="2400" b="1" dirty="0" smtClean="0"/>
              <a:t>An </a:t>
            </a:r>
            <a:r>
              <a:rPr lang="en-CA" sz="2400" b="1" dirty="0"/>
              <a:t>object that has a high albedo (near 1) is very bright; an object that has a low albedo (near 0) is dark</a:t>
            </a:r>
            <a:r>
              <a:rPr lang="en-CA" sz="2400" b="1" dirty="0" smtClean="0"/>
              <a:t>.</a:t>
            </a:r>
          </a:p>
          <a:p>
            <a:r>
              <a:rPr lang="en-CA" sz="2400" b="1" dirty="0" smtClean="0"/>
              <a:t>The </a:t>
            </a:r>
            <a:r>
              <a:rPr lang="en-CA" sz="2400" b="1" dirty="0"/>
              <a:t>Earth's albedo is about 0.37. The Moon's is about 0.12.</a:t>
            </a:r>
          </a:p>
        </p:txBody>
      </p:sp>
      <p:sp>
        <p:nvSpPr>
          <p:cNvPr id="6" name="Title 5">
            <a:extLst>
              <a:ext uri="{FF2B5EF4-FFF2-40B4-BE49-F238E27FC236}">
                <a16:creationId xmlns:a16="http://schemas.microsoft.com/office/drawing/2014/main" id="{D0DCD36C-A2F3-457B-BB92-70B917B4C53F}"/>
              </a:ext>
            </a:extLst>
          </p:cNvPr>
          <p:cNvSpPr>
            <a:spLocks noGrp="1"/>
          </p:cNvSpPr>
          <p:nvPr>
            <p:ph type="title"/>
          </p:nvPr>
        </p:nvSpPr>
        <p:spPr/>
        <p:txBody>
          <a:bodyPr/>
          <a:lstStyle/>
          <a:p>
            <a:r>
              <a:rPr lang="en-CA" dirty="0"/>
              <a:t>Albedo</a:t>
            </a:r>
          </a:p>
        </p:txBody>
      </p:sp>
      <p:pic>
        <p:nvPicPr>
          <p:cNvPr id="8" name="Picture 2" descr="http://eoimages.gsfc.nasa.gov/images/imagerecords/2000/2599/modis_albedo.jpg">
            <a:extLst>
              <a:ext uri="{FF2B5EF4-FFF2-40B4-BE49-F238E27FC236}">
                <a16:creationId xmlns:a16="http://schemas.microsoft.com/office/drawing/2014/main" id="{83F6DB0B-3F2C-4C02-A282-ABE540589408}"/>
              </a:ext>
            </a:extLst>
          </p:cNvPr>
          <p:cNvPicPr>
            <a:picLocks noChangeAspect="1" noChangeArrowheads="1"/>
          </p:cNvPicPr>
          <p:nvPr/>
        </p:nvPicPr>
        <p:blipFill>
          <a:blip r:embed="rId2" cstate="print"/>
          <a:srcRect/>
          <a:stretch>
            <a:fillRect/>
          </a:stretch>
        </p:blipFill>
        <p:spPr bwMode="auto">
          <a:xfrm>
            <a:off x="5944566" y="2065867"/>
            <a:ext cx="5768456" cy="334356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180983" y="639097"/>
            <a:ext cx="3352256" cy="3746634"/>
          </a:xfrm>
        </p:spPr>
        <p:txBody>
          <a:bodyPr vert="horz" lIns="91440" tIns="45720" rIns="91440" bIns="45720" rtlCol="0" anchor="b">
            <a:normAutofit/>
          </a:bodyPr>
          <a:lstStyle/>
          <a:p>
            <a:pPr algn="r"/>
            <a:r>
              <a:rPr lang="en-US" sz="4400" b="1"/>
              <a:t>Natural Greenhouse Effect</a:t>
            </a:r>
          </a:p>
        </p:txBody>
      </p:sp>
      <p:pic>
        <p:nvPicPr>
          <p:cNvPr id="28674" name="Picture 2" descr="http://co2now.org/images/stories/ipcc/ar4-wg1/faq_1.3_fig_1_natural_greenhouse_effect.gif"/>
          <p:cNvPicPr>
            <a:picLocks noChangeAspect="1" noChangeArrowheads="1"/>
          </p:cNvPicPr>
          <p:nvPr/>
        </p:nvPicPr>
        <p:blipFill>
          <a:blip r:embed="rId4" cstate="print"/>
          <a:stretch>
            <a:fillRect/>
          </a:stretch>
        </p:blipFill>
        <p:spPr bwMode="auto">
          <a:xfrm>
            <a:off x="629810" y="758747"/>
            <a:ext cx="6921364" cy="534542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pa0aFY--pE"/>
          <p:cNvPicPr>
            <a:picLocks noRot="1" noChangeAspect="1"/>
          </p:cNvPicPr>
          <p:nvPr>
            <a:videoFile r:link="rId1"/>
          </p:nvPr>
        </p:nvPicPr>
        <p:blipFill>
          <a:blip r:embed="rId3"/>
          <a:stretch>
            <a:fillRect/>
          </a:stretch>
        </p:blipFill>
        <p:spPr>
          <a:xfrm>
            <a:off x="975360" y="549457"/>
            <a:ext cx="10376264" cy="5836649"/>
          </a:xfrm>
          <a:prstGeom prst="rect">
            <a:avLst/>
          </a:prstGeom>
        </p:spPr>
      </p:pic>
    </p:spTree>
    <p:extLst>
      <p:ext uri="{BB962C8B-B14F-4D97-AF65-F5344CB8AC3E}">
        <p14:creationId xmlns:p14="http://schemas.microsoft.com/office/powerpoint/2010/main" val="221838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1F94DC1C-47D1-41D7-8B1B-9A036D6140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811383CE-CE86-4E1C-B289-798EB9E6E0E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itle 1"/>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b="1">
                <a:solidFill>
                  <a:srgbClr val="FFFFFF"/>
                </a:solidFill>
              </a:rPr>
              <a:t>Net Radiation Budget</a:t>
            </a:r>
          </a:p>
        </p:txBody>
      </p:sp>
      <p:sp useBgFill="1">
        <p:nvSpPr>
          <p:cNvPr id="77"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9"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BF07F359-8CA3-4854-91E7-EE60040205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2" name="Straight Connector 81">
              <a:extLst>
                <a:ext uri="{FF2B5EF4-FFF2-40B4-BE49-F238E27FC236}">
                  <a16:creationId xmlns:a16="http://schemas.microsoft.com/office/drawing/2014/main" id="{8A7FCE86-4904-4337-8D0A-3ABA73F609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A32C234-504D-411A-A62B-C1CFD8CE74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81593A9-FD94-454C-9225-478E907061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A3524A1-6DED-4D15-ADE5-F797DBCEC7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A8491CF-856E-4A54-84A5-45C558D41A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D63A388-BF18-4ABD-96E0-5946B1ABB1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CF6D779-BD20-4058-AC29-AF4E2510C2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189C0F2-FCB0-4636-9B05-F9FCBB2020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74CB59A-0AC3-4235-A93D-73EE124669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B6E97A3-E95A-4D79-A8F8-1945EA2634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F4ABF86-0905-4DE8-8F0B-D10D3D6F9C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FAAFEF7-DFA1-48C7-9E4E-FF7B1453C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D828735-DFD9-4894-8461-77A2FB0C92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A6C2585-E93E-489D-8819-FCEE3CFF11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57C1F25-FC5C-4082-B4F6-888F8E467E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5DF4BDB-CA1D-4DA1-8D26-6BAEE0A21A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315D2A0-DDA4-4A25-9CC7-7F90CCF0C4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5312B72-7E7D-4B0B-960E-7D7C9540EB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48B42BB-3C0E-4546-957B-AB593E308C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37809D5-5F69-4BC6-A661-44B2A8A682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269CB4C-8BB5-4F63-8961-7EB8FE56D4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5E7B60C-3F52-49EA-99F5-BE42AF88DD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C5E885C-0F0D-4E11-8B78-4CE951E269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BFA6E20-F564-4CA4-9150-FDD50B02CD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3C02C6B-B913-486F-ACAE-432DE1F770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6B5EE64-D401-45A4-82D4-85D4BF5C8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F622D05-678C-405E-A74F-8D92A9C644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8E01EF1-6517-49CC-9891-1BD6D0F49D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C93E79A-63A6-4782-9D2C-BC50CD3B94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6C4B4DB-9B57-4C69-96EB-3E1910CEF4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BBDCDA7-4ECB-42B1-8524-3D30023D6B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7483057-DCDA-4BC6-8E99-7EAD94E878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5C35A56-0BFD-443F-8C2B-CA73A3BFE9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14A0AE5-3A88-4D5D-845C-5E906888C8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4D7BF13-EDB8-4740-A3C5-87E2E7C676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6DAB64F-4B49-434F-BFB6-0BEB41AFB6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3B5AD9A-BDA6-42CE-A1C0-C072103072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FD67DCC-475F-4BED-A634-FCDD63176B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D276E23-C86D-408D-821A-1E9A44CAEA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879A029-D911-41C4-B218-E41871762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9C7C9F5-65FB-4EF9-9AAD-F7E1FC14B8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115B885-5742-431C-BA48-96FC1F6D22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ACE37A6-0062-4B86-B4E6-18088040CD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A8679B4-56BA-43AB-A0A2-E2DA3E2053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0DE24D2-627B-4C47-A858-A572BCDBAC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612A33E-5DE0-4E4D-9469-0BD0B3E0E7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1673515-5E42-490F-85A0-45658D81C6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B048C17-3768-4DAF-A7AE-B2E7174970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AA4E6AA-9D65-4EED-91CB-87A5762ED0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B48B9EB-BBF2-48D7-A1D7-720D94506B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1492B79-7338-4309-8667-BB29A7BC7B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352FD87-EC9C-4EB5-9ACC-A152F78FC8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F2CEA1F-EFA8-4353-B5F8-CCE27955A1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3E2723F-2530-4636-9A19-8F11B15662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A9EE901-51C9-4292-BB45-5EDB8568A0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55407C2-7321-48CD-811F-92C71F701C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5298A8A-2787-4153-BDA2-E939BFD514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45057B3-3FAB-42ED-AF52-F00BB07FA5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A3F09E9-F476-4352-90E3-6A15C74268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28F7C5C-CECC-45A8-8A1F-D679534D4C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FFDFE9C-2017-4831-9F1B-6A03B58B10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1BC942F-09CF-4A51-85A5-E23E2D71C8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456B520-137F-484D-A1B1-7DA5C3F823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ECA29F0-381E-4770-97BF-54C4E5220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43CCF9F-8F11-4676-82F3-DEE8A48C8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FA620FD-6A45-4754-BF42-A9FA44966D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C4D38F3-F3A2-42F4-8B57-DE978EC4AD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C26D30E-A91E-4A5B-A419-0B9D79D57C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DAB3EBC-722A-462E-AAAE-506E50038E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BAABC17-832F-48CF-B0D7-0F7DE54607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1FCA513-75D7-414B-BE8F-D780746A1A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2EDEC73-B6F5-473F-934A-CEF57604A8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B987884-C452-4492-A9F8-2770D3373B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D978AF2-B7BB-4E05-81F1-1A5DBD1CB4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7AD4D45-C3AB-458E-B826-0FACBD0DF3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6E15555-6738-463C-B7DF-86429F2F96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E487172-B4C3-4D13-A562-EF0BA3DD96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8E66297-1295-432A-AA84-7BB2341C19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29698" name="Picture 2" descr="http://marine.rutgers.edu/mrs/education/class/yuri/srb.gif">
            <a:hlinkClick r:id="rId3"/>
          </p:cNvPr>
          <p:cNvPicPr>
            <a:picLocks noChangeAspect="1" noChangeArrowheads="1"/>
          </p:cNvPicPr>
          <p:nvPr/>
        </p:nvPicPr>
        <p:blipFill>
          <a:blip r:embed="rId4" cstate="print"/>
          <a:stretch>
            <a:fillRect/>
          </a:stretch>
        </p:blipFill>
        <p:spPr bwMode="auto">
          <a:xfrm>
            <a:off x="7078369" y="2433919"/>
            <a:ext cx="4296947" cy="3211160"/>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66780-9337-4437-95D3-5EA9D55AAA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3D0F40-BF1F-4120-945D-90C5AAD6E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640A69-3748-450C-8DDB-B2051AC04BC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F5FE9D99-F7FE-4BCC-8ACA-8DF6966157E1}"/>
              </a:ext>
            </a:extLst>
          </p:cNvPr>
          <p:cNvSpPr>
            <a:spLocks noGrp="1"/>
          </p:cNvSpPr>
          <p:nvPr>
            <p:ph type="title"/>
          </p:nvPr>
        </p:nvSpPr>
        <p:spPr>
          <a:xfrm>
            <a:off x="685801" y="643466"/>
            <a:ext cx="3351530" cy="4995333"/>
          </a:xfrm>
        </p:spPr>
        <p:txBody>
          <a:bodyPr>
            <a:normAutofit/>
          </a:bodyPr>
          <a:lstStyle/>
          <a:p>
            <a:pPr>
              <a:defRPr/>
            </a:pPr>
            <a:r>
              <a:rPr lang="en-US">
                <a:solidFill>
                  <a:srgbClr val="FFFFFF"/>
                </a:solidFill>
              </a:rPr>
              <a:t>Thermal Energy Transfer</a:t>
            </a:r>
            <a:endParaRPr lang="en-CA">
              <a:solidFill>
                <a:srgbClr val="FFFFFF"/>
              </a:solidFill>
            </a:endParaRPr>
          </a:p>
        </p:txBody>
      </p:sp>
      <p:sp useBgFill="1">
        <p:nvSpPr>
          <p:cNvPr id="16" name="Rectangle 15">
            <a:extLst>
              <a:ext uri="{FF2B5EF4-FFF2-40B4-BE49-F238E27FC236}">
                <a16:creationId xmlns:a16="http://schemas.microsoft.com/office/drawing/2014/main" id="{66F4F323-644B-4A47-97E9-BFB73840F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1BCC56C-E74F-4C49-9FF3-B3E5B783FFC7}"/>
              </a:ext>
            </a:extLst>
          </p:cNvPr>
          <p:cNvGraphicFramePr>
            <a:graphicFrameLocks noGrp="1"/>
          </p:cNvGraphicFramePr>
          <p:nvPr>
            <p:ph idx="1"/>
            <p:extLst>
              <p:ext uri="{D42A27DB-BD31-4B8C-83A1-F6EECF244321}">
                <p14:modId xmlns:p14="http://schemas.microsoft.com/office/powerpoint/2010/main" val="515904539"/>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C668FA-2417-47B5-B454-2D55FC17FF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97FEBA57-8992-46BB-BCF0-5A83FE8E01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2B4CDDF6-55C3-415A-8D8B-7E03C3D616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5" descr="cond_conv_rad_small">
            <a:extLst>
              <a:ext uri="{FF2B5EF4-FFF2-40B4-BE49-F238E27FC236}">
                <a16:creationId xmlns:a16="http://schemas.microsoft.com/office/drawing/2014/main" id="{9AF708A5-99C6-49A4-8C39-CDF99F9BD8A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96654" y="800007"/>
            <a:ext cx="6384337" cy="5251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3AA7-E9A6-46D3-BB93-68F6AB4F771D}"/>
              </a:ext>
            </a:extLst>
          </p:cNvPr>
          <p:cNvSpPr>
            <a:spLocks noGrp="1"/>
          </p:cNvSpPr>
          <p:nvPr>
            <p:ph type="title"/>
          </p:nvPr>
        </p:nvSpPr>
        <p:spPr>
          <a:xfrm>
            <a:off x="685802" y="609600"/>
            <a:ext cx="6282266" cy="1456267"/>
          </a:xfrm>
        </p:spPr>
        <p:txBody>
          <a:bodyPr>
            <a:normAutofit/>
          </a:bodyPr>
          <a:lstStyle/>
          <a:p>
            <a:pPr>
              <a:defRPr/>
            </a:pPr>
            <a:r>
              <a:rPr lang="en-CA" dirty="0"/>
              <a:t>Radiation</a:t>
            </a:r>
          </a:p>
        </p:txBody>
      </p:sp>
      <p:sp>
        <p:nvSpPr>
          <p:cNvPr id="3" name="Content Placeholder 2">
            <a:extLst>
              <a:ext uri="{FF2B5EF4-FFF2-40B4-BE49-F238E27FC236}">
                <a16:creationId xmlns:a16="http://schemas.microsoft.com/office/drawing/2014/main" id="{9E9C30A7-F62D-4D7D-A15C-7CACCE45877D}"/>
              </a:ext>
            </a:extLst>
          </p:cNvPr>
          <p:cNvSpPr>
            <a:spLocks noGrp="1"/>
          </p:cNvSpPr>
          <p:nvPr>
            <p:ph idx="1"/>
          </p:nvPr>
        </p:nvSpPr>
        <p:spPr>
          <a:xfrm>
            <a:off x="685802" y="2142067"/>
            <a:ext cx="6282266" cy="3649133"/>
          </a:xfrm>
        </p:spPr>
        <p:txBody>
          <a:bodyPr>
            <a:normAutofit/>
          </a:bodyPr>
          <a:lstStyle/>
          <a:p>
            <a:pPr>
              <a:defRPr/>
            </a:pPr>
            <a:r>
              <a:rPr lang="en-CA" sz="2800" dirty="0"/>
              <a:t>Travels as waves (E.g. sun)</a:t>
            </a:r>
          </a:p>
          <a:p>
            <a:pPr>
              <a:defRPr/>
            </a:pPr>
            <a:r>
              <a:rPr lang="en-CA" sz="2800" dirty="0"/>
              <a:t>energy is absorbed and increased their temperature </a:t>
            </a:r>
          </a:p>
        </p:txBody>
      </p:sp>
      <p:pic>
        <p:nvPicPr>
          <p:cNvPr id="11269" name="Picture 9" descr="radiation2">
            <a:extLst>
              <a:ext uri="{FF2B5EF4-FFF2-40B4-BE49-F238E27FC236}">
                <a16:creationId xmlns:a16="http://schemas.microsoft.com/office/drawing/2014/main" id="{1067993F-FEBF-4175-854D-FF08A69A5E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89410" y="1974980"/>
            <a:ext cx="3445714" cy="381622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1EB-5940-4849-858E-A92DCA5D8E51}"/>
              </a:ext>
            </a:extLst>
          </p:cNvPr>
          <p:cNvSpPr>
            <a:spLocks noGrp="1"/>
          </p:cNvSpPr>
          <p:nvPr>
            <p:ph type="title"/>
          </p:nvPr>
        </p:nvSpPr>
        <p:spPr>
          <a:xfrm>
            <a:off x="1327255" y="1030288"/>
            <a:ext cx="4099947" cy="1035579"/>
          </a:xfrm>
        </p:spPr>
        <p:txBody>
          <a:bodyPr>
            <a:normAutofit/>
          </a:bodyPr>
          <a:lstStyle/>
          <a:p>
            <a:pPr>
              <a:defRPr/>
            </a:pPr>
            <a:r>
              <a:rPr lang="en-CA" dirty="0"/>
              <a:t>Conduction</a:t>
            </a:r>
          </a:p>
        </p:txBody>
      </p:sp>
      <p:sp>
        <p:nvSpPr>
          <p:cNvPr id="13315" name="Content Placeholder 2">
            <a:extLst>
              <a:ext uri="{FF2B5EF4-FFF2-40B4-BE49-F238E27FC236}">
                <a16:creationId xmlns:a16="http://schemas.microsoft.com/office/drawing/2014/main" id="{7D21BF54-0555-4576-BD13-6C85E32C13F1}"/>
              </a:ext>
            </a:extLst>
          </p:cNvPr>
          <p:cNvSpPr>
            <a:spLocks noGrp="1"/>
          </p:cNvSpPr>
          <p:nvPr>
            <p:ph idx="1"/>
          </p:nvPr>
        </p:nvSpPr>
        <p:spPr>
          <a:xfrm>
            <a:off x="1327255" y="2142067"/>
            <a:ext cx="4099947" cy="3649133"/>
          </a:xfrm>
        </p:spPr>
        <p:txBody>
          <a:bodyPr>
            <a:noAutofit/>
          </a:bodyPr>
          <a:lstStyle/>
          <a:p>
            <a:r>
              <a:rPr lang="en-CA" altLang="en-US" sz="2800" dirty="0">
                <a:effectLst/>
              </a:rPr>
              <a:t>Occurs in </a:t>
            </a:r>
            <a:r>
              <a:rPr lang="en-CA" altLang="en-US" sz="2800" dirty="0" smtClean="0">
                <a:effectLst/>
              </a:rPr>
              <a:t>solids</a:t>
            </a:r>
            <a:endParaRPr lang="en-CA" altLang="en-US" sz="2800" dirty="0">
              <a:effectLst/>
            </a:endParaRPr>
          </a:p>
          <a:p>
            <a:r>
              <a:rPr lang="en-CA" altLang="en-US" sz="2800" dirty="0">
                <a:effectLst/>
              </a:rPr>
              <a:t>By direct </a:t>
            </a:r>
            <a:r>
              <a:rPr lang="en-CA" altLang="en-US" sz="2800" dirty="0" smtClean="0">
                <a:effectLst/>
              </a:rPr>
              <a:t>contact</a:t>
            </a:r>
            <a:endParaRPr lang="en-CA" altLang="en-US" sz="2800" dirty="0">
              <a:effectLst/>
            </a:endParaRPr>
          </a:p>
          <a:p>
            <a:r>
              <a:rPr lang="en-CA" altLang="en-US" sz="2800" dirty="0">
                <a:effectLst/>
              </a:rPr>
              <a:t>Particles near heat gain energy and transfer to particles with less energy</a:t>
            </a:r>
          </a:p>
        </p:txBody>
      </p:sp>
      <p:pic>
        <p:nvPicPr>
          <p:cNvPr id="13317" name="Picture 7" descr="conduction">
            <a:extLst>
              <a:ext uri="{FF2B5EF4-FFF2-40B4-BE49-F238E27FC236}">
                <a16:creationId xmlns:a16="http://schemas.microsoft.com/office/drawing/2014/main" id="{DA0A355F-9DF8-4C68-8215-209DB24D61D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7261237" y="639098"/>
            <a:ext cx="3047035"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8" name="Picture 5" descr="ccr">
            <a:extLst>
              <a:ext uri="{FF2B5EF4-FFF2-40B4-BE49-F238E27FC236}">
                <a16:creationId xmlns:a16="http://schemas.microsoft.com/office/drawing/2014/main" id="{E7918DAE-F11A-4564-91DC-D9EA7E7AB61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95769" y="3522111"/>
            <a:ext cx="3577972"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25909" y="808055"/>
            <a:ext cx="3979205" cy="1453363"/>
          </a:xfrm>
        </p:spPr>
        <p:txBody>
          <a:bodyPr>
            <a:normAutofit/>
          </a:bodyPr>
          <a:lstStyle/>
          <a:p>
            <a:r>
              <a:rPr lang="en-CA" dirty="0"/>
              <a:t>The Atmosphere</a:t>
            </a:r>
          </a:p>
        </p:txBody>
      </p:sp>
      <p:sp>
        <p:nvSpPr>
          <p:cNvPr id="2" name="Content Placeholder 1"/>
          <p:cNvSpPr>
            <a:spLocks noGrp="1"/>
          </p:cNvSpPr>
          <p:nvPr>
            <p:ph idx="1"/>
          </p:nvPr>
        </p:nvSpPr>
        <p:spPr>
          <a:xfrm>
            <a:off x="457199" y="1933304"/>
            <a:ext cx="5199017" cy="4519748"/>
          </a:xfrm>
        </p:spPr>
        <p:txBody>
          <a:bodyPr>
            <a:noAutofit/>
          </a:bodyPr>
          <a:lstStyle/>
          <a:p>
            <a:pPr>
              <a:lnSpc>
                <a:spcPct val="90000"/>
              </a:lnSpc>
            </a:pPr>
            <a:r>
              <a:rPr lang="en-CA" sz="2000" dirty="0"/>
              <a:t>Rises over 500km above the earth’s surface</a:t>
            </a:r>
          </a:p>
          <a:p>
            <a:pPr>
              <a:lnSpc>
                <a:spcPct val="90000"/>
              </a:lnSpc>
            </a:pPr>
            <a:r>
              <a:rPr lang="en-CA" sz="2000" dirty="0"/>
              <a:t>Composed of a mixture of different gases</a:t>
            </a:r>
          </a:p>
          <a:p>
            <a:pPr>
              <a:lnSpc>
                <a:spcPct val="90000"/>
              </a:lnSpc>
            </a:pPr>
            <a:r>
              <a:rPr lang="en-CA" sz="2000" dirty="0"/>
              <a:t>Contains atmospheric dust – varying amount of particle matter (less than 0.66cm in diameter)</a:t>
            </a:r>
          </a:p>
          <a:p>
            <a:pPr lvl="1">
              <a:lnSpc>
                <a:spcPct val="90000"/>
              </a:lnSpc>
            </a:pPr>
            <a:r>
              <a:rPr lang="en-CA" sz="2000" dirty="0"/>
              <a:t>Can include living and non-living particles</a:t>
            </a:r>
          </a:p>
          <a:p>
            <a:pPr>
              <a:lnSpc>
                <a:spcPct val="90000"/>
              </a:lnSpc>
            </a:pPr>
            <a:r>
              <a:rPr lang="en-CA" sz="2000" dirty="0"/>
              <a:t>Can be divided into 4 layers that are found at different altitudes</a:t>
            </a:r>
          </a:p>
          <a:p>
            <a:pPr lvl="1">
              <a:lnSpc>
                <a:spcPct val="90000"/>
              </a:lnSpc>
            </a:pPr>
            <a:r>
              <a:rPr lang="en-CA" sz="2000" dirty="0"/>
              <a:t>Troposphere</a:t>
            </a:r>
          </a:p>
          <a:p>
            <a:pPr lvl="1">
              <a:lnSpc>
                <a:spcPct val="90000"/>
              </a:lnSpc>
            </a:pPr>
            <a:r>
              <a:rPr lang="en-CA" sz="2000" dirty="0"/>
              <a:t>Stratosphere</a:t>
            </a:r>
          </a:p>
          <a:p>
            <a:pPr lvl="1">
              <a:lnSpc>
                <a:spcPct val="90000"/>
              </a:lnSpc>
            </a:pPr>
            <a:r>
              <a:rPr lang="en-CA" sz="2000" dirty="0"/>
              <a:t>Mesosphere</a:t>
            </a:r>
          </a:p>
          <a:p>
            <a:pPr lvl="1">
              <a:lnSpc>
                <a:spcPct val="90000"/>
              </a:lnSpc>
            </a:pPr>
            <a:r>
              <a:rPr lang="en-CA" sz="2000" dirty="0"/>
              <a:t>Thermosphere </a:t>
            </a:r>
          </a:p>
        </p:txBody>
      </p:sp>
      <p:pic>
        <p:nvPicPr>
          <p:cNvPr id="2050" name="Picture 2" descr="Image result for atmosphere layer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42894" y="1933304"/>
            <a:ext cx="6095593" cy="342877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77CB-5DB7-4912-A042-388E82DD1A24}"/>
              </a:ext>
            </a:extLst>
          </p:cNvPr>
          <p:cNvSpPr>
            <a:spLocks noGrp="1"/>
          </p:cNvSpPr>
          <p:nvPr>
            <p:ph type="title"/>
          </p:nvPr>
        </p:nvSpPr>
        <p:spPr>
          <a:xfrm>
            <a:off x="685801" y="609600"/>
            <a:ext cx="10131425" cy="1456267"/>
          </a:xfrm>
        </p:spPr>
        <p:txBody>
          <a:bodyPr>
            <a:normAutofit/>
          </a:bodyPr>
          <a:lstStyle/>
          <a:p>
            <a:pPr>
              <a:defRPr/>
            </a:pPr>
            <a:r>
              <a:rPr lang="en-CA" dirty="0"/>
              <a:t>Convection</a:t>
            </a:r>
          </a:p>
        </p:txBody>
      </p:sp>
      <p:graphicFrame>
        <p:nvGraphicFramePr>
          <p:cNvPr id="15365" name="Content Placeholder 2">
            <a:extLst>
              <a:ext uri="{FF2B5EF4-FFF2-40B4-BE49-F238E27FC236}">
                <a16:creationId xmlns:a16="http://schemas.microsoft.com/office/drawing/2014/main" id="{8807F3B2-2C16-4B43-982F-A2D9E92DB65B}"/>
              </a:ext>
            </a:extLst>
          </p:cNvPr>
          <p:cNvGraphicFramePr>
            <a:graphicFrameLocks noGrp="1"/>
          </p:cNvGraphicFramePr>
          <p:nvPr>
            <p:ph idx="1"/>
            <p:extLst>
              <p:ext uri="{D42A27DB-BD31-4B8C-83A1-F6EECF244321}">
                <p14:modId xmlns:p14="http://schemas.microsoft.com/office/powerpoint/2010/main" val="741139739"/>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NZi12OV9Xc"/>
          <p:cNvPicPr>
            <a:picLocks noRot="1" noChangeAspect="1"/>
          </p:cNvPicPr>
          <p:nvPr>
            <a:videoFile r:link="rId1"/>
          </p:nvPr>
        </p:nvPicPr>
        <p:blipFill>
          <a:blip r:embed="rId3"/>
          <a:stretch>
            <a:fillRect/>
          </a:stretch>
        </p:blipFill>
        <p:spPr>
          <a:xfrm>
            <a:off x="674914" y="340451"/>
            <a:ext cx="10885714" cy="6123214"/>
          </a:xfrm>
          <a:prstGeom prst="rect">
            <a:avLst/>
          </a:prstGeom>
        </p:spPr>
      </p:pic>
    </p:spTree>
    <p:extLst>
      <p:ext uri="{BB962C8B-B14F-4D97-AF65-F5344CB8AC3E}">
        <p14:creationId xmlns:p14="http://schemas.microsoft.com/office/powerpoint/2010/main" val="3305403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17410" name="Picture 6" descr="sea-land-breeze">
            <a:extLst>
              <a:ext uri="{FF2B5EF4-FFF2-40B4-BE49-F238E27FC236}">
                <a16:creationId xmlns:a16="http://schemas.microsoft.com/office/drawing/2014/main" id="{5AC4F875-AA60-4526-8FE7-599FEBEA83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107" r="1" b="3176"/>
          <a:stretch/>
        </p:blipFill>
        <p:spPr bwMode="auto">
          <a:xfrm>
            <a:off x="516466" y="10"/>
            <a:ext cx="11159068" cy="6857990"/>
          </a:xfrm>
          <a:custGeom>
            <a:avLst/>
            <a:gdLst>
              <a:gd name="connsiteX0" fmla="*/ 1192024 w 11159068"/>
              <a:gd name="connsiteY0" fmla="*/ 0 h 6858000"/>
              <a:gd name="connsiteX1" fmla="*/ 9967044 w 11159068"/>
              <a:gd name="connsiteY1" fmla="*/ 0 h 6858000"/>
              <a:gd name="connsiteX2" fmla="*/ 11159068 w 11159068"/>
              <a:gd name="connsiteY2" fmla="*/ 3433763 h 6858000"/>
              <a:gd name="connsiteX3" fmla="*/ 9971831 w 11159068"/>
              <a:gd name="connsiteY3" fmla="*/ 6858000 h 6858000"/>
              <a:gd name="connsiteX4" fmla="*/ 1187237 w 11159068"/>
              <a:gd name="connsiteY4" fmla="*/ 6858000 h 6858000"/>
              <a:gd name="connsiteX5" fmla="*/ 0 w 11159068"/>
              <a:gd name="connsiteY5" fmla="*/ 3433763 h 6858000"/>
              <a:gd name="connsiteX6" fmla="*/ 1192024 w 1115906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9068" h="6858000">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0224C6F-969C-468F-A22C-93307C69D765}"/>
              </a:ext>
            </a:extLst>
          </p:cNvPr>
          <p:cNvSpPr>
            <a:spLocks noGrp="1" noChangeArrowheads="1"/>
          </p:cNvSpPr>
          <p:nvPr>
            <p:ph type="title"/>
          </p:nvPr>
        </p:nvSpPr>
        <p:spPr>
          <a:xfrm>
            <a:off x="685801" y="609600"/>
            <a:ext cx="5219699" cy="1456267"/>
          </a:xfrm>
          <a:extLst>
            <a:ext uri="{909E8E84-426E-40DD-AFC4-6F175D3DCCD1}">
              <a14:hiddenFill xmlns:a14="http://schemas.microsoft.com/office/drawing/2010/main">
                <a:solidFill>
                  <a:srgbClr val="FFFFFF"/>
                </a:solidFill>
              </a14:hiddenFill>
            </a:ext>
          </a:extLst>
        </p:spPr>
        <p:txBody>
          <a:bodyPr>
            <a:normAutofit/>
          </a:bodyPr>
          <a:lstStyle/>
          <a:p>
            <a:r>
              <a:rPr lang="en-US" altLang="en-US">
                <a:effectLst/>
              </a:rPr>
              <a:t>Atmospheric Pressure</a:t>
            </a:r>
          </a:p>
        </p:txBody>
      </p:sp>
      <p:sp>
        <p:nvSpPr>
          <p:cNvPr id="19459" name="Rectangle 3">
            <a:extLst>
              <a:ext uri="{FF2B5EF4-FFF2-40B4-BE49-F238E27FC236}">
                <a16:creationId xmlns:a16="http://schemas.microsoft.com/office/drawing/2014/main" id="{1B699175-EAC8-4150-8DE1-66D5831AFA1E}"/>
              </a:ext>
            </a:extLst>
          </p:cNvPr>
          <p:cNvSpPr>
            <a:spLocks noGrp="1" noChangeArrowheads="1"/>
          </p:cNvSpPr>
          <p:nvPr>
            <p:ph type="body" idx="1"/>
          </p:nvPr>
        </p:nvSpPr>
        <p:spPr>
          <a:xfrm>
            <a:off x="685801" y="2142067"/>
            <a:ext cx="5219699" cy="3649133"/>
          </a:xfrm>
          <a:extLst>
            <a:ext uri="{909E8E84-426E-40DD-AFC4-6F175D3DCCD1}">
              <a14:hiddenFill xmlns:a14="http://schemas.microsoft.com/office/drawing/2010/main">
                <a:solidFill>
                  <a:srgbClr val="FFFFFF"/>
                </a:solidFill>
              </a14:hiddenFill>
            </a:ext>
          </a:extLst>
        </p:spPr>
        <p:txBody>
          <a:bodyPr>
            <a:normAutofit/>
          </a:bodyPr>
          <a:lstStyle/>
          <a:p>
            <a:r>
              <a:rPr lang="en-US" altLang="en-US" sz="2800" dirty="0">
                <a:effectLst/>
              </a:rPr>
              <a:t>Is pressure exerted by the mass of air above any point on Earth’s surface </a:t>
            </a:r>
          </a:p>
          <a:p>
            <a:endParaRPr lang="en-US" altLang="en-US" sz="2800" dirty="0">
              <a:effectLst/>
            </a:endParaRPr>
          </a:p>
        </p:txBody>
      </p:sp>
      <p:pic>
        <p:nvPicPr>
          <p:cNvPr id="19460" name="Picture 5" descr="pres-fig2e">
            <a:extLst>
              <a:ext uri="{FF2B5EF4-FFF2-40B4-BE49-F238E27FC236}">
                <a16:creationId xmlns:a16="http://schemas.microsoft.com/office/drawing/2014/main" id="{65379628-8BE5-4238-A434-B823074558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70" r="-1" b="-1"/>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5145DF3-A790-4DD4-B908-0DC78CDA2A9D}"/>
              </a:ext>
            </a:extLst>
          </p:cNvPr>
          <p:cNvSpPr>
            <a:spLocks noGrp="1" noChangeArrowheads="1"/>
          </p:cNvSpPr>
          <p:nvPr>
            <p:ph type="title"/>
          </p:nvPr>
        </p:nvSpPr>
        <p:spPr>
          <a:xfrm>
            <a:off x="825909" y="808055"/>
            <a:ext cx="3979205" cy="1453363"/>
          </a:xfrm>
          <a:extLst>
            <a:ext uri="{909E8E84-426E-40DD-AFC4-6F175D3DCCD1}">
              <a14:hiddenFill xmlns:a14="http://schemas.microsoft.com/office/drawing/2010/main">
                <a:solidFill>
                  <a:srgbClr val="FFFFFF"/>
                </a:solidFill>
              </a14:hiddenFill>
            </a:ext>
          </a:extLst>
        </p:spPr>
        <p:txBody>
          <a:bodyPr>
            <a:normAutofit/>
          </a:bodyPr>
          <a:lstStyle/>
          <a:p>
            <a:r>
              <a:rPr lang="en-US" altLang="en-US">
                <a:effectLst/>
              </a:rPr>
              <a:t>Wind</a:t>
            </a:r>
          </a:p>
        </p:txBody>
      </p:sp>
      <p:sp>
        <p:nvSpPr>
          <p:cNvPr id="21507" name="Rectangle 3">
            <a:extLst>
              <a:ext uri="{FF2B5EF4-FFF2-40B4-BE49-F238E27FC236}">
                <a16:creationId xmlns:a16="http://schemas.microsoft.com/office/drawing/2014/main" id="{EBC76642-90F2-4119-8857-A2C1E569E966}"/>
              </a:ext>
            </a:extLst>
          </p:cNvPr>
          <p:cNvSpPr>
            <a:spLocks noGrp="1" noChangeArrowheads="1"/>
          </p:cNvSpPr>
          <p:nvPr>
            <p:ph type="body" idx="1"/>
          </p:nvPr>
        </p:nvSpPr>
        <p:spPr>
          <a:xfrm>
            <a:off x="802178" y="2261420"/>
            <a:ext cx="4002936" cy="3637935"/>
          </a:xfrm>
          <a:extLst>
            <a:ext uri="{909E8E84-426E-40DD-AFC4-6F175D3DCCD1}">
              <a14:hiddenFill xmlns:a14="http://schemas.microsoft.com/office/drawing/2010/main">
                <a:solidFill>
                  <a:srgbClr val="FFFFFF"/>
                </a:solidFill>
              </a14:hiddenFill>
            </a:ext>
          </a:extLst>
        </p:spPr>
        <p:txBody>
          <a:bodyPr>
            <a:normAutofit/>
          </a:bodyPr>
          <a:lstStyle/>
          <a:p>
            <a:r>
              <a:rPr lang="en-US" altLang="en-US" sz="2800" dirty="0">
                <a:effectLst/>
              </a:rPr>
              <a:t>Is the result of  air moving from areas of high pressure to areas of low pressure</a:t>
            </a:r>
          </a:p>
          <a:p>
            <a:endParaRPr lang="en-US" altLang="en-US" sz="2800" dirty="0">
              <a:effectLst/>
            </a:endParaRPr>
          </a:p>
        </p:txBody>
      </p:sp>
      <p:pic>
        <p:nvPicPr>
          <p:cNvPr id="21508" name="Picture 7" descr="3029767593_456c2058b2">
            <a:extLst>
              <a:ext uri="{FF2B5EF4-FFF2-40B4-BE49-F238E27FC236}">
                <a16:creationId xmlns:a16="http://schemas.microsoft.com/office/drawing/2014/main" id="{316CE8B6-5A59-4EFF-A445-AC2210DF7C7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89752" y="1656357"/>
            <a:ext cx="6095593" cy="338305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9B6D-6803-4A9D-8A89-6BB61308FEB3}"/>
              </a:ext>
            </a:extLst>
          </p:cNvPr>
          <p:cNvSpPr>
            <a:spLocks noGrp="1"/>
          </p:cNvSpPr>
          <p:nvPr>
            <p:ph type="title"/>
          </p:nvPr>
        </p:nvSpPr>
        <p:spPr>
          <a:xfrm>
            <a:off x="685801" y="609600"/>
            <a:ext cx="5219699" cy="1456267"/>
          </a:xfrm>
        </p:spPr>
        <p:txBody>
          <a:bodyPr>
            <a:normAutofit/>
          </a:bodyPr>
          <a:lstStyle/>
          <a:p>
            <a:pPr>
              <a:defRPr/>
            </a:pPr>
            <a:r>
              <a:rPr lang="en-US">
                <a:effectLst/>
              </a:rPr>
              <a:t>Global Winds</a:t>
            </a:r>
            <a:endParaRPr lang="en-CA"/>
          </a:p>
        </p:txBody>
      </p:sp>
      <p:sp>
        <p:nvSpPr>
          <p:cNvPr id="3" name="Content Placeholder 2">
            <a:extLst>
              <a:ext uri="{FF2B5EF4-FFF2-40B4-BE49-F238E27FC236}">
                <a16:creationId xmlns:a16="http://schemas.microsoft.com/office/drawing/2014/main" id="{7C41C13B-57F4-422C-A318-CEA7E090B0BD}"/>
              </a:ext>
            </a:extLst>
          </p:cNvPr>
          <p:cNvSpPr>
            <a:spLocks noGrp="1"/>
          </p:cNvSpPr>
          <p:nvPr>
            <p:ph idx="1"/>
          </p:nvPr>
        </p:nvSpPr>
        <p:spPr>
          <a:xfrm>
            <a:off x="685801" y="2142067"/>
            <a:ext cx="5219699" cy="3649133"/>
          </a:xfrm>
        </p:spPr>
        <p:txBody>
          <a:bodyPr>
            <a:normAutofit/>
          </a:bodyPr>
          <a:lstStyle/>
          <a:p>
            <a:pPr>
              <a:defRPr/>
            </a:pPr>
            <a:r>
              <a:rPr lang="en-US">
                <a:effectLst/>
              </a:rPr>
              <a:t>Are created by:</a:t>
            </a:r>
          </a:p>
          <a:p>
            <a:pPr marL="971550" lvl="1" indent="-514350">
              <a:buFont typeface="Tahoma" panose="020B0604030504040204" pitchFamily="34" charset="0"/>
              <a:buAutoNum type="alphaLcPeriod"/>
              <a:defRPr/>
            </a:pPr>
            <a:r>
              <a:rPr lang="en-US">
                <a:effectLst/>
              </a:rPr>
              <a:t>Convection currents</a:t>
            </a:r>
          </a:p>
          <a:p>
            <a:pPr marL="971550" lvl="1" indent="-514350">
              <a:buFont typeface="Tahoma" panose="020B0604030504040204" pitchFamily="34" charset="0"/>
              <a:buAutoNum type="alphaLcPeriod"/>
              <a:defRPr/>
            </a:pPr>
            <a:r>
              <a:rPr lang="en-US">
                <a:effectLst/>
              </a:rPr>
              <a:t>Coriolis effect</a:t>
            </a:r>
          </a:p>
          <a:p>
            <a:pPr>
              <a:defRPr/>
            </a:pPr>
            <a:endParaRPr lang="en-US">
              <a:effectLst/>
            </a:endParaRPr>
          </a:p>
          <a:p>
            <a:pPr>
              <a:defRPr/>
            </a:pPr>
            <a:r>
              <a:rPr lang="en-US">
                <a:effectLst/>
              </a:rPr>
              <a:t>Types:</a:t>
            </a:r>
          </a:p>
          <a:p>
            <a:pPr marL="971550" lvl="1" indent="-514350">
              <a:buFont typeface="Tahoma" panose="020B0604030504040204" pitchFamily="34" charset="0"/>
              <a:buAutoNum type="arabicPeriod"/>
              <a:defRPr/>
            </a:pPr>
            <a:r>
              <a:rPr lang="en-US">
                <a:effectLst/>
              </a:rPr>
              <a:t>Tradewinds</a:t>
            </a:r>
          </a:p>
          <a:p>
            <a:pPr marL="971550" lvl="1" indent="-514350">
              <a:buFont typeface="Tahoma" panose="020B0604030504040204" pitchFamily="34" charset="0"/>
              <a:buAutoNum type="arabicPeriod"/>
              <a:defRPr/>
            </a:pPr>
            <a:r>
              <a:rPr lang="en-US">
                <a:effectLst/>
              </a:rPr>
              <a:t>Westerlies</a:t>
            </a:r>
          </a:p>
          <a:p>
            <a:pPr marL="971550" lvl="1" indent="-514350">
              <a:buFont typeface="Tahoma" panose="020B0604030504040204" pitchFamily="34" charset="0"/>
              <a:buAutoNum type="arabicPeriod"/>
              <a:defRPr/>
            </a:pPr>
            <a:r>
              <a:rPr lang="en-US">
                <a:effectLst/>
              </a:rPr>
              <a:t>Easterlies</a:t>
            </a:r>
            <a:endParaRPr lang="en-CA"/>
          </a:p>
        </p:txBody>
      </p:sp>
      <p:pic>
        <p:nvPicPr>
          <p:cNvPr id="23557" name="Picture 4" descr="wind">
            <a:extLst>
              <a:ext uri="{FF2B5EF4-FFF2-40B4-BE49-F238E27FC236}">
                <a16:creationId xmlns:a16="http://schemas.microsoft.com/office/drawing/2014/main" id="{D2AF00C3-EC50-4310-A1F9-F22FB13C25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4" r="4565" b="-3"/>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51D8572-237C-4CE3-8FF1-753592F43485}"/>
              </a:ext>
            </a:extLst>
          </p:cNvPr>
          <p:cNvSpPr>
            <a:spLocks noGrp="1"/>
          </p:cNvSpPr>
          <p:nvPr>
            <p:ph type="title"/>
          </p:nvPr>
        </p:nvSpPr>
        <p:spPr>
          <a:xfrm>
            <a:off x="718457" y="531278"/>
            <a:ext cx="3211517" cy="5292579"/>
          </a:xfrm>
        </p:spPr>
        <p:txBody>
          <a:bodyPr>
            <a:normAutofit/>
          </a:bodyPr>
          <a:lstStyle/>
          <a:p>
            <a:pPr>
              <a:defRPr/>
            </a:pPr>
            <a:r>
              <a:rPr lang="en-CA">
                <a:solidFill>
                  <a:srgbClr val="FFFFFF"/>
                </a:solidFill>
              </a:rPr>
              <a:t>A. Convection</a:t>
            </a:r>
          </a:p>
        </p:txBody>
      </p:sp>
      <p:sp useBgFill="1">
        <p:nvSpPr>
          <p:cNvPr id="80" name="Freeform: Shape 79">
            <a:extLst>
              <a:ext uri="{FF2B5EF4-FFF2-40B4-BE49-F238E27FC236}">
                <a16:creationId xmlns:a16="http://schemas.microsoft.com/office/drawing/2014/main"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25605" name="Content Placeholder 2">
            <a:extLst>
              <a:ext uri="{FF2B5EF4-FFF2-40B4-BE49-F238E27FC236}">
                <a16:creationId xmlns:a16="http://schemas.microsoft.com/office/drawing/2014/main" id="{74E824A9-F34A-461C-8C6A-6709AB1748EC}"/>
              </a:ext>
            </a:extLst>
          </p:cNvPr>
          <p:cNvGraphicFramePr>
            <a:graphicFrameLocks noGrp="1"/>
          </p:cNvGraphicFramePr>
          <p:nvPr>
            <p:ph idx="1"/>
            <p:extLst>
              <p:ext uri="{D42A27DB-BD31-4B8C-83A1-F6EECF244321}">
                <p14:modId xmlns:p14="http://schemas.microsoft.com/office/powerpoint/2010/main" val="1041817201"/>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DEC20DB-F117-45F1-B386-A979C4631632}"/>
              </a:ext>
            </a:extLst>
          </p:cNvPr>
          <p:cNvSpPr>
            <a:spLocks noGrp="1" noChangeArrowheads="1"/>
          </p:cNvSpPr>
          <p:nvPr>
            <p:ph type="title"/>
          </p:nvPr>
        </p:nvSpPr>
        <p:spPr>
          <a:xfrm>
            <a:off x="825909" y="808055"/>
            <a:ext cx="3979205" cy="1453363"/>
          </a:xfrm>
          <a:extLst>
            <a:ext uri="{909E8E84-426E-40DD-AFC4-6F175D3DCCD1}">
              <a14:hiddenFill xmlns:a14="http://schemas.microsoft.com/office/drawing/2010/main">
                <a:solidFill>
                  <a:srgbClr val="FFFFFF"/>
                </a:solidFill>
              </a14:hiddenFill>
            </a:ext>
          </a:extLst>
        </p:spPr>
        <p:txBody>
          <a:bodyPr>
            <a:normAutofit/>
          </a:bodyPr>
          <a:lstStyle/>
          <a:p>
            <a:r>
              <a:rPr lang="en-US" altLang="en-US">
                <a:effectLst/>
              </a:rPr>
              <a:t>B. Coriolis Effect</a:t>
            </a:r>
          </a:p>
        </p:txBody>
      </p:sp>
      <p:sp>
        <p:nvSpPr>
          <p:cNvPr id="27651" name="Rectangle 3">
            <a:extLst>
              <a:ext uri="{FF2B5EF4-FFF2-40B4-BE49-F238E27FC236}">
                <a16:creationId xmlns:a16="http://schemas.microsoft.com/office/drawing/2014/main" id="{343D61F1-7AE9-49ED-A81B-88471E02FC8C}"/>
              </a:ext>
            </a:extLst>
          </p:cNvPr>
          <p:cNvSpPr>
            <a:spLocks noGrp="1" noChangeArrowheads="1"/>
          </p:cNvSpPr>
          <p:nvPr>
            <p:ph type="body" idx="1"/>
          </p:nvPr>
        </p:nvSpPr>
        <p:spPr>
          <a:xfrm>
            <a:off x="802178" y="2261420"/>
            <a:ext cx="4436028" cy="3637935"/>
          </a:xfrm>
          <a:extLst>
            <a:ext uri="{909E8E84-426E-40DD-AFC4-6F175D3DCCD1}">
              <a14:hiddenFill xmlns:a14="http://schemas.microsoft.com/office/drawing/2010/main">
                <a:solidFill>
                  <a:srgbClr val="FFFFFF"/>
                </a:solidFill>
              </a14:hiddenFill>
            </a:ext>
          </a:extLst>
        </p:spPr>
        <p:txBody>
          <a:bodyPr>
            <a:normAutofit/>
          </a:bodyPr>
          <a:lstStyle/>
          <a:p>
            <a:r>
              <a:rPr lang="en-US" altLang="en-US" sz="2400" dirty="0"/>
              <a:t>It is caused by the rotation of the </a:t>
            </a:r>
            <a:r>
              <a:rPr lang="en-US" altLang="en-US" sz="2400" dirty="0" smtClean="0"/>
              <a:t>earth</a:t>
            </a:r>
            <a:endParaRPr lang="en-US" altLang="en-US" sz="2400" dirty="0"/>
          </a:p>
          <a:p>
            <a:r>
              <a:rPr lang="en-US" altLang="en-US" sz="2400" dirty="0"/>
              <a:t>Cause air that moving away from the equator to be deflected (bends) </a:t>
            </a:r>
          </a:p>
          <a:p>
            <a:r>
              <a:rPr lang="en-US" altLang="en-US" sz="2400" dirty="0"/>
              <a:t>Air masses:</a:t>
            </a:r>
          </a:p>
          <a:p>
            <a:pPr lvl="1"/>
            <a:r>
              <a:rPr lang="en-US" altLang="en-US" sz="2000" dirty="0"/>
              <a:t>in the north bend right</a:t>
            </a:r>
          </a:p>
          <a:p>
            <a:pPr lvl="1"/>
            <a:r>
              <a:rPr lang="en-US" altLang="en-US" sz="2000" dirty="0"/>
              <a:t>in the south bend </a:t>
            </a:r>
            <a:r>
              <a:rPr lang="en-US" altLang="en-US" sz="2000" dirty="0" smtClean="0"/>
              <a:t>left</a:t>
            </a:r>
            <a:endParaRPr lang="en-US" altLang="en-US" sz="2400" dirty="0"/>
          </a:p>
          <a:p>
            <a:endParaRPr lang="en-US" altLang="en-US" sz="2400" dirty="0"/>
          </a:p>
        </p:txBody>
      </p:sp>
      <p:pic>
        <p:nvPicPr>
          <p:cNvPr id="27652" name="Picture 5" descr="gaspcor">
            <a:extLst>
              <a:ext uri="{FF2B5EF4-FFF2-40B4-BE49-F238E27FC236}">
                <a16:creationId xmlns:a16="http://schemas.microsoft.com/office/drawing/2014/main" id="{7839A86F-7047-48D7-97AB-549860F2EC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92653" y="796413"/>
            <a:ext cx="5089791" cy="510294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dGtcZSFRLk"/>
          <p:cNvPicPr>
            <a:picLocks noRot="1" noChangeAspect="1"/>
          </p:cNvPicPr>
          <p:nvPr>
            <a:videoFile r:link="rId1"/>
          </p:nvPr>
        </p:nvPicPr>
        <p:blipFill>
          <a:blip r:embed="rId3"/>
          <a:stretch>
            <a:fillRect/>
          </a:stretch>
        </p:blipFill>
        <p:spPr>
          <a:xfrm>
            <a:off x="792480" y="444953"/>
            <a:ext cx="10650583" cy="5990953"/>
          </a:xfrm>
          <a:prstGeom prst="rect">
            <a:avLst/>
          </a:prstGeom>
        </p:spPr>
      </p:pic>
    </p:spTree>
    <p:extLst>
      <p:ext uri="{BB962C8B-B14F-4D97-AF65-F5344CB8AC3E}">
        <p14:creationId xmlns:p14="http://schemas.microsoft.com/office/powerpoint/2010/main" val="952687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EB830-808E-460B-8DC4-4EEC492BD367}"/>
              </a:ext>
            </a:extLst>
          </p:cNvPr>
          <p:cNvSpPr>
            <a:spLocks noGrp="1"/>
          </p:cNvSpPr>
          <p:nvPr>
            <p:ph type="title"/>
          </p:nvPr>
        </p:nvSpPr>
        <p:spPr>
          <a:xfrm>
            <a:off x="685799" y="1150076"/>
            <a:ext cx="3659389" cy="4557849"/>
          </a:xfrm>
        </p:spPr>
        <p:txBody>
          <a:bodyPr>
            <a:normAutofit/>
          </a:bodyPr>
          <a:lstStyle/>
          <a:p>
            <a:pPr algn="r">
              <a:defRPr/>
            </a:pPr>
            <a:r>
              <a:rPr lang="en-CA" dirty="0"/>
              <a:t>Jet Streams</a:t>
            </a:r>
            <a:endParaRPr lang="en-CA"/>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BE7035-3819-46CF-B2E7-8F8B35703B80}"/>
              </a:ext>
            </a:extLst>
          </p:cNvPr>
          <p:cNvSpPr>
            <a:spLocks noGrp="1"/>
          </p:cNvSpPr>
          <p:nvPr>
            <p:ph idx="1"/>
          </p:nvPr>
        </p:nvSpPr>
        <p:spPr>
          <a:xfrm>
            <a:off x="4988658" y="1150076"/>
            <a:ext cx="6517543" cy="4557849"/>
          </a:xfrm>
        </p:spPr>
        <p:txBody>
          <a:bodyPr>
            <a:normAutofit/>
          </a:bodyPr>
          <a:lstStyle/>
          <a:p>
            <a:pPr eaLnBrk="1" hangingPunct="1">
              <a:defRPr/>
            </a:pPr>
            <a:r>
              <a:rPr lang="en-US" sz="3200" dirty="0">
                <a:effectLst/>
                <a:cs typeface="Tahoma" panose="020B0604030504040204" pitchFamily="34" charset="0"/>
              </a:rPr>
              <a:t>Are a fast moving  band of air in the Stratosphere  </a:t>
            </a:r>
            <a:endParaRPr lang="en-US" sz="3200" dirty="0">
              <a:cs typeface="Tahoma" panose="020B0604030504040204" pitchFamily="34" charset="0"/>
            </a:endParaRPr>
          </a:p>
          <a:p>
            <a:pPr marL="0" indent="0" eaLnBrk="1" hangingPunct="1">
              <a:buNone/>
              <a:defRPr/>
            </a:pPr>
            <a:r>
              <a:rPr lang="en-US" sz="3200" dirty="0">
                <a:cs typeface="Tahoma" panose="020B0604030504040204" pitchFamily="34" charset="0"/>
              </a:rPr>
              <a:t> </a:t>
            </a:r>
            <a:r>
              <a:rPr lang="en-US" sz="3200" dirty="0" smtClean="0">
                <a:cs typeface="Tahoma" panose="020B0604030504040204" pitchFamily="34" charset="0"/>
              </a:rPr>
              <a:t>  (</a:t>
            </a:r>
            <a:r>
              <a:rPr lang="en-US" sz="3200" dirty="0">
                <a:cs typeface="Tahoma" panose="020B0604030504040204" pitchFamily="34" charset="0"/>
              </a:rPr>
              <a:t>where less friction occurs</a:t>
            </a:r>
            <a:r>
              <a:rPr lang="en-US" sz="3200" dirty="0" smtClean="0">
                <a:cs typeface="Tahoma" panose="020B0604030504040204" pitchFamily="34" charset="0"/>
              </a:rPr>
              <a:t>)</a:t>
            </a:r>
            <a:endParaRPr lang="en-US" sz="3200" dirty="0">
              <a:effectLst/>
              <a:cs typeface="Tahoma" panose="020B0604030504040204" pitchFamily="34" charset="0"/>
            </a:endParaRPr>
          </a:p>
          <a:p>
            <a:pPr eaLnBrk="1" hangingPunct="1">
              <a:defRPr/>
            </a:pPr>
            <a:r>
              <a:rPr lang="en-US" sz="3200" dirty="0">
                <a:effectLst/>
                <a:cs typeface="Tahoma" panose="020B0604030504040204" pitchFamily="34" charset="0"/>
              </a:rPr>
              <a:t> Are affected by temperature and convection currents                                     </a:t>
            </a:r>
            <a:r>
              <a:rPr lang="en-US" sz="3200" dirty="0" smtClean="0">
                <a:cs typeface="Tahoma" panose="020B0604030504040204" pitchFamily="34" charset="0"/>
              </a:rPr>
              <a:t>(</a:t>
            </a:r>
            <a:r>
              <a:rPr lang="en-US" sz="3200" dirty="0">
                <a:cs typeface="Tahoma" panose="020B0604030504040204" pitchFamily="34" charset="0"/>
              </a:rPr>
              <a:t>e.g. faster near the equator</a:t>
            </a:r>
            <a:r>
              <a:rPr lang="en-US" sz="3200" dirty="0" smtClean="0">
                <a:cs typeface="Tahoma" panose="020B0604030504040204" pitchFamily="34" charset="0"/>
              </a:rPr>
              <a:t>)</a:t>
            </a:r>
            <a:endParaRPr lang="en-US" sz="3200" dirty="0">
              <a:effectLst/>
              <a:cs typeface="Tahoma" panose="020B0604030504040204" pitchFamily="34" charset="0"/>
            </a:endParaRPr>
          </a:p>
          <a:p>
            <a:pPr eaLnBrk="1" hangingPunct="1">
              <a:defRPr/>
            </a:pPr>
            <a:r>
              <a:rPr lang="en-US" sz="3200" dirty="0">
                <a:effectLst/>
                <a:cs typeface="Tahoma" panose="020B0604030504040204" pitchFamily="34" charset="0"/>
              </a:rPr>
              <a:t>Changes affect weather  </a:t>
            </a:r>
            <a:endParaRPr lang="en-CA" sz="3200" dirty="0">
              <a:effectLst/>
              <a:cs typeface="Tahoma" panose="020B0604030504040204" pitchFamily="34" charset="0"/>
            </a:endParaRPr>
          </a:p>
          <a:p>
            <a:pPr>
              <a:defRPr/>
            </a:pPr>
            <a:endParaRPr lang="en-CA"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3ED3FC-3BE8-4F1F-BEF1-74B1C7217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Title 6">
            <a:extLst>
              <a:ext uri="{FF2B5EF4-FFF2-40B4-BE49-F238E27FC236}">
                <a16:creationId xmlns:a16="http://schemas.microsoft.com/office/drawing/2014/main" id="{FB28FD0F-F251-4AE8-8A40-2E99F668E666}"/>
              </a:ext>
            </a:extLst>
          </p:cNvPr>
          <p:cNvSpPr>
            <a:spLocks noGrp="1"/>
          </p:cNvSpPr>
          <p:nvPr>
            <p:ph type="title"/>
          </p:nvPr>
        </p:nvSpPr>
        <p:spPr>
          <a:xfrm>
            <a:off x="825909" y="808055"/>
            <a:ext cx="3979205" cy="1453363"/>
          </a:xfrm>
        </p:spPr>
        <p:txBody>
          <a:bodyPr vert="horz" lIns="91440" tIns="45720" rIns="91440" bIns="45720" rtlCol="0" anchor="ctr">
            <a:normAutofit/>
          </a:bodyPr>
          <a:lstStyle/>
          <a:p>
            <a:r>
              <a:rPr lang="en-US"/>
              <a:t>Troposphere</a:t>
            </a:r>
          </a:p>
        </p:txBody>
      </p:sp>
      <p:sp>
        <p:nvSpPr>
          <p:cNvPr id="3" name="Content Placeholder 2"/>
          <p:cNvSpPr>
            <a:spLocks noGrp="1"/>
          </p:cNvSpPr>
          <p:nvPr>
            <p:ph sz="half" idx="1"/>
          </p:nvPr>
        </p:nvSpPr>
        <p:spPr>
          <a:xfrm>
            <a:off x="802178" y="2261420"/>
            <a:ext cx="4002936" cy="3637935"/>
          </a:xfrm>
        </p:spPr>
        <p:txBody>
          <a:bodyPr vert="horz" lIns="91440" tIns="45720" rIns="91440" bIns="45720" rtlCol="0" anchor="ctr">
            <a:noAutofit/>
          </a:bodyPr>
          <a:lstStyle/>
          <a:p>
            <a:r>
              <a:rPr lang="en-US" sz="2800" dirty="0"/>
              <a:t>0-10km from earth</a:t>
            </a:r>
          </a:p>
          <a:p>
            <a:r>
              <a:rPr lang="en-US" sz="2800" dirty="0"/>
              <a:t>Average temp is 15 degrees</a:t>
            </a:r>
          </a:p>
          <a:p>
            <a:r>
              <a:rPr lang="en-US" sz="2800" dirty="0"/>
              <a:t>Reaches a minimum temp of -60 degrees at the top</a:t>
            </a:r>
          </a:p>
          <a:p>
            <a:r>
              <a:rPr lang="en-US" sz="2800" dirty="0"/>
              <a:t>Contains 80% of atmospheric gases</a:t>
            </a:r>
          </a:p>
        </p:txBody>
      </p:sp>
      <p:pic>
        <p:nvPicPr>
          <p:cNvPr id="5" name="Picture 2" descr="Image result for atmosphere layers"/>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89752" y="1633498"/>
            <a:ext cx="6095593" cy="342877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82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B32D126-3735-4E58-BA45-F9F24E5F5668}"/>
              </a:ext>
            </a:extLst>
          </p:cNvPr>
          <p:cNvSpPr>
            <a:spLocks noGrp="1"/>
          </p:cNvSpPr>
          <p:nvPr>
            <p:ph type="title"/>
          </p:nvPr>
        </p:nvSpPr>
        <p:spPr>
          <a:xfrm>
            <a:off x="7865806" y="643463"/>
            <a:ext cx="3706762" cy="1608124"/>
          </a:xfrm>
        </p:spPr>
        <p:txBody>
          <a:bodyPr>
            <a:normAutofit/>
          </a:bodyPr>
          <a:lstStyle/>
          <a:p>
            <a:pPr eaLnBrk="1" hangingPunct="1">
              <a:lnSpc>
                <a:spcPct val="90000"/>
              </a:lnSpc>
            </a:pPr>
            <a:r>
              <a:rPr lang="en-CA" altLang="en-US"/>
              <a:t>The Unique  Properties of Water</a:t>
            </a:r>
          </a:p>
        </p:txBody>
      </p:sp>
      <p:pic>
        <p:nvPicPr>
          <p:cNvPr id="22533" name="Picture 7" descr="water">
            <a:extLst>
              <a:ext uri="{FF2B5EF4-FFF2-40B4-BE49-F238E27FC236}">
                <a16:creationId xmlns:a16="http://schemas.microsoft.com/office/drawing/2014/main" id="{0ABA2E58-E867-4611-AFCB-69BCD8F1FA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761" b="11927"/>
          <a:stretch/>
        </p:blipFill>
        <p:spPr bwMode="auto">
          <a:xfrm>
            <a:off x="643464" y="1493626"/>
            <a:ext cx="6897878" cy="388002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531" name="Content Placeholder 2">
            <a:extLst>
              <a:ext uri="{FF2B5EF4-FFF2-40B4-BE49-F238E27FC236}">
                <a16:creationId xmlns:a16="http://schemas.microsoft.com/office/drawing/2014/main" id="{4225AD7C-2846-4788-A0F6-13D8AAA62968}"/>
              </a:ext>
            </a:extLst>
          </p:cNvPr>
          <p:cNvSpPr>
            <a:spLocks noGrp="1"/>
          </p:cNvSpPr>
          <p:nvPr>
            <p:ph idx="1"/>
          </p:nvPr>
        </p:nvSpPr>
        <p:spPr>
          <a:xfrm>
            <a:off x="7723163" y="2251587"/>
            <a:ext cx="4192172" cy="3972232"/>
          </a:xfrm>
        </p:spPr>
        <p:txBody>
          <a:bodyPr>
            <a:normAutofit fontScale="92500"/>
          </a:bodyPr>
          <a:lstStyle/>
          <a:p>
            <a:pPr marL="857250" lvl="1" indent="-457200">
              <a:buFontTx/>
              <a:buAutoNum type="arabicPeriod"/>
            </a:pPr>
            <a:r>
              <a:rPr lang="en-US" altLang="en-US" sz="2400" b="1" dirty="0">
                <a:cs typeface="Tahoma" panose="020B0604030504040204" pitchFamily="34" charset="0"/>
              </a:rPr>
              <a:t>High Surface Tension </a:t>
            </a:r>
          </a:p>
          <a:p>
            <a:pPr marL="857250" lvl="1" indent="-457200">
              <a:buFontTx/>
              <a:buAutoNum type="arabicPeriod"/>
            </a:pPr>
            <a:r>
              <a:rPr lang="en-US" altLang="en-US" sz="2400" b="1" dirty="0">
                <a:cs typeface="Tahoma" panose="020B0604030504040204" pitchFamily="34" charset="0"/>
              </a:rPr>
              <a:t>More than one state</a:t>
            </a:r>
          </a:p>
          <a:p>
            <a:pPr marL="857250" lvl="1" indent="-457200">
              <a:buFontTx/>
              <a:buAutoNum type="arabicPeriod"/>
            </a:pPr>
            <a:r>
              <a:rPr lang="en-US" altLang="en-US" sz="2400" b="1" dirty="0">
                <a:cs typeface="Tahoma" panose="020B0604030504040204" pitchFamily="34" charset="0"/>
              </a:rPr>
              <a:t>High Melting &amp;  Boiling Points</a:t>
            </a:r>
          </a:p>
          <a:p>
            <a:pPr marL="857250" lvl="1" indent="-457200">
              <a:buFontTx/>
              <a:buAutoNum type="arabicPeriod"/>
            </a:pPr>
            <a:r>
              <a:rPr lang="en-US" altLang="en-US" sz="2400" b="1" dirty="0">
                <a:cs typeface="Tahoma" panose="020B0604030504040204" pitchFamily="34" charset="0"/>
              </a:rPr>
              <a:t>Density</a:t>
            </a:r>
          </a:p>
          <a:p>
            <a:pPr marL="857250" lvl="1" indent="-457200">
              <a:buFontTx/>
              <a:buAutoNum type="arabicPeriod"/>
            </a:pPr>
            <a:r>
              <a:rPr lang="en-US" altLang="en-US" sz="2400" b="1" dirty="0">
                <a:cs typeface="Tahoma" panose="020B0604030504040204" pitchFamily="34" charset="0"/>
              </a:rPr>
              <a:t>High Specific Heat Capacity</a:t>
            </a:r>
          </a:p>
          <a:p>
            <a:pPr marL="857250" lvl="1" indent="-457200">
              <a:buFontTx/>
              <a:buAutoNum type="arabicPeriod"/>
            </a:pPr>
            <a:r>
              <a:rPr lang="en-US" altLang="en-US" sz="2400" b="1" dirty="0">
                <a:cs typeface="Tahoma" panose="020B0604030504040204" pitchFamily="34" charset="0"/>
              </a:rPr>
              <a:t>Unique heat of Fusion</a:t>
            </a:r>
          </a:p>
          <a:p>
            <a:pPr marL="857250" lvl="1" indent="-457200">
              <a:buFontTx/>
              <a:buAutoNum type="arabicPeriod"/>
            </a:pPr>
            <a:r>
              <a:rPr lang="en-US" altLang="en-US" sz="2400" b="1" dirty="0">
                <a:cs typeface="Tahoma" panose="020B0604030504040204" pitchFamily="34" charset="0"/>
              </a:rPr>
              <a:t>Unique heat of Vaporization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4C1A42D-0E8C-40AB-AA34-DA66218A8DCE}"/>
              </a:ext>
            </a:extLst>
          </p:cNvPr>
          <p:cNvSpPr>
            <a:spLocks noGrp="1"/>
          </p:cNvSpPr>
          <p:nvPr>
            <p:ph type="title"/>
          </p:nvPr>
        </p:nvSpPr>
        <p:spPr>
          <a:xfrm>
            <a:off x="825909" y="808055"/>
            <a:ext cx="3979205" cy="1453363"/>
          </a:xfrm>
        </p:spPr>
        <p:txBody>
          <a:bodyPr>
            <a:normAutofit/>
          </a:bodyPr>
          <a:lstStyle/>
          <a:p>
            <a:pPr eaLnBrk="1" hangingPunct="1"/>
            <a:r>
              <a:rPr lang="en-CA" altLang="en-US" dirty="0"/>
              <a:t>1. High Surface Tension</a:t>
            </a:r>
          </a:p>
        </p:txBody>
      </p:sp>
      <p:sp>
        <p:nvSpPr>
          <p:cNvPr id="24579" name="Content Placeholder 2">
            <a:extLst>
              <a:ext uri="{FF2B5EF4-FFF2-40B4-BE49-F238E27FC236}">
                <a16:creationId xmlns:a16="http://schemas.microsoft.com/office/drawing/2014/main" id="{315D1CAD-C772-49F7-ADF8-7402CD2DAE8C}"/>
              </a:ext>
            </a:extLst>
          </p:cNvPr>
          <p:cNvSpPr>
            <a:spLocks noGrp="1"/>
          </p:cNvSpPr>
          <p:nvPr>
            <p:ph idx="1"/>
          </p:nvPr>
        </p:nvSpPr>
        <p:spPr>
          <a:xfrm>
            <a:off x="802178" y="2261420"/>
            <a:ext cx="4002936" cy="3637935"/>
          </a:xfrm>
        </p:spPr>
        <p:txBody>
          <a:bodyPr>
            <a:normAutofit/>
          </a:bodyPr>
          <a:lstStyle/>
          <a:p>
            <a:pPr eaLnBrk="1" hangingPunct="1"/>
            <a:r>
              <a:rPr lang="en-CA" altLang="en-US"/>
              <a:t>Caused by adhesive and cohesive forces of attraction</a:t>
            </a:r>
          </a:p>
          <a:p>
            <a:pPr eaLnBrk="1" hangingPunct="1"/>
            <a:endParaRPr lang="en-CA" altLang="en-US"/>
          </a:p>
          <a:p>
            <a:pPr eaLnBrk="1" hangingPunct="1"/>
            <a:r>
              <a:rPr lang="en-CA" altLang="en-US"/>
              <a:t>Enables insects and other organism to walk on the surface</a:t>
            </a:r>
          </a:p>
        </p:txBody>
      </p:sp>
      <p:pic>
        <p:nvPicPr>
          <p:cNvPr id="24581" name="Picture 6" descr="1216538369FEHDiPQ">
            <a:extLst>
              <a:ext uri="{FF2B5EF4-FFF2-40B4-BE49-F238E27FC236}">
                <a16:creationId xmlns:a16="http://schemas.microsoft.com/office/drawing/2014/main" id="{A8BAC779-A8CF-4E94-BCF0-C534E5815F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89752" y="1062037"/>
            <a:ext cx="6095593" cy="457169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7" name="Rectangle 136">
            <a:extLst>
              <a:ext uri="{FF2B5EF4-FFF2-40B4-BE49-F238E27FC236}">
                <a16:creationId xmlns:a16="http://schemas.microsoft.com/office/drawing/2014/main" id="{09C946AC-2072-4946-A2B8-39F09D094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A748C8C8-F348-4D00-852A-26DD9EBCC24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26626" name="Title 1">
            <a:extLst>
              <a:ext uri="{FF2B5EF4-FFF2-40B4-BE49-F238E27FC236}">
                <a16:creationId xmlns:a16="http://schemas.microsoft.com/office/drawing/2014/main" id="{66F71D0F-B5B8-4BC0-BFCC-FD168F442F02}"/>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altLang="en-US" sz="4800">
                <a:solidFill>
                  <a:srgbClr val="FFFFFF"/>
                </a:solidFill>
              </a:rPr>
              <a:t>2. More Than One State</a:t>
            </a:r>
          </a:p>
        </p:txBody>
      </p:sp>
      <p:sp>
        <p:nvSpPr>
          <p:cNvPr id="26627" name="Content Placeholder 2">
            <a:extLst>
              <a:ext uri="{FF2B5EF4-FFF2-40B4-BE49-F238E27FC236}">
                <a16:creationId xmlns:a16="http://schemas.microsoft.com/office/drawing/2014/main" id="{F7C5D13F-D3CF-4736-8FFB-F46F3A5C9A5A}"/>
              </a:ext>
            </a:extLst>
          </p:cNvPr>
          <p:cNvSpPr>
            <a:spLocks noGrp="1"/>
          </p:cNvSpPr>
          <p:nvPr>
            <p:ph idx="1"/>
          </p:nvPr>
        </p:nvSpPr>
        <p:spPr>
          <a:xfrm>
            <a:off x="486876" y="4851399"/>
            <a:ext cx="4513792" cy="914401"/>
          </a:xfrm>
        </p:spPr>
        <p:txBody>
          <a:bodyPr vert="horz" lIns="91440" tIns="45720" rIns="91440" bIns="45720" rtlCol="0" anchor="t">
            <a:normAutofit/>
          </a:bodyPr>
          <a:lstStyle/>
          <a:p>
            <a:pPr marL="0" indent="0" algn="r">
              <a:buNone/>
            </a:pPr>
            <a:r>
              <a:rPr lang="en-US" altLang="en-US" cap="all">
                <a:solidFill>
                  <a:srgbClr val="FFFFFF"/>
                </a:solidFill>
              </a:rPr>
              <a:t>It can exist in 3 phases …..change occurs when energy is added or taken away </a:t>
            </a:r>
          </a:p>
        </p:txBody>
      </p:sp>
      <p:sp useBgFill="1">
        <p:nvSpPr>
          <p:cNvPr id="141"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43"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19660E16-DCC0-4B6C-8E84-4C29258005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6" name="Straight Connector 145">
              <a:extLst>
                <a:ext uri="{FF2B5EF4-FFF2-40B4-BE49-F238E27FC236}">
                  <a16:creationId xmlns:a16="http://schemas.microsoft.com/office/drawing/2014/main" id="{29130F79-611E-4458-B53E-36A2572171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EA78691-46E9-469A-921B-9D16933EE1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A4AA196-3090-4283-ADF0-893F810858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FD33794-9D71-4B08-AE11-8B589EFBA2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8AFBF0E-867E-4181-93DF-9A13F334B0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7EA8258-0459-4037-BABC-B1A0A5D705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8BB355F-363A-4046-90AF-3DDB7AA184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9334308-B9EC-41CF-8B6C-23FB134BA5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0781133-0656-4918-BE6A-703C148ED9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B4F93AD-8044-447B-8CAC-8A06971603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A78689-5B7A-4420-A3DC-0EA0815835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09CC934-4D78-4334-8B7F-4D0C13D6C9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68DA411-6F43-42CF-8A08-B2871E3822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417563A-04A5-4952-AA6D-E503558C54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A41B232-E630-4AC7-9A97-763529D705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EABA1A2-F7BA-4FB5-AD0A-A4DBBCF6F7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EA99E51-908F-4D65-AC2B-A8E75A1FE4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F2D126B-7D1C-4D2C-97D5-2D8C686B78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4B20164-1C4E-4FA3-A2E5-389E7407730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54E7AD9-228F-47CD-A598-CB579B489A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7D2B81A-6082-4668-8AA7-F2757C8EC2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469BD5F-3BFE-4BA0-A24F-7F80A73B82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24D532A-F49F-4BB9-AAA6-8B2B89CB6F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B2224AE-40A4-483D-991E-9490A01B76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D3DE117-F3FA-4657-B4A7-40DE41238F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85EA1EB-1126-463C-AD87-4FB126C6FF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0336723-7646-4B25-9EE9-519CC83342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52B6D8B-5579-4262-9376-B702382B0E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07893BD-D1AE-48C1-91A9-D478793762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C6FEEA5-8E66-4C31-92AD-01305FF488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3E18335-591C-4354-9390-DD371BB3F9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51098D0-C2B4-4D61-92D5-C81DDBDA22D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EACD9C3-3E01-47CF-BC68-BDAE22E30B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0A5C950-6480-44E0-9D50-F193147D55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68F1BDE-24EB-4308-AB69-F353C8598B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83E12EF-845B-41E6-BA82-F6CD46C0FE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646EE72-4D70-46B4-B655-74722AAC2A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2BB073B-89FD-4B47-814B-A8EE7A1EE1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EE25488-63A9-43E5-A03F-2E628C3B21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BE7FDEE-BD70-4D8F-B5CE-4D03F1D00E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039673A-8522-4BFC-B8B2-7F2FEAED41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7AB08C4-AF01-4D1D-90EA-A4113CFF99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C8E7B06-FF45-4365-9DF4-E8E315A5B3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8F00765-F5EC-427C-A7A1-CDFA0406F2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FE1EF8A-C81D-4879-9142-3697CA0BCB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80C0B62-6F07-4DD2-B308-F3C29F2944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9C7C8CB-2D13-4138-B3C1-B78EC19B59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EB1BC7E-04BC-423C-843D-7C149C25A1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8BA62C3-B17C-4AD0-B585-1C42ED7456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B6F8BD1-22F9-4EE2-93C7-F859F3B990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173F2AA-33AE-4A43-AFA9-50C60D6F68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16339DB1-5BB0-42C5-B12D-7555AD403D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413BF1A-CE02-41EB-8977-EBE39AE0DA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899680C-3DC7-4B71-8D34-7EE8306FEC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3B57EA5-419A-4EE0-BB93-356B12F6D0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37A79B15-73B1-417F-A985-25FBC893F7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66DE9DC-92E2-44D8-B7D0-D1295DD8F0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9A1F3CD-685D-4541-8715-91E39B1E23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63E90F9-BD80-4805-A68E-CA56D5249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014402D-979B-4D18-9E85-4D8F6C986F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A04AE49-4B0B-4908-B1DB-480F568D28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293E6AC-4EF0-4B88-AC7E-BCB112010B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344B49D-AFCD-4426-AC08-F3128282C3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3B776AB-0884-47E4-AC8D-69A19A6103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1EC5397-87DB-4803-855B-44DFE9BBB8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18EF0075-59DA-4C16-BF01-C65EE2DDD8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ABF3642-CC62-4EA5-8A59-1AFF97A560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7715913-AE6D-4FFC-A6EC-E7EE027D2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6B78CB6-17D0-445E-A523-FD18D3BE29D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783E7655-41DA-4DFA-9DEC-FD37064F0A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5E953697-F897-4DE0-B735-80C721129E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C7CED19-0566-4D81-A59A-5A3561F1B7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E247A59-B18F-4331-BC8D-07C3DA5E8E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F21C3132-6A07-4EB5-A00C-2176067CB1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067D677-3FA9-4187-B1CA-F6298A917C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82E9FC80-B3E8-47CE-862C-9F6E9E598A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D383F3C-A57C-472A-9E05-CCD8A4F8E5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534D376-6ABA-4DF9-BBEA-EB5A881804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95234" name="Picture 2" descr="Image result for water states triangle">
            <a:extLst>
              <a:ext uri="{FF2B5EF4-FFF2-40B4-BE49-F238E27FC236}">
                <a16:creationId xmlns:a16="http://schemas.microsoft.com/office/drawing/2014/main" id="{EE6D294F-16F5-4D89-830C-48512CE62E3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55001" y="2426680"/>
            <a:ext cx="3686910" cy="321682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20" name="Freeform: Shape 19">
            <a:extLst>
              <a:ext uri="{FF2B5EF4-FFF2-40B4-BE49-F238E27FC236}">
                <a16:creationId xmlns:a16="http://schemas.microsoft.com/office/drawing/2014/main"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9" name="Content Placeholder 6">
            <a:extLst>
              <a:ext uri="{FF2B5EF4-FFF2-40B4-BE49-F238E27FC236}">
                <a16:creationId xmlns:a16="http://schemas.microsoft.com/office/drawing/2014/main" id="{E3769E7E-3241-474B-87E4-9D776001EA12}"/>
              </a:ext>
            </a:extLst>
          </p:cNvPr>
          <p:cNvGraphicFramePr>
            <a:graphicFrameLocks noGrp="1"/>
          </p:cNvGraphicFramePr>
          <p:nvPr>
            <p:ph idx="1"/>
            <p:extLst>
              <p:ext uri="{D42A27DB-BD31-4B8C-83A1-F6EECF244321}">
                <p14:modId xmlns:p14="http://schemas.microsoft.com/office/powerpoint/2010/main" val="3337602195"/>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Picture 9" descr="freezing-rain">
            <a:extLst>
              <a:ext uri="{FF2B5EF4-FFF2-40B4-BE49-F238E27FC236}">
                <a16:creationId xmlns:a16="http://schemas.microsoft.com/office/drawing/2014/main" id="{03FB5C3C-82D9-4012-B978-09E54075CF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535" y="213360"/>
            <a:ext cx="28194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agburt05_15a">
            <a:extLst>
              <a:ext uri="{FF2B5EF4-FFF2-40B4-BE49-F238E27FC236}">
                <a16:creationId xmlns:a16="http://schemas.microsoft.com/office/drawing/2014/main" id="{332003B3-E5DB-4E10-BA3F-3AA7A9CCCC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1322" y="1550194"/>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melting%20ice">
            <a:extLst>
              <a:ext uri="{FF2B5EF4-FFF2-40B4-BE49-F238E27FC236}">
                <a16:creationId xmlns:a16="http://schemas.microsoft.com/office/drawing/2014/main" id="{2B20ACB5-8303-41C9-A920-D9E7B213DD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348" y="487299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evaporation1">
            <a:extLst>
              <a:ext uri="{FF2B5EF4-FFF2-40B4-BE49-F238E27FC236}">
                <a16:creationId xmlns:a16="http://schemas.microsoft.com/office/drawing/2014/main" id="{511A4541-E505-4417-A112-4F7873FB08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1322" y="3725287"/>
            <a:ext cx="28194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Final_DryIce">
            <a:extLst>
              <a:ext uri="{FF2B5EF4-FFF2-40B4-BE49-F238E27FC236}">
                <a16:creationId xmlns:a16="http://schemas.microsoft.com/office/drawing/2014/main" id="{C1A7C117-0C75-4A40-92CF-C747A9C7DD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535" y="2731294"/>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A183E0A0-23AC-4C43-8723-54948740E73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grpSp>
        <p:nvGrpSpPr>
          <p:cNvPr id="78" name="Group 77">
            <a:extLst>
              <a:ext uri="{FF2B5EF4-FFF2-40B4-BE49-F238E27FC236}">
                <a16:creationId xmlns:a16="http://schemas.microsoft.com/office/drawing/2014/main" id="{F6A3F1D4-DEF1-47DE-A12A-4C1B3F3BA3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588008">
            <a:off x="-1106106" y="1065016"/>
            <a:ext cx="6011417" cy="5224230"/>
            <a:chOff x="5281603" y="104898"/>
            <a:chExt cx="6910438" cy="6005491"/>
          </a:xfrm>
        </p:grpSpPr>
        <p:sp>
          <p:nvSpPr>
            <p:cNvPr id="79" name="Freeform 270">
              <a:extLst>
                <a:ext uri="{FF2B5EF4-FFF2-40B4-BE49-F238E27FC236}">
                  <a16:creationId xmlns:a16="http://schemas.microsoft.com/office/drawing/2014/main" id="{E2E8FF96-97BA-454F-AA5D-5E7A493035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8"/>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FE51DAE-C187-4524-BFE4-2FA20A12DC6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37" y="331503"/>
              <a:ext cx="6676004" cy="5235374"/>
              <a:chOff x="5516006" y="331455"/>
              <a:chExt cx="6676004" cy="5235374"/>
            </a:xfrm>
          </p:grpSpPr>
          <p:cxnSp>
            <p:nvCxnSpPr>
              <p:cNvPr id="81" name="Straight Connector 80">
                <a:extLst>
                  <a:ext uri="{FF2B5EF4-FFF2-40B4-BE49-F238E27FC236}">
                    <a16:creationId xmlns:a16="http://schemas.microsoft.com/office/drawing/2014/main" id="{44650558-19C1-4312-A6B0-F0CE493A0C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7" y="3314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E0D69AA-43C3-45CD-906F-2966EA72AB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9" y="33827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6CD6ED4-9C15-4E3B-9A49-4ED5FD3891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8" y="347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6567160-597C-49C7-87FA-D4BE8650B6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56" y="3680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29C9F29-E6B9-408B-97AF-86819559F8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74" y="38916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6FA11DF-7FE8-4741-BAC0-9AF415A639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76" y="4174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AE1D27-80BB-4F13-90E9-EEC930CE51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33" y="44580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CF56FBA-051E-4549-86A3-4B33A77C61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21" y="47941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2C49A1-67CC-4710-9B7C-CB80BEF657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91" y="52427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AF9D302-E5F1-44D8-93F1-3582612344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41" y="57054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66723A2-4849-46BA-B503-984740D77E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91" y="6212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B0CAE57-FFB4-43A7-99E2-81C5B5CFF5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75" y="6903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A88CC0C-6FC4-448F-A395-E295A70AA3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9001" y="75498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2CBDE23-8B3A-444A-B31C-BA26E754FC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202" y="81962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B0A9BBC-9F8C-4D53-9CB7-D1460936C3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23" y="8955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209C763-07CB-4E83-B4C0-B7077C73DB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81" y="96795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17C9D17-C51D-48FC-8395-8D765B7A32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85" y="10479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1062495-0566-4C29-BDBD-0B717D2683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68" y="113136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B71EE13-CCB1-425D-8C39-690452A399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13" y="122161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C51C0F4-08A1-4771-9CE6-E54FE2F5BC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54" y="1321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65D41C0-DC38-4625-9A1B-3A853DEA84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14" y="141742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174BFD9-4AE7-4956-B935-23A0E1245D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69" y="151770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F5FBD61-C4D0-4879-AE01-02530C9D8A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63" y="162719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C0D2F64-664F-4AB8-8CFD-4AE423E3B6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27" y="173575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646F3B3-5B9F-42A8-BBBE-3520A088B2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90" y="1909979"/>
                <a:ext cx="117320" cy="82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E63B2AA-3CB5-49A4-8A39-F578840ADF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52" y="2083300"/>
                <a:ext cx="39677" cy="2143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6982DD0-0A68-4949-82D2-EF9EA2C51E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420000" flipH="1">
                <a:off x="9127996" y="33420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50AB0F4-F8E8-4CD9-A875-0471ED91B5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300000" flipH="1">
                <a:off x="8987583" y="33658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F9CE4DC-D0A9-4D32-95DA-5DBADC9D59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180000" flipH="1">
                <a:off x="8844865" y="35112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5EB0F7-C93A-4BBD-A4C4-7B656048E8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060000" flipH="1">
                <a:off x="8706910" y="36566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A9D5E87-498B-41BF-8992-19C1AF51A2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880000" flipH="1">
                <a:off x="8568015" y="38783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34D3644-1E08-414D-A6DD-6462F4BB29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760000" flipH="1">
                <a:off x="8429119" y="4100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54C51F5-5C6C-486D-BA4B-9D0BF5FEFD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640000" flipH="1">
                <a:off x="8294976" y="4461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00E976F-532C-4A3D-967E-B63323068C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520000" flipH="1">
                <a:off x="8160831" y="4823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2134B01-0AAE-406B-8EF2-7E80DE7A5C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340000" flipH="1">
                <a:off x="8027695" y="53177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8C6A49-6E42-4159-B96A-4794972F88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220000" flipH="1">
                <a:off x="7894560" y="5812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D18AE19-1192-4233-8B1D-BDA94EA78D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100000" flipH="1">
                <a:off x="7761424" y="6307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843AB93-A7A2-4866-874C-88AAE01B7F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980000" flipH="1">
                <a:off x="7636651" y="6897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1F72998-6259-433F-A3EC-2478DEB05F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0" flipH="1">
                <a:off x="7511876" y="7510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BD2D18E-14F2-4F7D-A450-2843EE4523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680000" flipH="1">
                <a:off x="7387903" y="8196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EE16539-1E6D-4EDC-B6AE-E8A481570E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560000" flipH="1">
                <a:off x="7268535" y="89303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FC1ED3E-1DE1-4359-B29F-F8063823E2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440000" flipH="1">
                <a:off x="7152033" y="97644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AA10AE8-2DA5-42FF-9047-51CF58067D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60000" flipH="1">
                <a:off x="7041697" y="105987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D831F2D-75A5-4C34-8E05-60329D414E6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140000" flipH="1">
                <a:off x="6931361" y="114330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FF682BA-A723-4AF6-8885-D62B19CDC9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020000" flipH="1">
                <a:off x="6819072" y="1235691"/>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F369DC7-CA5A-4A8E-9F45-1DFCD8D209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900000" flipH="1">
                <a:off x="6721362" y="13325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B36D4B-B427-4B20-93E4-5EBB216A2F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720000" flipH="1">
                <a:off x="6617467" y="142921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FA26BC5-9591-4DEB-AF9B-87519E8DB7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0" flipH="1">
                <a:off x="6520030" y="15270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D6160C5-35E0-4560-90E3-B04690C41E8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480000" flipH="1">
                <a:off x="6429573" y="164136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10F25BE-81EA-4B2E-807F-32D6532A77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360000" flipH="1">
                <a:off x="6340531" y="175016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3F45AAE-D664-4B0F-AE81-8003260BE2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180000" flipH="1">
                <a:off x="6261752" y="185990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29117F9-A32E-4584-87C9-553B5B0E20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60000" flipH="1">
                <a:off x="6184139" y="19793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B304953-E67B-4A7C-9B6C-C82C57D04B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940000" flipH="1">
                <a:off x="6106524" y="209875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A0E47B5-33C1-4A9E-A992-54B6B561E73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820000" flipH="1">
                <a:off x="6043200" y="222223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93CCC8-EA62-4172-8E02-A5399EA17B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640000" flipH="1">
                <a:off x="5978905" y="234396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D58479F-E818-4029-8615-72C422537E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520000" flipH="1">
                <a:off x="5912430" y="247032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C97C7F6-0AB1-4301-8F57-0ED7021689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0" flipH="1">
                <a:off x="5858867" y="260054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25F55A2-73EF-4F9D-9591-876C888834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280000" flipH="1">
                <a:off x="5808174" y="27336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B3C0E72-51AB-4211-8F79-9E318C54D6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100000" flipH="1">
                <a:off x="5773255" y="286644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9AE6894-05AC-48E8-B4A5-D9D79B1C52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980000" flipH="1">
                <a:off x="5735956" y="30016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1779B3F-3B2F-4919-862E-B5B643A98E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860000" flipH="1">
                <a:off x="5700097" y="31384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511FFE1-234F-45CB-92DF-BC737C9F76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740000" flipH="1">
                <a:off x="5665931" y="32750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0F4717B-868F-45B6-B17A-22D9C8E8DE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560000" flipH="1">
                <a:off x="5644468" y="341376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F064AC9-B2F5-447B-BFE7-75CDFCBDFA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440000" flipH="1">
                <a:off x="5626522" y="35541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4AC90A0-49D3-42E6-8554-9D127B431D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320000" flipH="1">
                <a:off x="5616421" y="369130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E87C403-11F4-41FD-98E6-32F2DA7496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0" flipH="1">
                <a:off x="5611311" y="383482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67E3667-DCEC-4E2E-BA92-7E2C4A5933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020000" flipH="1">
                <a:off x="5608533" y="397515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FBF2DE5-4238-4352-8ECB-4214CE58C3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900000" flipH="1">
                <a:off x="5605749" y="411548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A614181-98EA-4D12-A70C-8A02EDCF83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780000" flipH="1">
                <a:off x="5624187" y="425361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7407CA6-1E32-49D3-BCCC-D7E2132BB3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660000" flipH="1">
                <a:off x="5642615" y="439173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B566D03-C62E-478D-8B5C-31A8C3C60E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480000" flipH="1">
                <a:off x="5654803" y="453574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3913D97-AA52-423C-9DAF-0FA803B4ED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360000" flipH="1">
                <a:off x="5684436" y="467070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D5BBE04-1A5D-40EF-8CF1-8235B0E443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240000" flipH="1">
                <a:off x="5714065" y="480804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69C5861-E4E8-4C08-A584-94AA37B1F7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120000" flipH="1">
                <a:off x="5748457" y="494777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92E22AE-0811-4577-AA13-B7F5636F59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940000" flipH="1">
                <a:off x="5792089" y="50768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ACB39E0-25C6-486D-85A5-FB67FA40AC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820000" flipH="1">
                <a:off x="5847437" y="52104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996AA2F-EDC0-4A25-A87C-F389979009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700000" flipH="1">
                <a:off x="5900407" y="534172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1B829D2-BB4C-400A-B4C4-1FBDB97B6E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580000" flipH="1">
                <a:off x="5955761" y="547369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60" name="Group 159">
            <a:extLst>
              <a:ext uri="{FF2B5EF4-FFF2-40B4-BE49-F238E27FC236}">
                <a16:creationId xmlns:a16="http://schemas.microsoft.com/office/drawing/2014/main" id="{AEB1C1D6-0E65-4622-A4D5-393D73B397A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1089" y="40090"/>
            <a:ext cx="1139692" cy="4028867"/>
            <a:chOff x="8591089" y="40090"/>
            <a:chExt cx="1139692" cy="4028867"/>
          </a:xfrm>
        </p:grpSpPr>
        <p:sp>
          <p:nvSpPr>
            <p:cNvPr id="161" name="Freeform 435">
              <a:extLst>
                <a:ext uri="{FF2B5EF4-FFF2-40B4-BE49-F238E27FC236}">
                  <a16:creationId xmlns:a16="http://schemas.microsoft.com/office/drawing/2014/main" id="{8F0B0269-5E47-42B2-8748-B3D08D86C9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0273242">
              <a:off x="8591089" y="40090"/>
              <a:ext cx="1051990" cy="4028867"/>
            </a:xfrm>
            <a:custGeom>
              <a:avLst/>
              <a:gdLst>
                <a:gd name="connsiteX0" fmla="*/ 1026114 w 1051990"/>
                <a:gd name="connsiteY0" fmla="*/ 0 h 4028867"/>
                <a:gd name="connsiteX1" fmla="*/ 1051990 w 1051990"/>
                <a:gd name="connsiteY1" fmla="*/ 10514 h 4028867"/>
                <a:gd name="connsiteX2" fmla="*/ 947223 w 1051990"/>
                <a:gd name="connsiteY2" fmla="*/ 105732 h 4028867"/>
                <a:gd name="connsiteX3" fmla="*/ 25213 w 1051990"/>
                <a:gd name="connsiteY3" fmla="*/ 2331661 h 4028867"/>
                <a:gd name="connsiteX4" fmla="*/ 480951 w 1051990"/>
                <a:gd name="connsiteY4" fmla="*/ 3963982 h 4028867"/>
                <a:gd name="connsiteX5" fmla="*/ 514062 w 1051990"/>
                <a:gd name="connsiteY5" fmla="*/ 4015630 h 4028867"/>
                <a:gd name="connsiteX6" fmla="*/ 492604 w 1051990"/>
                <a:gd name="connsiteY6" fmla="*/ 4028867 h 4028867"/>
                <a:gd name="connsiteX7" fmla="*/ 459388 w 1051990"/>
                <a:gd name="connsiteY7" fmla="*/ 3977055 h 4028867"/>
                <a:gd name="connsiteX8" fmla="*/ 0 w 1051990"/>
                <a:gd name="connsiteY8" fmla="*/ 2331661 h 4028867"/>
                <a:gd name="connsiteX9" fmla="*/ 929395 w 1051990"/>
                <a:gd name="connsiteY9" fmla="*/ 87904 h 40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990" h="4028867">
                  <a:moveTo>
                    <a:pt x="1026114" y="0"/>
                  </a:moveTo>
                  <a:lnTo>
                    <a:pt x="1051990" y="10514"/>
                  </a:lnTo>
                  <a:lnTo>
                    <a:pt x="947223" y="105732"/>
                  </a:lnTo>
                  <a:cubicBezTo>
                    <a:pt x="377558" y="675396"/>
                    <a:pt x="25213" y="1462381"/>
                    <a:pt x="25213" y="2331661"/>
                  </a:cubicBezTo>
                  <a:cubicBezTo>
                    <a:pt x="25212" y="2929290"/>
                    <a:pt x="191751" y="3488023"/>
                    <a:pt x="480951" y="3963982"/>
                  </a:cubicBezTo>
                  <a:lnTo>
                    <a:pt x="514062" y="4015630"/>
                  </a:lnTo>
                  <a:lnTo>
                    <a:pt x="492604" y="4028867"/>
                  </a:lnTo>
                  <a:lnTo>
                    <a:pt x="459388" y="3977055"/>
                  </a:lnTo>
                  <a:cubicBezTo>
                    <a:pt x="167872" y="3497285"/>
                    <a:pt x="0" y="2934077"/>
                    <a:pt x="0" y="2331661"/>
                  </a:cubicBezTo>
                  <a:cubicBezTo>
                    <a:pt x="0" y="1455419"/>
                    <a:pt x="355167" y="662131"/>
                    <a:pt x="929395" y="87904"/>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2" name="Group 161">
              <a:extLst>
                <a:ext uri="{FF2B5EF4-FFF2-40B4-BE49-F238E27FC236}">
                  <a16:creationId xmlns:a16="http://schemas.microsoft.com/office/drawing/2014/main" id="{4F8EC3A7-71C8-4492-A948-E96271A7D6F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8705463" y="53848"/>
              <a:ext cx="1025318" cy="3523101"/>
              <a:chOff x="8705463" y="53848"/>
              <a:chExt cx="1025318" cy="3523101"/>
            </a:xfrm>
          </p:grpSpPr>
          <p:cxnSp>
            <p:nvCxnSpPr>
              <p:cNvPr id="163" name="Straight Connector 162">
                <a:extLst>
                  <a:ext uri="{FF2B5EF4-FFF2-40B4-BE49-F238E27FC236}">
                    <a16:creationId xmlns:a16="http://schemas.microsoft.com/office/drawing/2014/main" id="{CB12C727-45C3-4899-9881-69ED4E8A27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693242" flipH="1">
                <a:off x="9082948" y="-1893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C879399-9859-47DA-A906-6DBD4DEEF2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573242" flipH="1">
                <a:off x="9039111" y="8368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9C9659A-1759-4860-94DC-D1CF02A7B9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393242" flipH="1">
                <a:off x="8990567" y="18804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0C76547-B070-4F64-BEC8-BEFBF03D5B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273242" flipH="1">
                <a:off x="8947236" y="29131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4E6801B-5BD1-449E-9134-6B687673C6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153242" flipH="1">
                <a:off x="8914176" y="40482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1E568C2-8448-4FA5-A216-0669A959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033242" flipH="1">
                <a:off x="8880490" y="51375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52C1A8F-2D2F-4AF3-9399-EB3611EB2F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853242" flipH="1">
                <a:off x="8854810" y="62027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B8813C4-A851-495E-B914-7DAD5286CD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733242" flipH="1">
                <a:off x="8832959" y="73370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6A11785-5A81-4C38-B731-6BA65A48CF8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613242" flipH="1">
                <a:off x="8811109" y="84713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575197C-AF10-4DC7-87EC-D73F7F4597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493242" flipH="1">
                <a:off x="8801231" y="9592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288669B-8936-411A-8417-689736FEB61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313242" flipH="1">
                <a:off x="8790092" y="107035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18ED0B-14B5-4646-9F76-10ED1F10CD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193242" flipH="1">
                <a:off x="8778727" y="11855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CACE36E-7999-464F-AF18-499B74912A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073242" flipH="1">
                <a:off x="8778244" y="129980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32A79E-F275-494E-BF7D-366273BF36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953242" flipH="1">
                <a:off x="8780794" y="14152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FB82425-6AF7-4F51-B9ED-616D0731D5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773242" flipH="1">
                <a:off x="8795106" y="152575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B108817-61D4-4148-BDA6-7B8815C1D9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653242" flipH="1">
                <a:off x="8808355" y="163871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9197DE7-0A55-4F23-8E08-B1B007F097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533242" flipH="1">
                <a:off x="8823190" y="175248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C06078C-0E6D-40BB-A616-693FE32E45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413242" flipH="1">
                <a:off x="8839215" y="186553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AB7721E-7A3E-414E-9092-EB20271BE9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233242" flipH="1">
                <a:off x="8865450" y="197633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5C7249C-C793-4CD9-9DDE-5DE9B2A7716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113242" flipH="1">
                <a:off x="8894820" y="20872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8DF4730-402B-40B0-ACE5-AE777CEDFC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993242" flipH="1">
                <a:off x="8929116" y="21934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C6829AC-DF8A-4623-8C08-AB4DBB8D03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873242" flipH="1">
                <a:off x="8969097" y="230286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0BCB273-B75E-4FBD-965C-54E2DFEC91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693242" flipH="1">
                <a:off x="9009856" y="240916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695DA63-646F-4E57-82F4-F1B35C2FE4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573242" flipH="1">
                <a:off x="9050614" y="251546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D9609E0-655F-44B2-9A7E-40EBC5E63E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53242" flipH="1">
                <a:off x="9106635" y="261362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F5A12B1-A906-47E4-B512-426D9B36B5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333242" flipH="1">
                <a:off x="9162656" y="27117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DFAC3CF-9627-471E-BFE7-DD2DCC39FD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153242" flipH="1">
                <a:off x="9215782" y="281627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FAEBB74-1690-46D8-88A9-6E32CB2924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033242" flipH="1">
                <a:off x="9279250" y="290864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4FB41D8-7DEE-46B5-9264-9C243AD494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913242" flipH="1">
                <a:off x="9343444" y="300280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92B03A7-9340-4043-81A9-684988F367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793242" flipH="1">
                <a:off x="9411943" y="309730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4B1507A-A11D-4A38-8163-0C859507B2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613242" flipH="1">
                <a:off x="9484143" y="318100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5293184-4AF0-4088-816E-185F172A54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493242" flipH="1">
                <a:off x="9566519" y="326450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2675846-D213-41A4-846D-230E9A4199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373242" flipH="1">
                <a:off x="9646380" y="334693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14682B6-77B2-4A3A-984F-A463269FC86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53242" flipH="1">
                <a:off x="9728029" y="342863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98" name="Group 197">
            <a:extLst>
              <a:ext uri="{FF2B5EF4-FFF2-40B4-BE49-F238E27FC236}">
                <a16:creationId xmlns:a16="http://schemas.microsoft.com/office/drawing/2014/main" id="{D4DB6086-E2C5-44C8-997F-B4DF964F99C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632934">
            <a:off x="4374451" y="372150"/>
            <a:ext cx="3775939" cy="3281485"/>
            <a:chOff x="5281603" y="104899"/>
            <a:chExt cx="6910397" cy="6005491"/>
          </a:xfrm>
        </p:grpSpPr>
        <p:sp>
          <p:nvSpPr>
            <p:cNvPr id="199" name="Freeform 472">
              <a:extLst>
                <a:ext uri="{FF2B5EF4-FFF2-40B4-BE49-F238E27FC236}">
                  <a16:creationId xmlns:a16="http://schemas.microsoft.com/office/drawing/2014/main" id="{52D6084D-B8D2-4126-8105-3278854A23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a:extLst>
                <a:ext uri="{FF2B5EF4-FFF2-40B4-BE49-F238E27FC236}">
                  <a16:creationId xmlns:a16="http://schemas.microsoft.com/office/drawing/2014/main" id="{370C8A93-37F7-4F97-8135-15D73B28570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01" name="Straight Connector 200">
                <a:extLst>
                  <a:ext uri="{FF2B5EF4-FFF2-40B4-BE49-F238E27FC236}">
                    <a16:creationId xmlns:a16="http://schemas.microsoft.com/office/drawing/2014/main" id="{43C984B3-233F-478C-B4D6-816E60A848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C7CA10A-A373-485C-8C08-FED590CD78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3176DC65-ED65-4CC1-9385-67A510A49A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86112CC-CEB2-4690-B3C6-B887D9DB20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486CF3F-6C58-4E66-AABD-FCE5FDBEE1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EE6C3E4-ABF3-48E7-9BEF-6B9F24B863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362DF61-1523-4B9F-B799-9ECB08143E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4A9795A-2957-40C8-9B48-F4DAB77BB9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EFC4F03-B3A6-4934-8A5D-7846122481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4515F2B-6262-4D33-9347-975B490BA4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92DCE23-26DF-4970-9AA6-6D5C8D4389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5FA3181-C98C-465B-84D6-E28910005A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817CAA4-C432-4775-A103-2DDE6F9AD7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C4FDC1D-2EB8-4CFE-87BA-6246977A6A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773D770C-217A-4C82-861B-01F7D66F0A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16E80CA-8D69-4A05-8FE3-978694EF91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0D1A02D-8D59-4614-BE57-2ADD4716A6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98FF5ED-CE29-4136-B97A-A24B0F05F5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58F14B1-7D3B-4553-AB98-AF6257B460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6F48D93-1218-40F5-8096-56E5BF479B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9B07C3D-837B-42ED-9068-82EB62D8D2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3FC55E1-6658-472B-9FFD-AFA0FB8ED7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FB9AF5AC-26FD-4F36-9AB9-5F5DC3401A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CBA105D-4C27-4DD1-82B6-24B9C98DD2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3584084-293B-42F6-A13F-B1BFF4BDDB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87F01F2D-75C1-49F5-B9DB-8F339EAF00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2EF05FF-9695-4224-A3B6-7DFDA2EEC5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BEAAAF3E-BB77-468E-B991-93B7B7FE66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4680EBC-58BC-41D1-B7AD-3728DDBD60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B87FAFB-7FFB-4D00-918E-CE3C5FCB36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4DD0C5D-AD75-49D2-A14C-EA3AE79158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C75CB66-59D6-4695-8E12-37673384A2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34E503C-31A5-4B57-A4AD-BCF66D3FF1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C56BEA3-10A1-4F5E-BD6C-FECA05A7D3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3B5ECE6-43C8-406D-B7CB-0A883C53FC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CB842887-DBFC-4DB8-BE48-CE5676A56F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761AA208-F378-4E15-85AD-E5DA36CC357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7C1D268-F6FF-48B2-BE03-9E89956600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C3D4BFE-A81E-42F2-AD8F-D4422C1C50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B5BBA168-76FC-4A64-9175-76E63DE814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7AAFE27-E046-45CD-AC49-76643DC050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0978F47-E61B-4DF7-8D83-97C17667E7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C63C87A-C883-4AEF-89DB-BC6425308A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09DC31C0-D014-43BC-ABBD-8A12C864DC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B4445671-2B75-4DC1-B4D3-EFB3494733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A0F2BB3-5EC9-48FF-B543-FF4A7F60C3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70ED6236-7FC1-461D-B5C6-07524882E5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7F09C31-58A6-48A3-9A7F-C191BECAD0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01B27542-B963-4676-BEC8-19D0205E90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DA8660C-6FB1-4EB5-9FE3-980C7BCFBD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0B548321-7A54-4330-B558-B36E334246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B09DEEB-B8B6-4090-8F20-27D0A0243F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02A7F140-A45A-4E52-97BB-6A5F00281C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711ADE4F-E157-41F5-AC0E-48DDFADCD4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ADEEA2AC-D4DF-4A19-9CBA-83D93AFD1F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8BBFA55-0D07-4946-97C5-DB93A684CF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6F66E5F-5541-4C49-A417-E17453508B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AC5CF534-8173-4F73-9FBD-3EE5D31A54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4C007B8E-4AD9-405A-AAD7-E25D609648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C0A106E7-4842-411B-BA2D-BFA7134813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F0AF7C7-BDF9-413B-AD79-D11D0C3FBB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1E3F3D4-DBC3-4F66-A81C-689EB1E18E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A85ABBD-8955-4383-B272-802941457E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0354136-E28B-4627-A758-608A27196F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9234F5A-C499-4A94-93C6-DAC8C65ABF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F351F694-067B-4739-B2EF-5033846B8C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E462F2D2-EE8B-4BBE-B242-7C4167E8BA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6E6C4D0-0340-404C-972C-A46207B9841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7E338321-4BC9-4902-BE62-2D649695AD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0523178-6303-47A7-8504-B447F781A4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DFFEDD8-B34A-4E01-8B4A-9C1DDD5D77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2F03313-3378-4737-9FFA-54989FDDCC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414535F6-5BA6-42A3-83F1-2489A583EA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5CCBD965-0A72-4597-8960-104E0B4B84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8CD687B-30DC-4561-9CF5-6A260BDC2C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23E690B1-82CC-44B1-B715-DC0B5CB3E6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B7A1267B-4A65-4786-9F5E-821D82754A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5244EF3A-1B4A-461D-92EA-40CCAF40DD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32775" name="Picture 10" descr="photo-thermometer">
            <a:extLst>
              <a:ext uri="{FF2B5EF4-FFF2-40B4-BE49-F238E27FC236}">
                <a16:creationId xmlns:a16="http://schemas.microsoft.com/office/drawing/2014/main" id="{78282C2B-FE07-4130-B7CF-B5B8095A68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925" b="14939"/>
          <a:stretch/>
        </p:blipFill>
        <p:spPr bwMode="auto">
          <a:xfrm>
            <a:off x="-219" y="293834"/>
            <a:ext cx="4091483" cy="5992766"/>
          </a:xfrm>
          <a:custGeom>
            <a:avLst/>
            <a:gdLst>
              <a:gd name="connsiteX0" fmla="*/ 1162381 w 4091483"/>
              <a:gd name="connsiteY0" fmla="*/ 781 h 5992766"/>
              <a:gd name="connsiteX1" fmla="*/ 3880041 w 4091483"/>
              <a:gd name="connsiteY1" fmla="*/ 1892923 h 5992766"/>
              <a:gd name="connsiteX2" fmla="*/ 2198562 w 4091483"/>
              <a:gd name="connsiteY2" fmla="*/ 5781324 h 5992766"/>
              <a:gd name="connsiteX3" fmla="*/ 175104 w 4091483"/>
              <a:gd name="connsiteY3" fmla="*/ 5847282 h 5992766"/>
              <a:gd name="connsiteX4" fmla="*/ 0 w 4091483"/>
              <a:gd name="connsiteY4" fmla="*/ 5781284 h 5992766"/>
              <a:gd name="connsiteX5" fmla="*/ 0 w 4091483"/>
              <a:gd name="connsiteY5" fmla="*/ 208610 h 5992766"/>
              <a:gd name="connsiteX6" fmla="*/ 282082 w 4091483"/>
              <a:gd name="connsiteY6" fmla="*/ 112999 h 5992766"/>
              <a:gd name="connsiteX7" fmla="*/ 1162381 w 4091483"/>
              <a:gd name="connsiteY7" fmla="*/ 781 h 59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483" h="5992766">
                <a:moveTo>
                  <a:pt x="1162381" y="781"/>
                </a:moveTo>
                <a:cubicBezTo>
                  <a:pt x="2329452" y="27509"/>
                  <a:pt x="3422973" y="739362"/>
                  <a:pt x="3880041" y="1892923"/>
                </a:cubicBezTo>
                <a:cubicBezTo>
                  <a:pt x="4489466" y="3431003"/>
                  <a:pt x="3736642" y="5171899"/>
                  <a:pt x="2198562" y="5781324"/>
                </a:cubicBezTo>
                <a:cubicBezTo>
                  <a:pt x="1525652" y="6047947"/>
                  <a:pt x="813921" y="6053827"/>
                  <a:pt x="175104" y="5847282"/>
                </a:cubicBezTo>
                <a:lnTo>
                  <a:pt x="0" y="5781284"/>
                </a:lnTo>
                <a:lnTo>
                  <a:pt x="0" y="208610"/>
                </a:lnTo>
                <a:lnTo>
                  <a:pt x="282082" y="112999"/>
                </a:lnTo>
                <a:cubicBezTo>
                  <a:pt x="574248" y="30237"/>
                  <a:pt x="870613" y="-5902"/>
                  <a:pt x="1162381" y="78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Snow Melting on a Tree Branch">
            <a:extLst>
              <a:ext uri="{FF2B5EF4-FFF2-40B4-BE49-F238E27FC236}">
                <a16:creationId xmlns:a16="http://schemas.microsoft.com/office/drawing/2014/main" id="{8EE3DADF-8D51-428D-B12E-FCD5534917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68" r="1" b="1"/>
          <a:stretch/>
        </p:blipFill>
        <p:spPr bwMode="auto">
          <a:xfrm>
            <a:off x="4591378" y="1"/>
            <a:ext cx="3743179" cy="3343808"/>
          </a:xfrm>
          <a:custGeom>
            <a:avLst/>
            <a:gdLst>
              <a:gd name="connsiteX0" fmla="*/ 717059 w 3743179"/>
              <a:gd name="connsiteY0" fmla="*/ 0 h 3343808"/>
              <a:gd name="connsiteX1" fmla="*/ 3026814 w 3743179"/>
              <a:gd name="connsiteY1" fmla="*/ 0 h 3343808"/>
              <a:gd name="connsiteX2" fmla="*/ 3029747 w 3743179"/>
              <a:gd name="connsiteY2" fmla="*/ 2108 h 3343808"/>
              <a:gd name="connsiteX3" fmla="*/ 3341701 w 3743179"/>
              <a:gd name="connsiteY3" fmla="*/ 2630376 h 3343808"/>
              <a:gd name="connsiteX4" fmla="*/ 713433 w 3743179"/>
              <a:gd name="connsiteY4" fmla="*/ 2942330 h 3343808"/>
              <a:gd name="connsiteX5" fmla="*/ 401479 w 3743179"/>
              <a:gd name="connsiteY5" fmla="*/ 314062 h 3343808"/>
              <a:gd name="connsiteX6" fmla="*/ 700680 w 3743179"/>
              <a:gd name="connsiteY6" fmla="*/ 11713 h 334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179" h="3343808">
                <a:moveTo>
                  <a:pt x="717059" y="0"/>
                </a:moveTo>
                <a:lnTo>
                  <a:pt x="3026814" y="0"/>
                </a:lnTo>
                <a:lnTo>
                  <a:pt x="3029747" y="2108"/>
                </a:lnTo>
                <a:cubicBezTo>
                  <a:pt x="3841667" y="641741"/>
                  <a:pt x="3981333" y="1818456"/>
                  <a:pt x="3341701" y="2630376"/>
                </a:cubicBezTo>
                <a:cubicBezTo>
                  <a:pt x="2702068" y="3442296"/>
                  <a:pt x="1525353" y="3581962"/>
                  <a:pt x="713433" y="2942330"/>
                </a:cubicBezTo>
                <a:cubicBezTo>
                  <a:pt x="-98487" y="2302697"/>
                  <a:pt x="-238153" y="1125982"/>
                  <a:pt x="401479" y="314062"/>
                </a:cubicBezTo>
                <a:cubicBezTo>
                  <a:pt x="491428" y="199886"/>
                  <a:pt x="591997" y="99004"/>
                  <a:pt x="700680" y="1171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BoilingWater">
            <a:extLst>
              <a:ext uri="{FF2B5EF4-FFF2-40B4-BE49-F238E27FC236}">
                <a16:creationId xmlns:a16="http://schemas.microsoft.com/office/drawing/2014/main" id="{D7BF1DCB-95B7-477E-A179-7EB67D053C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48" r="-5" b="-5"/>
          <a:stretch/>
        </p:blipFill>
        <p:spPr bwMode="auto">
          <a:xfrm>
            <a:off x="8935026" y="-1"/>
            <a:ext cx="3256974" cy="4147796"/>
          </a:xfrm>
          <a:custGeom>
            <a:avLst/>
            <a:gdLst>
              <a:gd name="connsiteX0" fmla="*/ 363121 w 3256974"/>
              <a:gd name="connsiteY0" fmla="*/ 0 h 4147796"/>
              <a:gd name="connsiteX1" fmla="*/ 3256974 w 3256974"/>
              <a:gd name="connsiteY1" fmla="*/ 0 h 4147796"/>
              <a:gd name="connsiteX2" fmla="*/ 3256974 w 3256974"/>
              <a:gd name="connsiteY2" fmla="*/ 4105401 h 4147796"/>
              <a:gd name="connsiteX3" fmla="*/ 3224373 w 3256974"/>
              <a:gd name="connsiteY3" fmla="*/ 4112046 h 4147796"/>
              <a:gd name="connsiteX4" fmla="*/ 399585 w 3256974"/>
              <a:gd name="connsiteY4" fmla="*/ 2804344 h 4147796"/>
              <a:gd name="connsiteX5" fmla="*/ 317807 w 3256974"/>
              <a:gd name="connsiteY5" fmla="*/ 79446 h 414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6974" h="4147796">
                <a:moveTo>
                  <a:pt x="363121" y="0"/>
                </a:moveTo>
                <a:lnTo>
                  <a:pt x="3256974" y="0"/>
                </a:lnTo>
                <a:lnTo>
                  <a:pt x="3256974" y="4105401"/>
                </a:lnTo>
                <a:lnTo>
                  <a:pt x="3224373" y="4112046"/>
                </a:lnTo>
                <a:cubicBezTo>
                  <a:pt x="2137480" y="4288566"/>
                  <a:pt x="1003120" y="3804950"/>
                  <a:pt x="399585" y="2804344"/>
                </a:cubicBezTo>
                <a:cubicBezTo>
                  <a:pt x="-120383" y="1942283"/>
                  <a:pt x="-117130" y="910716"/>
                  <a:pt x="317807" y="7944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497881CD-B99D-4F04-8055-5E20BE02F04F}"/>
              </a:ext>
            </a:extLst>
          </p:cNvPr>
          <p:cNvSpPr>
            <a:spLocks noGrp="1"/>
          </p:cNvSpPr>
          <p:nvPr>
            <p:ph type="title"/>
          </p:nvPr>
        </p:nvSpPr>
        <p:spPr>
          <a:xfrm>
            <a:off x="5459709" y="4050264"/>
            <a:ext cx="5700416" cy="1412858"/>
          </a:xfrm>
        </p:spPr>
        <p:txBody>
          <a:bodyPr vert="horz" lIns="91440" tIns="45720" rIns="91440" bIns="45720" rtlCol="0" anchor="b">
            <a:normAutofit/>
          </a:bodyPr>
          <a:lstStyle/>
          <a:p>
            <a:pPr algn="r"/>
            <a:r>
              <a:rPr lang="en-US" altLang="en-US" sz="4000"/>
              <a:t>3. High Melting and Boiling Points</a:t>
            </a:r>
          </a:p>
        </p:txBody>
      </p:sp>
      <p:sp>
        <p:nvSpPr>
          <p:cNvPr id="32771" name="Content Placeholder 2">
            <a:extLst>
              <a:ext uri="{FF2B5EF4-FFF2-40B4-BE49-F238E27FC236}">
                <a16:creationId xmlns:a16="http://schemas.microsoft.com/office/drawing/2014/main" id="{B3E3845D-4152-4C7B-A5DC-A3D8CD65D568}"/>
              </a:ext>
            </a:extLst>
          </p:cNvPr>
          <p:cNvSpPr>
            <a:spLocks noGrp="1"/>
          </p:cNvSpPr>
          <p:nvPr>
            <p:ph idx="1"/>
          </p:nvPr>
        </p:nvSpPr>
        <p:spPr>
          <a:xfrm>
            <a:off x="5459709" y="5466298"/>
            <a:ext cx="5700416" cy="401101"/>
          </a:xfrm>
        </p:spPr>
        <p:txBody>
          <a:bodyPr vert="horz" lIns="91440" tIns="45720" rIns="91440" bIns="45720" rtlCol="0" anchor="t">
            <a:normAutofit/>
          </a:bodyPr>
          <a:lstStyle/>
          <a:p>
            <a:pPr marL="0" indent="0" algn="r">
              <a:buNone/>
            </a:pPr>
            <a:r>
              <a:rPr lang="en-US" altLang="en-US" sz="1700" cap="all"/>
              <a:t>Allows for a wide range of temperatures on earth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E0C259D-965A-46B3-9D98-B646F612010F}"/>
              </a:ext>
            </a:extLst>
          </p:cNvPr>
          <p:cNvSpPr>
            <a:spLocks noGrp="1"/>
          </p:cNvSpPr>
          <p:nvPr>
            <p:ph type="title"/>
          </p:nvPr>
        </p:nvSpPr>
        <p:spPr>
          <a:xfrm>
            <a:off x="685801" y="609600"/>
            <a:ext cx="6143423" cy="1456267"/>
          </a:xfrm>
        </p:spPr>
        <p:txBody>
          <a:bodyPr>
            <a:normAutofit/>
          </a:bodyPr>
          <a:lstStyle/>
          <a:p>
            <a:pPr eaLnBrk="1" hangingPunct="1"/>
            <a:r>
              <a:rPr lang="en-CA" altLang="en-US"/>
              <a:t>4.Density</a:t>
            </a:r>
          </a:p>
        </p:txBody>
      </p:sp>
      <p:sp>
        <p:nvSpPr>
          <p:cNvPr id="34819" name="Content Placeholder 2">
            <a:extLst>
              <a:ext uri="{FF2B5EF4-FFF2-40B4-BE49-F238E27FC236}">
                <a16:creationId xmlns:a16="http://schemas.microsoft.com/office/drawing/2014/main" id="{2AE497DA-51DB-4085-B681-81674FE52BC8}"/>
              </a:ext>
            </a:extLst>
          </p:cNvPr>
          <p:cNvSpPr>
            <a:spLocks noGrp="1"/>
          </p:cNvSpPr>
          <p:nvPr>
            <p:ph idx="1"/>
          </p:nvPr>
        </p:nvSpPr>
        <p:spPr>
          <a:xfrm>
            <a:off x="685801" y="2142067"/>
            <a:ext cx="6143423" cy="3649133"/>
          </a:xfrm>
        </p:spPr>
        <p:txBody>
          <a:bodyPr>
            <a:normAutofit/>
          </a:bodyPr>
          <a:lstStyle/>
          <a:p>
            <a:pPr marL="457200" indent="-457200"/>
            <a:r>
              <a:rPr lang="en-US" altLang="en-US" dirty="0">
                <a:cs typeface="Tahoma" panose="020B0604030504040204" pitchFamily="34" charset="0"/>
              </a:rPr>
              <a:t>Water  is most dense at 4ºC (when it is still a liquid) </a:t>
            </a:r>
          </a:p>
          <a:p>
            <a:pPr marL="457200" indent="-457200"/>
            <a:r>
              <a:rPr lang="en-US" altLang="en-US" dirty="0">
                <a:cs typeface="Tahoma" panose="020B0604030504040204" pitchFamily="34" charset="0"/>
              </a:rPr>
              <a:t>Water freezes on the surface first  (top to bottom)</a:t>
            </a:r>
          </a:p>
          <a:p>
            <a:pPr marL="457200" indent="-457200"/>
            <a:r>
              <a:rPr lang="en-US" altLang="en-US" dirty="0">
                <a:cs typeface="Tahoma" panose="020B0604030504040204" pitchFamily="34" charset="0"/>
              </a:rPr>
              <a:t>What would happen to  organisms if ice formed at the bottom first?</a:t>
            </a:r>
          </a:p>
          <a:p>
            <a:pPr marL="457200" indent="-457200"/>
            <a:r>
              <a:rPr lang="en-US" altLang="en-US" dirty="0">
                <a:cs typeface="Tahoma" panose="020B0604030504040204" pitchFamily="34" charset="0"/>
              </a:rPr>
              <a:t>At O ºC  Water:</a:t>
            </a:r>
          </a:p>
          <a:p>
            <a:pPr marL="857250" lvl="1" indent="-457200"/>
            <a:r>
              <a:rPr lang="en-US" altLang="en-US" dirty="0">
                <a:cs typeface="Tahoma" panose="020B0604030504040204" pitchFamily="34" charset="0"/>
              </a:rPr>
              <a:t>Freezes</a:t>
            </a:r>
          </a:p>
          <a:p>
            <a:pPr marL="857250" lvl="1" indent="-457200"/>
            <a:r>
              <a:rPr lang="en-US" altLang="en-US" dirty="0">
                <a:cs typeface="Tahoma" panose="020B0604030504040204" pitchFamily="34" charset="0"/>
              </a:rPr>
              <a:t>it forms a solid crystal lattice </a:t>
            </a:r>
          </a:p>
          <a:p>
            <a:pPr marL="857250" lvl="1" indent="-457200"/>
            <a:r>
              <a:rPr lang="en-US" altLang="en-US" dirty="0">
                <a:cs typeface="Tahoma" panose="020B0604030504040204" pitchFamily="34" charset="0"/>
              </a:rPr>
              <a:t>molecules are farther apart making it less dense …. enabling it to float </a:t>
            </a:r>
          </a:p>
        </p:txBody>
      </p:sp>
      <p:pic>
        <p:nvPicPr>
          <p:cNvPr id="34821" name="Picture 6" descr="icecrystal">
            <a:extLst>
              <a:ext uri="{FF2B5EF4-FFF2-40B4-BE49-F238E27FC236}">
                <a16:creationId xmlns:a16="http://schemas.microsoft.com/office/drawing/2014/main" id="{ED408B5C-AEBE-4C1F-B780-4080F3271B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308" r="-3" b="6887"/>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 name="Group 73">
            <a:extLst>
              <a:ext uri="{FF2B5EF4-FFF2-40B4-BE49-F238E27FC236}">
                <a16:creationId xmlns:a16="http://schemas.microsoft.com/office/drawing/2014/main" id="{58B25CAD-A790-499A-926B-116E10915E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75"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1DCF14-C3EC-4A84-9BCB-CE73743063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77" name="Straight Connector 76">
                <a:extLst>
                  <a:ext uri="{FF2B5EF4-FFF2-40B4-BE49-F238E27FC236}">
                    <a16:creationId xmlns:a16="http://schemas.microsoft.com/office/drawing/2014/main" id="{323473CE-82AD-4D8D-A232-68772F8249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C67ADA3-E620-4348-8071-F9721E422B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21526D8-6171-42B9-BB1D-D4EBD07C93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918272C-9574-485F-8DBA-E779254B6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14CAA3E-D915-4597-85D4-DF416AF539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49FF6F-6DEA-46A3-A01C-82BD29418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53F97E-C428-43BB-903E-E63D7A05D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D4EE22F-D9F6-499B-8595-2CA950937E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598804-7127-47FC-8A02-C6E2FD0D7A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2A35C24-2BAE-4314-BBF5-81A17F92E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3A33BF9-E8C7-47A3-BFF6-5419153F7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8707F62-2F29-4FF0-A976-55E1996003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D9DB8BF-BBA2-4465-8B80-B354B3A5BA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C237BA7-462C-4ABE-B089-4C8938F821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4D5F33-8377-427F-B4D1-8B783BF48E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114C18-86CF-412F-81BD-4856E83C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CF1CFD5-877F-4D23-9186-ABBE606058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718FB9-83BB-4BFB-ACF6-7D0A681BB7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9B007F5-E4FE-4A8F-813F-CC2740BD2E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1345DFB-742B-4F09-B75A-05377FD40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B4845AC-E70E-40A2-9491-05B2DBB92D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4111F64-514D-4447-86EB-D665455248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20169F1-F2D1-4726-8423-DBB5FE0714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F80247-CF53-4374-81E2-475BDD521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A5F5D72-947B-414E-8FDD-BBA2BCB95B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3AECE77-F2AF-4FCA-9C0E-A3E154EF49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357807F-7199-418E-A0A9-B64105ECD2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4400BB-9AFD-4FE0-890E-888B089C2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B161EE8-5F23-490A-9728-F35D68DF9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4E71C7-716A-43DB-8B25-45D376E5D1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CC85AEA-CCD1-4DF7-8916-0F72027ED7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135A1AE-41A5-4D62-8EDA-7E2AE30EF6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3CFD903-54FF-40B5-8645-48F3E463AE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50B0D3E-699D-4045-9BD5-B4CF69C20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430A3E5-50DB-4A25-A497-A9AABF4CD8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1B0E32C-6B1D-4061-8FE9-49FE8F48E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933DD09-EE89-4852-AAB4-7C42FEB01C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11394FF-3D41-4AC3-BF43-D84C4453F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E419255-A9D6-42DD-A394-F5330A6F36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B92B858-83FE-42E7-B526-734880D077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AC09C3A-8718-4FF6-89BE-385091356D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ACA67A3-5C58-4B01-9A72-136D48845E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C479D8B-24CE-4B25-A4B4-1D411A4502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BF48C75-7374-42F2-A159-526789C343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09A4AF-4DE5-4BEA-9D5A-A5236E9AF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3EF6033-DAB6-40AE-904A-9B445DBD6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6FAF6D3-9004-48E4-9A1F-BF36CEF7C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5BF9CAE-C7FC-4A40-83EC-8D4FA543E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9D1F7A5-8E54-4E36-9FBB-68F82877C2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E9B55B9-3B64-43D0-B20B-63D1E69CE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D5DB75D-0B80-49D5-ABF8-FB393DC83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3F5F929-EAAF-471A-9E35-6DCDC3566C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4C2BEB3-0299-4A25-830D-6E2DF9FDC8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E342A0-615D-466D-9404-CA8BBCEEF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BDFFE1C-1E19-4EF4-A1B2-204A04E341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731123C-8680-4E7A-AF54-969919D30C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F1F0F71-5F67-496A-85EC-C8272FC6DE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EE0D13E-74B4-46D8-9CEB-993A9B02BB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BC0AC4E-E40A-4D25-B178-B28024D5DB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143B7E6-35F6-4AAF-B75E-D0E3B1CC3B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DAAF768-2A67-4FCC-B682-7B14D4699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A5A9193-6968-40A2-9E95-40B9A300A1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5F665EA-A27F-453A-9F57-4D4B9CE64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F6B94B3-C73B-4B26-A066-A4A6EB692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C87A408-F5B1-4397-9A9F-65844D7EFB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9AC2E82-FE6E-420B-9AB8-7939E196CE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AE5E1C4-5F11-44DF-9A63-A3AB706FC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236581D-1127-4822-B364-203311850B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F6AFBC9-9C55-4BB4-8DD3-CBFB9D959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312F76C-C542-4FF1-88A9-12DED608E7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C1AEC1F-364C-4A2C-8798-18571170F7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960AF63-51EE-4474-9693-18C3FFC5F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E186998-8FFC-4B8E-9664-A3EB3DA93F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00B2A7C-644E-4B02-8949-68AC413D14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923CE8B-E88E-4585-A698-30BB686DFE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1148CFA-ECD4-4847-91CE-7E8206F840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FAB4226-9991-4F5E-B43B-D873A909D2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8548911-9FE4-446D-BD3E-DC72AEF2D6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56" name="Group 155">
            <a:extLst>
              <a:ext uri="{FF2B5EF4-FFF2-40B4-BE49-F238E27FC236}">
                <a16:creationId xmlns:a16="http://schemas.microsoft.com/office/drawing/2014/main" id="{811B40AE-63DC-41CA-B0D1-EF99F055F5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157"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40A0BDF4-301A-4EE4-A77D-BD245F18EEA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59" name="Straight Connector 158">
                <a:extLst>
                  <a:ext uri="{FF2B5EF4-FFF2-40B4-BE49-F238E27FC236}">
                    <a16:creationId xmlns:a16="http://schemas.microsoft.com/office/drawing/2014/main" id="{C4924D57-94BA-40F5-BF53-9B23F7213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14F8BCB-338A-49F5-BB9D-626C7A0CC9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EFC0D9E-285A-4D86-8A71-B985BA8335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7015B3C-B28A-40F0-B53A-91B3B9C5FA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DFD7530-F83D-4D23-9B1F-F8DA8CD5AF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DC34F9A-64D4-48B5-8E5A-ED0E339253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ED77B99-47E0-4D0B-B185-7F5E1B61C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C09C835-22F6-4E14-9BBE-11DD233346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02419A0-4AA5-4985-B606-94268DE415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503FA27-7544-400B-8706-FE12A9B316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D404C57-DD6C-454E-BE13-90369095B1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ABEA11C-C6F5-4FAB-9F3F-384EF23D6C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CAEDBBC-2C01-496B-929B-849F1CB534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94D4ED-61CE-46A2-9092-A00B9E837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C5D0262-1B14-45D6-937F-B6D6A915DC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C7684CB-4F98-4EC9-A35B-1E903CEE66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C25B956-861C-47EE-9D4D-E31C24538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DD61AAC-D277-4D2E-AB51-8DDB48904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A4BA2A9-697F-45E1-8363-5E61A4207E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D517C0E-A6EE-4A86-9F4C-434CD71915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8C170BA-831C-4BA4-A286-65E66E9C4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0EAA6EC5-E2BD-492B-9A8B-C27A76AC6C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485DB25-AEEB-4180-9A14-2CEB267D4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07A4361-79A5-47AA-98FE-01640EE424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672975E-CAD3-46F3-BDA2-902C8237DC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15679262-AA08-4D50-AB3F-E6F9B4D1D8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1E32D5A-0C93-4E13-B049-914A2F1D29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41EC8F6-AF84-43B6-9400-F73F6FBADE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75F074A-16C0-4748-BD13-64A7C32F6A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CB3D608-CA7C-470E-9AAA-8389005F53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AB4FD7D-4E8A-4455-933E-99E52E0B49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416DF40-A568-431F-B63F-C32A9175B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B25E07C-A0EC-4DCF-88EC-51BB5C3FC3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6C7DC41-3ADA-4989-AE2A-0F8D9DFCC9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AE2AB88-5EAC-41EC-98BF-FACD6A2115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4E0B17E-9282-4983-AEB1-2B123998A3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86E83F1-9CCB-448B-89C9-F55B273BFC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621D911-2A84-468C-9244-743E3E18D7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29971DC-3B38-4403-ABC9-880A06EBAC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F2D65D61-4C71-4851-B377-83369B3889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04A736D-4A39-4E06-B7A7-2217CEB4EC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3B1531E-B3AC-480D-A8CD-836E8C1788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F076B49-2AA3-4C05-9E50-CFF9137184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E506FE5-22A7-42E7-BEB9-5442E79184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D634CEF-DD74-4EC0-B7F4-3884BAF106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4AD2728-E4B9-487D-A682-5E21DD15BB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422CD3C-92C4-473C-9E31-85A594F6B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71509C2B-9D23-4008-B6A1-2407688209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007ACD51-E44F-4AF8-8F61-F276D7134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F5BDAF9-2B69-4209-BE1F-6C5D8A1DFF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9DA27782-8E1F-422F-B106-31C0E1216D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E8A221D-84EC-47C2-A895-8253858153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08A0E1C-6626-4DD8-83BE-E83E2DFC84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360D67F-521C-4D9A-B2B1-392386EA51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29669A1-CC36-41F4-B0F1-B720DB9894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7DC3ADA6-152F-4D7B-9ABD-30DC8F7A2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1F6CA5EE-56FA-4EF7-9EC7-BC3FB217ED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03F9222-217B-48EB-8878-EC0B32E322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48B9A73-A26B-43DB-9BB2-5658871FEA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DF9DD53-6F04-4203-B61A-240676B7F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1065752-DE28-425C-8987-168FE9F510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B78A37C-B329-45F9-AF83-26D5CD826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B70B126-9812-487A-AB78-CBCB1B32D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2A622F7-EC16-4F46-83B7-7A7DBCF99A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607D488-F3A1-4FF6-9C5C-B4C1E147A2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DD48CAD-8E9A-434C-9F7E-6031DA9A6A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70B9979-DEC4-48B9-9462-E3631AC96A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DB15ACD-534F-474C-8B1A-8F5B94AEFD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DFFE368-637C-4309-ABAC-BDCED29B6B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D3E8255-AD5A-48F8-B948-7BF97DBEE7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84682BD-D253-4704-BB29-6D9C7D300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4113DE4-AE89-4F45-9B12-61B04E3E78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437CF76-AF2F-46BC-9579-872625F1AB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F2AF364-8140-40A5-9AC8-00C03DA47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FBA166C-DB92-475D-B0D3-1F7EB2B81A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83F60B4-E774-4D4F-BC7C-A171BB617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EF18C06C-0984-4FAA-952A-9CBFC0F95C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DE44802-FF06-46DC-9F7E-D2A329BB2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6" name="Picture 44" descr="ice-water-volume">
            <a:extLst>
              <a:ext uri="{FF2B5EF4-FFF2-40B4-BE49-F238E27FC236}">
                <a16:creationId xmlns:a16="http://schemas.microsoft.com/office/drawing/2014/main" id="{4EF2F03F-52CA-4928-AD84-F9DFBA6A91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78" r="3" b="9343"/>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B0822E4-9D96-4792-A64E-5BBF9A7503C0}"/>
              </a:ext>
            </a:extLst>
          </p:cNvPr>
          <p:cNvSpPr>
            <a:spLocks noGrp="1"/>
          </p:cNvSpPr>
          <p:nvPr>
            <p:ph type="title"/>
          </p:nvPr>
        </p:nvSpPr>
        <p:spPr>
          <a:xfrm>
            <a:off x="7865806" y="643463"/>
            <a:ext cx="3706762" cy="1608124"/>
          </a:xfrm>
        </p:spPr>
        <p:txBody>
          <a:bodyPr>
            <a:normAutofit/>
          </a:bodyPr>
          <a:lstStyle/>
          <a:p>
            <a:pPr eaLnBrk="1" hangingPunct="1"/>
            <a:r>
              <a:rPr lang="en-CA" altLang="en-US"/>
              <a:t>5. High Specific Heat Capacity</a:t>
            </a:r>
          </a:p>
        </p:txBody>
      </p:sp>
      <p:pic>
        <p:nvPicPr>
          <p:cNvPr id="38917" name="Picture 6" descr="desolation-sound-water-5-1024x574">
            <a:extLst>
              <a:ext uri="{FF2B5EF4-FFF2-40B4-BE49-F238E27FC236}">
                <a16:creationId xmlns:a16="http://schemas.microsoft.com/office/drawing/2014/main" id="{34989518-EE06-40B0-A303-961AF6EA01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02"/>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Content Placeholder 2">
            <a:extLst>
              <a:ext uri="{FF2B5EF4-FFF2-40B4-BE49-F238E27FC236}">
                <a16:creationId xmlns:a16="http://schemas.microsoft.com/office/drawing/2014/main" id="{27EA53F5-27C0-462D-A006-4EC11252FFC9}"/>
              </a:ext>
            </a:extLst>
          </p:cNvPr>
          <p:cNvSpPr>
            <a:spLocks noGrp="1"/>
          </p:cNvSpPr>
          <p:nvPr>
            <p:ph idx="1"/>
          </p:nvPr>
        </p:nvSpPr>
        <p:spPr>
          <a:xfrm>
            <a:off x="7865806" y="2251587"/>
            <a:ext cx="3706762" cy="3972232"/>
          </a:xfrm>
        </p:spPr>
        <p:txBody>
          <a:bodyPr>
            <a:normAutofit/>
          </a:bodyPr>
          <a:lstStyle/>
          <a:p>
            <a:pPr eaLnBrk="1" hangingPunct="1">
              <a:lnSpc>
                <a:spcPct val="90000"/>
              </a:lnSpc>
            </a:pPr>
            <a:r>
              <a:rPr lang="en-US" altLang="en-US" dirty="0">
                <a:cs typeface="Tahoma" panose="020B0604030504040204" pitchFamily="34" charset="0"/>
              </a:rPr>
              <a:t>Water absorbs a lot of energy  and releases it slowly…. helping to moderate coastal temperatures</a:t>
            </a:r>
          </a:p>
          <a:p>
            <a:pPr eaLnBrk="1" hangingPunct="1">
              <a:lnSpc>
                <a:spcPct val="90000"/>
              </a:lnSpc>
            </a:pPr>
            <a:endParaRPr lang="en-US" altLang="en-US" dirty="0">
              <a:cs typeface="Tahoma" panose="020B0604030504040204" pitchFamily="34" charset="0"/>
            </a:endParaRPr>
          </a:p>
          <a:p>
            <a:pPr eaLnBrk="1" hangingPunct="1">
              <a:lnSpc>
                <a:spcPct val="90000"/>
              </a:lnSpc>
            </a:pPr>
            <a:r>
              <a:rPr lang="en-US" altLang="en-US" dirty="0">
                <a:cs typeface="Tahoma" panose="020B0604030504040204" pitchFamily="34" charset="0"/>
              </a:rPr>
              <a:t>Specific Heat: Is the </a:t>
            </a:r>
            <a:r>
              <a:rPr lang="en-US" altLang="en-US" dirty="0"/>
              <a:t>amount of energy to raise 1g of a substance 1</a:t>
            </a:r>
            <a:r>
              <a:rPr lang="en-US" altLang="en-US" dirty="0">
                <a:cs typeface="Times New Roman" panose="02020603050405020304" pitchFamily="18" charset="0"/>
              </a:rPr>
              <a:t>º</a:t>
            </a:r>
            <a:r>
              <a:rPr lang="en-US" altLang="en-US" dirty="0"/>
              <a:t>C ….it is high for water  </a:t>
            </a:r>
            <a:r>
              <a:rPr lang="en-US" altLang="en-US" dirty="0">
                <a:cs typeface="Tahoma" panose="020B0604030504040204" pitchFamily="34" charset="0"/>
              </a:rPr>
              <a:t> </a:t>
            </a:r>
          </a:p>
          <a:p>
            <a:pPr eaLnBrk="1" hangingPunct="1">
              <a:lnSpc>
                <a:spcPct val="90000"/>
              </a:lnSpc>
            </a:pPr>
            <a:endParaRPr lang="en-US" altLang="en-US" dirty="0">
              <a:cs typeface="Tahoma" panose="020B0604030504040204" pitchFamily="34" charset="0"/>
            </a:endParaRPr>
          </a:p>
          <a:p>
            <a:pPr eaLnBrk="1" hangingPunct="1">
              <a:lnSpc>
                <a:spcPct val="90000"/>
              </a:lnSpc>
            </a:pPr>
            <a:endParaRPr lang="en-CA" altLang="en-US" dirty="0">
              <a:cs typeface="Tahom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962118F-2EE1-422B-A09D-F40B97235F90}"/>
              </a:ext>
            </a:extLst>
          </p:cNvPr>
          <p:cNvSpPr>
            <a:spLocks noGrp="1"/>
          </p:cNvSpPr>
          <p:nvPr>
            <p:ph type="title"/>
          </p:nvPr>
        </p:nvSpPr>
        <p:spPr>
          <a:xfrm>
            <a:off x="685801" y="609600"/>
            <a:ext cx="10131425" cy="1456267"/>
          </a:xfrm>
        </p:spPr>
        <p:txBody>
          <a:bodyPr>
            <a:normAutofit/>
          </a:bodyPr>
          <a:lstStyle/>
          <a:p>
            <a:pPr eaLnBrk="1" hangingPunct="1"/>
            <a:r>
              <a:rPr lang="en-CA" altLang="en-US"/>
              <a:t>Quantity of Thermal Energy</a:t>
            </a:r>
          </a:p>
        </p:txBody>
      </p:sp>
      <p:graphicFrame>
        <p:nvGraphicFramePr>
          <p:cNvPr id="40965" name="Content Placeholder 2">
            <a:extLst>
              <a:ext uri="{FF2B5EF4-FFF2-40B4-BE49-F238E27FC236}">
                <a16:creationId xmlns:a16="http://schemas.microsoft.com/office/drawing/2014/main" id="{8C149408-E3AE-4235-A8EB-53AD8C3B6CB7}"/>
              </a:ext>
            </a:extLst>
          </p:cNvPr>
          <p:cNvGraphicFramePr>
            <a:graphicFrameLocks noGrp="1"/>
          </p:cNvGraphicFramePr>
          <p:nvPr>
            <p:ph idx="1"/>
            <p:extLst>
              <p:ext uri="{D42A27DB-BD31-4B8C-83A1-F6EECF244321}">
                <p14:modId xmlns:p14="http://schemas.microsoft.com/office/powerpoint/2010/main" val="208824767"/>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6">
            <a:extLst>
              <a:ext uri="{FF2B5EF4-FFF2-40B4-BE49-F238E27FC236}">
                <a16:creationId xmlns:a16="http://schemas.microsoft.com/office/drawing/2014/main" id="{AAAA1B65-6CFA-435B-B243-302B0479D3C4}"/>
              </a:ext>
            </a:extLst>
          </p:cNvPr>
          <p:cNvSpPr txBox="1">
            <a:spLocks noChangeArrowheads="1"/>
          </p:cNvSpPr>
          <p:nvPr/>
        </p:nvSpPr>
        <p:spPr bwMode="auto">
          <a:xfrm>
            <a:off x="2169941" y="531876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
                <a:schemeClr val="tx2"/>
              </a:buClr>
              <a:buFontTx/>
              <a:buNone/>
            </a:pPr>
            <a:r>
              <a:rPr lang="en-GB" altLang="en-US" sz="3200" b="1" dirty="0">
                <a:solidFill>
                  <a:schemeClr val="tx1"/>
                </a:solidFill>
                <a:latin typeface="Tahoma" panose="020B0604030504040204" pitchFamily="34" charset="0"/>
                <a:cs typeface="Times New Roman" panose="02020603050405020304" pitchFamily="18" charset="0"/>
              </a:rPr>
              <a:t>Q = </a:t>
            </a:r>
            <a:r>
              <a:rPr lang="en-GB" altLang="en-US" sz="3200" b="1" dirty="0" err="1">
                <a:solidFill>
                  <a:schemeClr val="tx1"/>
                </a:solidFill>
                <a:latin typeface="Tahoma" panose="020B0604030504040204" pitchFamily="34" charset="0"/>
                <a:cs typeface="Times New Roman" panose="02020603050405020304" pitchFamily="18" charset="0"/>
              </a:rPr>
              <a:t>mcΔt</a:t>
            </a:r>
            <a:r>
              <a:rPr lang="en-US" altLang="en-US" sz="3200" b="1" dirty="0">
                <a:solidFill>
                  <a:schemeClr val="tx1"/>
                </a:solidFill>
                <a:latin typeface="Tahom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11C59-B128-4B94-A95F-8EF794711EE8}"/>
              </a:ext>
            </a:extLst>
          </p:cNvPr>
          <p:cNvSpPr>
            <a:spLocks noGrp="1"/>
          </p:cNvSpPr>
          <p:nvPr>
            <p:ph type="title"/>
          </p:nvPr>
        </p:nvSpPr>
        <p:spPr>
          <a:xfrm>
            <a:off x="685799" y="1150076"/>
            <a:ext cx="3659389" cy="4557849"/>
          </a:xfrm>
        </p:spPr>
        <p:txBody>
          <a:bodyPr>
            <a:normAutofit/>
          </a:bodyPr>
          <a:lstStyle/>
          <a:p>
            <a:pPr algn="r"/>
            <a:r>
              <a:rPr lang="en-CA" dirty="0"/>
              <a:t>Practice</a:t>
            </a:r>
            <a:endParaRPr lang="en-CA"/>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02F648-D3EC-4BDB-A68C-BCB39877C263}"/>
              </a:ext>
            </a:extLst>
          </p:cNvPr>
          <p:cNvSpPr>
            <a:spLocks noGrp="1"/>
          </p:cNvSpPr>
          <p:nvPr>
            <p:ph idx="1"/>
          </p:nvPr>
        </p:nvSpPr>
        <p:spPr>
          <a:xfrm>
            <a:off x="4988658" y="1150076"/>
            <a:ext cx="6517543" cy="4557849"/>
          </a:xfrm>
        </p:spPr>
        <p:txBody>
          <a:bodyPr>
            <a:normAutofit/>
          </a:bodyPr>
          <a:lstStyle/>
          <a:p>
            <a:pPr marL="342900" indent="-342900">
              <a:buFont typeface="+mj-lt"/>
              <a:buAutoNum type="arabicPeriod"/>
            </a:pPr>
            <a:r>
              <a:rPr lang="en-GB" altLang="en-US" sz="3200" dirty="0">
                <a:latin typeface="Tahoma" panose="020B0604030504040204" pitchFamily="34" charset="0"/>
                <a:cs typeface="Times New Roman" panose="02020603050405020304" pitchFamily="18" charset="0"/>
              </a:rPr>
              <a:t>Calculate the heat required to raise the temperature of 200 g of ethanol from 20.0</a:t>
            </a:r>
            <a:r>
              <a:rPr lang="en-GB" altLang="en-US" sz="3200" dirty="0">
                <a:latin typeface="Symbol" panose="05050102010706020507" pitchFamily="18" charset="2"/>
                <a:cs typeface="Times New Roman" panose="02020603050405020304" pitchFamily="18" charset="0"/>
              </a:rPr>
              <a:t>°</a:t>
            </a:r>
            <a:r>
              <a:rPr lang="en-GB" altLang="en-US" sz="3200" dirty="0">
                <a:latin typeface="Tahoma" panose="020B0604030504040204" pitchFamily="34" charset="0"/>
                <a:cs typeface="Times New Roman" panose="02020603050405020304" pitchFamily="18" charset="0"/>
              </a:rPr>
              <a:t>C to 45.0</a:t>
            </a:r>
            <a:r>
              <a:rPr lang="en-GB" altLang="en-US" sz="3200" dirty="0">
                <a:latin typeface="Symbol" panose="05050102010706020507" pitchFamily="18" charset="2"/>
                <a:cs typeface="Times New Roman" panose="02020603050405020304" pitchFamily="18" charset="0"/>
              </a:rPr>
              <a:t>°</a:t>
            </a:r>
            <a:r>
              <a:rPr lang="en-GB" altLang="en-US" sz="3200" dirty="0">
                <a:latin typeface="Tahoma" panose="020B0604030504040204" pitchFamily="34" charset="0"/>
                <a:cs typeface="Times New Roman" panose="02020603050405020304" pitchFamily="18" charset="0"/>
              </a:rPr>
              <a:t>C.</a:t>
            </a:r>
          </a:p>
          <a:p>
            <a:pPr marL="342900" indent="-342900">
              <a:buFont typeface="+mj-lt"/>
              <a:buAutoNum type="arabicPeriod"/>
            </a:pPr>
            <a:r>
              <a:rPr lang="en-GB" altLang="en-US" sz="3200" dirty="0">
                <a:latin typeface="Tahoma" panose="020B0604030504040204" pitchFamily="34" charset="0"/>
                <a:cs typeface="Times New Roman" panose="02020603050405020304" pitchFamily="18" charset="0"/>
              </a:rPr>
              <a:t>Calculate the heat required to raise the temperature of 400 g of ethanol from 10.0</a:t>
            </a:r>
            <a:r>
              <a:rPr lang="en-GB" altLang="en-US" sz="3200" dirty="0">
                <a:latin typeface="Symbol" panose="05050102010706020507" pitchFamily="18" charset="2"/>
                <a:cs typeface="Times New Roman" panose="02020603050405020304" pitchFamily="18" charset="0"/>
              </a:rPr>
              <a:t>°</a:t>
            </a:r>
            <a:r>
              <a:rPr lang="en-GB" altLang="en-US" sz="3200" dirty="0">
                <a:latin typeface="Tahoma" panose="020B0604030504040204" pitchFamily="34" charset="0"/>
                <a:cs typeface="Times New Roman" panose="02020603050405020304" pitchFamily="18" charset="0"/>
              </a:rPr>
              <a:t>C to 50.0</a:t>
            </a:r>
            <a:r>
              <a:rPr lang="en-GB" altLang="en-US" sz="3200" dirty="0">
                <a:latin typeface="Symbol" panose="05050102010706020507" pitchFamily="18" charset="2"/>
                <a:cs typeface="Times New Roman" panose="02020603050405020304" pitchFamily="18" charset="0"/>
              </a:rPr>
              <a:t>°</a:t>
            </a:r>
            <a:r>
              <a:rPr lang="en-GB" altLang="en-US" sz="3200" dirty="0">
                <a:latin typeface="Tahoma" panose="020B0604030504040204" pitchFamily="34" charset="0"/>
                <a:cs typeface="Times New Roman" panose="02020603050405020304" pitchFamily="18" charset="0"/>
              </a:rPr>
              <a:t>C.</a:t>
            </a:r>
            <a:r>
              <a:rPr lang="en-US" altLang="en-US" sz="3200" dirty="0">
                <a:latin typeface="Tahoma" panose="020B0604030504040204" pitchFamily="34" charset="0"/>
              </a:rPr>
              <a:t> </a:t>
            </a:r>
          </a:p>
          <a:p>
            <a:endParaRPr lang="en-CA" sz="3200" dirty="0"/>
          </a:p>
        </p:txBody>
      </p:sp>
    </p:spTree>
    <p:extLst>
      <p:ext uri="{BB962C8B-B14F-4D97-AF65-F5344CB8AC3E}">
        <p14:creationId xmlns:p14="http://schemas.microsoft.com/office/powerpoint/2010/main" val="760982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18BD78ED-75E1-4879-B369-BC61F7C45E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74" name="Rectangle 73">
            <a:extLst>
              <a:ext uri="{FF2B5EF4-FFF2-40B4-BE49-F238E27FC236}">
                <a16:creationId xmlns:a16="http://schemas.microsoft.com/office/drawing/2014/main" id="{3D1E5586-8BB5-40F6-96C3-2E87DD7CE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Title 1">
            <a:extLst>
              <a:ext uri="{FF2B5EF4-FFF2-40B4-BE49-F238E27FC236}">
                <a16:creationId xmlns:a16="http://schemas.microsoft.com/office/drawing/2014/main" id="{03AB8DCA-ECE2-4ADA-B104-EC648AB7C92C}"/>
              </a:ext>
            </a:extLst>
          </p:cNvPr>
          <p:cNvSpPr>
            <a:spLocks noGrp="1"/>
          </p:cNvSpPr>
          <p:nvPr>
            <p:ph type="title"/>
          </p:nvPr>
        </p:nvSpPr>
        <p:spPr>
          <a:xfrm>
            <a:off x="1993805" y="1354668"/>
            <a:ext cx="8204391" cy="2346475"/>
          </a:xfrm>
        </p:spPr>
        <p:txBody>
          <a:bodyPr vert="horz" lIns="91440" tIns="45720" rIns="91440" bIns="45720" rtlCol="0" anchor="b">
            <a:normAutofit/>
          </a:bodyPr>
          <a:lstStyle/>
          <a:p>
            <a:pPr algn="ctr"/>
            <a:r>
              <a:rPr lang="en-US" altLang="en-US" sz="6000"/>
              <a:t>6. Unique Heat of Fusion</a:t>
            </a:r>
          </a:p>
        </p:txBody>
      </p:sp>
      <p:sp>
        <p:nvSpPr>
          <p:cNvPr id="49155" name="Content Placeholder 2">
            <a:extLst>
              <a:ext uri="{FF2B5EF4-FFF2-40B4-BE49-F238E27FC236}">
                <a16:creationId xmlns:a16="http://schemas.microsoft.com/office/drawing/2014/main" id="{0F18EB95-35D3-46FD-AE6A-85D500ECA0CC}"/>
              </a:ext>
            </a:extLst>
          </p:cNvPr>
          <p:cNvSpPr>
            <a:spLocks noGrp="1"/>
          </p:cNvSpPr>
          <p:nvPr>
            <p:ph idx="1"/>
          </p:nvPr>
        </p:nvSpPr>
        <p:spPr>
          <a:xfrm>
            <a:off x="2497137" y="3940629"/>
            <a:ext cx="7197726" cy="1240970"/>
          </a:xfrm>
        </p:spPr>
        <p:txBody>
          <a:bodyPr vert="horz" lIns="91440" tIns="45720" rIns="91440" bIns="45720" rtlCol="0" anchor="t">
            <a:normAutofit/>
          </a:bodyPr>
          <a:lstStyle/>
          <a:p>
            <a:pPr marL="0" indent="0" algn="ctr">
              <a:buNone/>
            </a:pPr>
            <a:r>
              <a:rPr lang="en-US" altLang="en-US" cap="all"/>
              <a:t>Is the amount of energy required to convert 1 gram  of solid into a liquid state</a:t>
            </a:r>
          </a:p>
        </p:txBody>
      </p:sp>
      <p:cxnSp>
        <p:nvCxnSpPr>
          <p:cNvPr id="76" name="Straight Connector 75">
            <a:extLst>
              <a:ext uri="{FF2B5EF4-FFF2-40B4-BE49-F238E27FC236}">
                <a16:creationId xmlns:a16="http://schemas.microsoft.com/office/drawing/2014/main" id="{8A832D40-B9E2-4CE7-9E0A-B35591EA203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 Box 6">
            <a:extLst>
              <a:ext uri="{FF2B5EF4-FFF2-40B4-BE49-F238E27FC236}">
                <a16:creationId xmlns:a16="http://schemas.microsoft.com/office/drawing/2014/main" id="{45C35067-5FBF-44A5-AFC8-2F3BAA9AC3DE}"/>
              </a:ext>
            </a:extLst>
          </p:cNvPr>
          <p:cNvSpPr txBox="1">
            <a:spLocks noChangeArrowheads="1"/>
          </p:cNvSpPr>
          <p:nvPr/>
        </p:nvSpPr>
        <p:spPr bwMode="auto">
          <a:xfrm>
            <a:off x="1698674" y="4980783"/>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chemeClr val="tx2"/>
              </a:buClr>
              <a:buFontTx/>
              <a:buNone/>
            </a:pPr>
            <a:r>
              <a:rPr lang="en-US" altLang="en-US" sz="2800" b="1" dirty="0" err="1">
                <a:solidFill>
                  <a:schemeClr val="tx1"/>
                </a:solidFill>
                <a:latin typeface="Tahoma" panose="020B0604030504040204" pitchFamily="34" charset="0"/>
                <a:cs typeface="Times New Roman" panose="02020603050405020304" pitchFamily="18" charset="0"/>
              </a:rPr>
              <a:t>H</a:t>
            </a:r>
            <a:r>
              <a:rPr lang="en-US" altLang="en-US" sz="2800" b="1" baseline="-30000" dirty="0" err="1">
                <a:solidFill>
                  <a:schemeClr val="tx1"/>
                </a:solidFill>
                <a:latin typeface="Tahoma" panose="020B0604030504040204" pitchFamily="34" charset="0"/>
                <a:cs typeface="Times New Roman" panose="02020603050405020304" pitchFamily="18" charset="0"/>
              </a:rPr>
              <a:t>fus</a:t>
            </a:r>
            <a:r>
              <a:rPr lang="en-US" altLang="en-US" sz="2800" b="1" dirty="0">
                <a:solidFill>
                  <a:schemeClr val="tx1"/>
                </a:solidFill>
                <a:latin typeface="Tahoma" panose="020B0604030504040204" pitchFamily="34" charset="0"/>
                <a:cs typeface="Times New Roman" panose="02020603050405020304" pitchFamily="18" charset="0"/>
              </a:rPr>
              <a:t> = </a:t>
            </a:r>
            <a:r>
              <a:rPr lang="en-US" altLang="en-US" sz="2800" b="1" u="sng" dirty="0">
                <a:solidFill>
                  <a:schemeClr val="tx1"/>
                </a:solidFill>
                <a:latin typeface="Tahoma" panose="020B0604030504040204" pitchFamily="34" charset="0"/>
                <a:cs typeface="Times New Roman" panose="02020603050405020304" pitchFamily="18" charset="0"/>
              </a:rPr>
              <a:t>Q</a:t>
            </a:r>
            <a:r>
              <a:rPr lang="en-US" altLang="en-US" sz="2800" b="1" dirty="0">
                <a:solidFill>
                  <a:schemeClr val="tx1"/>
                </a:solidFill>
                <a:latin typeface="Tahoma" panose="020B0604030504040204" pitchFamily="34" charset="0"/>
                <a:cs typeface="Times New Roman" panose="02020603050405020304" pitchFamily="18" charset="0"/>
              </a:rPr>
              <a:t> </a:t>
            </a:r>
          </a:p>
          <a:p>
            <a:pPr>
              <a:spcBef>
                <a:spcPct val="0"/>
              </a:spcBef>
              <a:buClr>
                <a:schemeClr val="tx2"/>
              </a:buClr>
              <a:buFontTx/>
              <a:buNone/>
            </a:pPr>
            <a:r>
              <a:rPr lang="en-US" altLang="en-US" sz="2800" b="1" dirty="0">
                <a:solidFill>
                  <a:schemeClr val="tx1"/>
                </a:solidFill>
                <a:latin typeface="Tahoma" panose="020B0604030504040204" pitchFamily="34" charset="0"/>
                <a:cs typeface="Times New Roman" panose="02020603050405020304" pitchFamily="18" charset="0"/>
              </a:rPr>
              <a:t>           n</a:t>
            </a:r>
          </a:p>
        </p:txBody>
      </p:sp>
      <p:sp>
        <p:nvSpPr>
          <p:cNvPr id="13" name="Text Box 9">
            <a:extLst>
              <a:ext uri="{FF2B5EF4-FFF2-40B4-BE49-F238E27FC236}">
                <a16:creationId xmlns:a16="http://schemas.microsoft.com/office/drawing/2014/main" id="{E21641BB-17D6-40C0-85BB-EB4634BB5CA4}"/>
              </a:ext>
            </a:extLst>
          </p:cNvPr>
          <p:cNvSpPr txBox="1">
            <a:spLocks noChangeArrowheads="1"/>
          </p:cNvSpPr>
          <p:nvPr/>
        </p:nvSpPr>
        <p:spPr bwMode="auto">
          <a:xfrm>
            <a:off x="4195811" y="5149952"/>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
                <a:schemeClr val="tx2"/>
              </a:buClr>
              <a:buFontTx/>
              <a:buNone/>
            </a:pPr>
            <a:r>
              <a:rPr lang="en-GB" altLang="en-US" sz="2800" b="1" dirty="0">
                <a:solidFill>
                  <a:schemeClr val="tx1"/>
                </a:solidFill>
                <a:latin typeface="Tahoma" panose="020B0604030504040204" pitchFamily="34" charset="0"/>
                <a:cs typeface="Times New Roman" panose="02020603050405020304" pitchFamily="18" charset="0"/>
              </a:rPr>
              <a:t>Q = n</a:t>
            </a:r>
            <a:r>
              <a:rPr lang="en-US" altLang="en-US" sz="2800" b="1" dirty="0" err="1">
                <a:solidFill>
                  <a:schemeClr val="tx1"/>
                </a:solidFill>
                <a:latin typeface="Tahoma" panose="020B0604030504040204" pitchFamily="34" charset="0"/>
                <a:cs typeface="Times New Roman" panose="02020603050405020304" pitchFamily="18" charset="0"/>
              </a:rPr>
              <a:t>H</a:t>
            </a:r>
            <a:r>
              <a:rPr lang="en-US" altLang="en-US" sz="2800" b="1" baseline="-30000" dirty="0" err="1">
                <a:solidFill>
                  <a:schemeClr val="tx1"/>
                </a:solidFill>
                <a:latin typeface="Tahoma" panose="020B0604030504040204" pitchFamily="34" charset="0"/>
                <a:cs typeface="Times New Roman" panose="02020603050405020304" pitchFamily="18" charset="0"/>
              </a:rPr>
              <a:t>fus</a:t>
            </a:r>
            <a:r>
              <a:rPr lang="en-US" altLang="en-US" sz="2800" b="1" dirty="0">
                <a:solidFill>
                  <a:schemeClr val="tx1"/>
                </a:solidFill>
                <a:latin typeface="Tahoma" panose="020B0604030504040204" pitchFamily="34" charset="0"/>
                <a:cs typeface="Times New Roman" panose="02020603050405020304" pitchFamily="18" charset="0"/>
              </a:rPr>
              <a:t> </a:t>
            </a:r>
            <a:endParaRPr lang="en-US" altLang="en-US" sz="2800" b="1" dirty="0">
              <a:solidFill>
                <a:schemeClr val="tx1"/>
              </a:solidFill>
              <a:latin typeface="Tahoma" panose="020B0604030504040204" pitchFamily="34" charset="0"/>
            </a:endParaRPr>
          </a:p>
        </p:txBody>
      </p:sp>
      <p:sp>
        <p:nvSpPr>
          <p:cNvPr id="2" name="Rectangle 1">
            <a:extLst>
              <a:ext uri="{FF2B5EF4-FFF2-40B4-BE49-F238E27FC236}">
                <a16:creationId xmlns:a16="http://schemas.microsoft.com/office/drawing/2014/main" id="{FB8AACB0-7FDF-4215-B4A8-E62079465235}"/>
              </a:ext>
            </a:extLst>
          </p:cNvPr>
          <p:cNvSpPr/>
          <p:nvPr/>
        </p:nvSpPr>
        <p:spPr>
          <a:xfrm>
            <a:off x="7469944" y="4943271"/>
            <a:ext cx="4290647" cy="923330"/>
          </a:xfrm>
          <a:prstGeom prst="rect">
            <a:avLst/>
          </a:prstGeom>
        </p:spPr>
        <p:txBody>
          <a:bodyPr wrap="square">
            <a:spAutoFit/>
          </a:bodyPr>
          <a:lstStyle/>
          <a:p>
            <a:pPr>
              <a:spcBef>
                <a:spcPct val="0"/>
              </a:spcBef>
              <a:buClr>
                <a:schemeClr val="tx2"/>
              </a:buClr>
              <a:buFontTx/>
              <a:buNone/>
            </a:pPr>
            <a:r>
              <a:rPr lang="en-US" altLang="en-US" dirty="0" err="1">
                <a:latin typeface="Tahoma" panose="020B0604030504040204" pitchFamily="34" charset="0"/>
                <a:cs typeface="Times New Roman" panose="02020603050405020304" pitchFamily="18" charset="0"/>
              </a:rPr>
              <a:t>H</a:t>
            </a:r>
            <a:r>
              <a:rPr lang="en-US" altLang="en-US" baseline="-30000" dirty="0" err="1">
                <a:latin typeface="Tahoma" panose="020B0604030504040204" pitchFamily="34" charset="0"/>
                <a:cs typeface="Times New Roman" panose="02020603050405020304" pitchFamily="18" charset="0"/>
              </a:rPr>
              <a:t>fus</a:t>
            </a:r>
            <a:r>
              <a:rPr lang="en-GB" altLang="en-US" dirty="0">
                <a:latin typeface="Tahoma" panose="020B0604030504040204" pitchFamily="34" charset="0"/>
                <a:cs typeface="Times New Roman" panose="02020603050405020304" pitchFamily="18" charset="0"/>
              </a:rPr>
              <a:t> = heat of fusion in J/mol or kJ/mol</a:t>
            </a:r>
            <a:endParaRPr lang="en-US" altLang="en-US" dirty="0">
              <a:latin typeface="Tahoma" panose="020B0604030504040204" pitchFamily="34" charset="0"/>
              <a:cs typeface="Times New Roman" panose="02020603050405020304" pitchFamily="18" charset="0"/>
            </a:endParaRPr>
          </a:p>
          <a:p>
            <a:pPr>
              <a:spcBef>
                <a:spcPct val="0"/>
              </a:spcBef>
              <a:buClr>
                <a:schemeClr val="tx2"/>
              </a:buClr>
              <a:buFontTx/>
              <a:buNone/>
            </a:pPr>
            <a:r>
              <a:rPr lang="en-GB" altLang="en-US" dirty="0">
                <a:latin typeface="Tahoma" panose="020B0604030504040204" pitchFamily="34" charset="0"/>
                <a:cs typeface="Times New Roman" panose="02020603050405020304" pitchFamily="18" charset="0"/>
              </a:rPr>
              <a:t>n = number of moles in mol</a:t>
            </a:r>
            <a:endParaRPr lang="en-US" altLang="en-US" dirty="0">
              <a:latin typeface="Tahoma" panose="020B0604030504040204" pitchFamily="34" charset="0"/>
              <a:cs typeface="Times New Roman" panose="02020603050405020304" pitchFamily="18" charset="0"/>
            </a:endParaRPr>
          </a:p>
          <a:p>
            <a:pPr>
              <a:spcBef>
                <a:spcPct val="0"/>
              </a:spcBef>
              <a:buClr>
                <a:schemeClr val="tx2"/>
              </a:buClr>
              <a:buFontTx/>
              <a:buNone/>
            </a:pPr>
            <a:r>
              <a:rPr lang="en-GB" altLang="en-US" dirty="0">
                <a:latin typeface="Tahoma" panose="020B0604030504040204" pitchFamily="34" charset="0"/>
                <a:cs typeface="Times New Roman" panose="02020603050405020304" pitchFamily="18" charset="0"/>
              </a:rPr>
              <a:t>Q = heat energy in J or kJ</a:t>
            </a:r>
            <a:endParaRPr lang="en-US" altLang="en-US" dirty="0">
              <a:latin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a:t>Stratosphere</a:t>
            </a:r>
          </a:p>
        </p:txBody>
      </p:sp>
      <p:sp>
        <p:nvSpPr>
          <p:cNvPr id="4" name="Content Placeholder 3"/>
          <p:cNvSpPr>
            <a:spLocks noGrp="1"/>
          </p:cNvSpPr>
          <p:nvPr>
            <p:ph sz="half" idx="2"/>
          </p:nvPr>
        </p:nvSpPr>
        <p:spPr>
          <a:xfrm>
            <a:off x="802178" y="2261420"/>
            <a:ext cx="4002936" cy="3637935"/>
          </a:xfrm>
        </p:spPr>
        <p:txBody>
          <a:bodyPr vert="horz" lIns="91440" tIns="45720" rIns="91440" bIns="45720" rtlCol="0" anchor="ctr">
            <a:normAutofit/>
          </a:bodyPr>
          <a:lstStyle/>
          <a:p>
            <a:r>
              <a:rPr lang="en-US" sz="2400" dirty="0"/>
              <a:t>10-50km from earth</a:t>
            </a:r>
          </a:p>
          <a:p>
            <a:r>
              <a:rPr lang="en-US" sz="2400" dirty="0"/>
              <a:t>Average temp -60 and increases to o degrees as you move away from earth</a:t>
            </a:r>
          </a:p>
          <a:p>
            <a:r>
              <a:rPr lang="en-US" sz="2400" dirty="0"/>
              <a:t>No life in this part of the atmosphere</a:t>
            </a:r>
          </a:p>
          <a:p>
            <a:r>
              <a:rPr lang="en-US" sz="2400" dirty="0"/>
              <a:t>Contains the ozone layer</a:t>
            </a:r>
          </a:p>
        </p:txBody>
      </p:sp>
      <p:pic>
        <p:nvPicPr>
          <p:cNvPr id="5" name="Picture 2" descr="Image result for atmosphere layers"/>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89752" y="1633498"/>
            <a:ext cx="6095593" cy="342877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11C59-B128-4B94-A95F-8EF794711EE8}"/>
              </a:ext>
            </a:extLst>
          </p:cNvPr>
          <p:cNvSpPr>
            <a:spLocks noGrp="1"/>
          </p:cNvSpPr>
          <p:nvPr>
            <p:ph type="title"/>
          </p:nvPr>
        </p:nvSpPr>
        <p:spPr>
          <a:xfrm>
            <a:off x="685799" y="1150076"/>
            <a:ext cx="3659389" cy="4557849"/>
          </a:xfrm>
        </p:spPr>
        <p:txBody>
          <a:bodyPr>
            <a:normAutofit/>
          </a:bodyPr>
          <a:lstStyle/>
          <a:p>
            <a:pPr algn="r"/>
            <a:r>
              <a:rPr lang="en-CA" dirty="0"/>
              <a:t>Practice</a:t>
            </a:r>
            <a:endParaRPr lang="en-CA"/>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02F648-D3EC-4BDB-A68C-BCB39877C263}"/>
              </a:ext>
            </a:extLst>
          </p:cNvPr>
          <p:cNvSpPr>
            <a:spLocks noGrp="1"/>
          </p:cNvSpPr>
          <p:nvPr>
            <p:ph idx="1"/>
          </p:nvPr>
        </p:nvSpPr>
        <p:spPr>
          <a:xfrm>
            <a:off x="4988658" y="1150076"/>
            <a:ext cx="6517543" cy="4557849"/>
          </a:xfrm>
        </p:spPr>
        <p:txBody>
          <a:bodyPr>
            <a:normAutofit/>
          </a:bodyPr>
          <a:lstStyle/>
          <a:p>
            <a:pPr marL="342900" indent="-342900">
              <a:spcBef>
                <a:spcPct val="50000"/>
              </a:spcBef>
              <a:buClrTx/>
              <a:buFont typeface="+mj-lt"/>
              <a:buAutoNum type="arabicPeriod"/>
            </a:pPr>
            <a:r>
              <a:rPr lang="en-US" altLang="en-US" sz="2800" dirty="0">
                <a:latin typeface="Tahoma" panose="020B0604030504040204" pitchFamily="34" charset="0"/>
                <a:cs typeface="Times New Roman" panose="02020603050405020304" pitchFamily="18" charset="0"/>
              </a:rPr>
              <a:t>Calculate the heat of fusion of </a:t>
            </a:r>
            <a:r>
              <a:rPr lang="en-US" altLang="en-US" sz="2800" dirty="0" smtClean="0">
                <a:latin typeface="Tahoma" panose="020B0604030504040204" pitchFamily="34" charset="0"/>
                <a:cs typeface="Times New Roman" panose="02020603050405020304" pitchFamily="18" charset="0"/>
              </a:rPr>
              <a:t>sulfuric </a:t>
            </a:r>
            <a:r>
              <a:rPr lang="en-US" altLang="en-US" sz="2800" dirty="0">
                <a:latin typeface="Tahoma" panose="020B0604030504040204" pitchFamily="34" charset="0"/>
                <a:cs typeface="Times New Roman" panose="02020603050405020304" pitchFamily="18" charset="0"/>
              </a:rPr>
              <a:t>acid if 2000 J of heat energy is applied to 0.694 mol.</a:t>
            </a:r>
            <a:r>
              <a:rPr lang="en-US" altLang="en-US" sz="2800" dirty="0">
                <a:latin typeface="Tahoma" panose="020B0604030504040204" pitchFamily="34" charset="0"/>
              </a:rPr>
              <a:t> </a:t>
            </a:r>
          </a:p>
          <a:p>
            <a:pPr marL="342900" indent="-342900">
              <a:spcBef>
                <a:spcPct val="50000"/>
              </a:spcBef>
              <a:buClrTx/>
              <a:buFont typeface="+mj-lt"/>
              <a:buAutoNum type="arabicPeriod"/>
            </a:pPr>
            <a:r>
              <a:rPr lang="en-US" altLang="en-US" sz="2800" dirty="0">
                <a:latin typeface="Tahoma" panose="020B0604030504040204" pitchFamily="34" charset="0"/>
                <a:cs typeface="Times New Roman" panose="02020603050405020304" pitchFamily="18" charset="0"/>
              </a:rPr>
              <a:t>Calculate the heat of fusion of </a:t>
            </a:r>
            <a:r>
              <a:rPr lang="en-US" altLang="en-US" sz="2800" dirty="0" smtClean="0">
                <a:latin typeface="Tahoma" panose="020B0604030504040204" pitchFamily="34" charset="0"/>
                <a:cs typeface="Times New Roman" panose="02020603050405020304" pitchFamily="18" charset="0"/>
              </a:rPr>
              <a:t>sulfuric </a:t>
            </a:r>
            <a:r>
              <a:rPr lang="en-US" altLang="en-US" sz="2800" dirty="0">
                <a:latin typeface="Tahoma" panose="020B0604030504040204" pitchFamily="34" charset="0"/>
                <a:cs typeface="Times New Roman" panose="02020603050405020304" pitchFamily="18" charset="0"/>
              </a:rPr>
              <a:t>acid if 1050 J of heat energy is applied to 0.231 mol.</a:t>
            </a:r>
            <a:r>
              <a:rPr lang="en-US" altLang="en-US" sz="2800" dirty="0">
                <a:latin typeface="Tahoma" panose="020B0604030504040204" pitchFamily="34" charset="0"/>
              </a:rPr>
              <a:t> </a:t>
            </a:r>
          </a:p>
          <a:p>
            <a:endParaRPr lang="en-CA" sz="2800" dirty="0"/>
          </a:p>
        </p:txBody>
      </p:sp>
    </p:spTree>
    <p:extLst>
      <p:ext uri="{BB962C8B-B14F-4D97-AF65-F5344CB8AC3E}">
        <p14:creationId xmlns:p14="http://schemas.microsoft.com/office/powerpoint/2010/main" val="947374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18BD78ED-75E1-4879-B369-BC61F7C45E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74" name="Rectangle 73">
            <a:extLst>
              <a:ext uri="{FF2B5EF4-FFF2-40B4-BE49-F238E27FC236}">
                <a16:creationId xmlns:a16="http://schemas.microsoft.com/office/drawing/2014/main" id="{3D1E5586-8BB5-40F6-96C3-2E87DD7CE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Title 1">
            <a:extLst>
              <a:ext uri="{FF2B5EF4-FFF2-40B4-BE49-F238E27FC236}">
                <a16:creationId xmlns:a16="http://schemas.microsoft.com/office/drawing/2014/main" id="{03AB8DCA-ECE2-4ADA-B104-EC648AB7C92C}"/>
              </a:ext>
            </a:extLst>
          </p:cNvPr>
          <p:cNvSpPr>
            <a:spLocks noGrp="1"/>
          </p:cNvSpPr>
          <p:nvPr>
            <p:ph type="title"/>
          </p:nvPr>
        </p:nvSpPr>
        <p:spPr>
          <a:xfrm>
            <a:off x="1993805" y="1354668"/>
            <a:ext cx="8204391" cy="2346475"/>
          </a:xfrm>
        </p:spPr>
        <p:txBody>
          <a:bodyPr vert="horz" lIns="91440" tIns="45720" rIns="91440" bIns="45720" rtlCol="0" anchor="b">
            <a:normAutofit/>
          </a:bodyPr>
          <a:lstStyle/>
          <a:p>
            <a:pPr algn="ctr"/>
            <a:r>
              <a:rPr lang="en-US" altLang="en-US" sz="6000" dirty="0"/>
              <a:t>7. Unique Heat of Vaporization</a:t>
            </a:r>
          </a:p>
        </p:txBody>
      </p:sp>
      <p:sp>
        <p:nvSpPr>
          <p:cNvPr id="49155" name="Content Placeholder 2">
            <a:extLst>
              <a:ext uri="{FF2B5EF4-FFF2-40B4-BE49-F238E27FC236}">
                <a16:creationId xmlns:a16="http://schemas.microsoft.com/office/drawing/2014/main" id="{0F18EB95-35D3-46FD-AE6A-85D500ECA0CC}"/>
              </a:ext>
            </a:extLst>
          </p:cNvPr>
          <p:cNvSpPr>
            <a:spLocks noGrp="1"/>
          </p:cNvSpPr>
          <p:nvPr>
            <p:ph idx="1"/>
          </p:nvPr>
        </p:nvSpPr>
        <p:spPr>
          <a:xfrm>
            <a:off x="2497137" y="3940629"/>
            <a:ext cx="7197726" cy="1240970"/>
          </a:xfrm>
        </p:spPr>
        <p:txBody>
          <a:bodyPr vert="horz" lIns="91440" tIns="45720" rIns="91440" bIns="45720" rtlCol="0" anchor="t">
            <a:normAutofit/>
          </a:bodyPr>
          <a:lstStyle/>
          <a:p>
            <a:pPr marL="0" indent="0" algn="ctr">
              <a:buNone/>
            </a:pPr>
            <a:r>
              <a:rPr lang="en-US" altLang="en-US" cap="all" dirty="0"/>
              <a:t>Is the amount of energy required to convert 1 gram  of Liquid into a gas state</a:t>
            </a:r>
          </a:p>
        </p:txBody>
      </p:sp>
      <p:cxnSp>
        <p:nvCxnSpPr>
          <p:cNvPr id="76" name="Straight Connector 75">
            <a:extLst>
              <a:ext uri="{FF2B5EF4-FFF2-40B4-BE49-F238E27FC236}">
                <a16:creationId xmlns:a16="http://schemas.microsoft.com/office/drawing/2014/main" id="{8A832D40-B9E2-4CE7-9E0A-B35591EA203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 Box 6">
            <a:extLst>
              <a:ext uri="{FF2B5EF4-FFF2-40B4-BE49-F238E27FC236}">
                <a16:creationId xmlns:a16="http://schemas.microsoft.com/office/drawing/2014/main" id="{45C35067-5FBF-44A5-AFC8-2F3BAA9AC3DE}"/>
              </a:ext>
            </a:extLst>
          </p:cNvPr>
          <p:cNvSpPr txBox="1">
            <a:spLocks noChangeArrowheads="1"/>
          </p:cNvSpPr>
          <p:nvPr/>
        </p:nvSpPr>
        <p:spPr bwMode="auto">
          <a:xfrm>
            <a:off x="1698674" y="4980783"/>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chemeClr val="tx2"/>
              </a:buClr>
              <a:buFontTx/>
              <a:buNone/>
            </a:pPr>
            <a:r>
              <a:rPr lang="en-US" altLang="en-US" sz="2800" b="1" dirty="0" err="1">
                <a:solidFill>
                  <a:schemeClr val="tx1"/>
                </a:solidFill>
                <a:latin typeface="Tahoma" panose="020B0604030504040204" pitchFamily="34" charset="0"/>
                <a:cs typeface="Times New Roman" panose="02020603050405020304" pitchFamily="18" charset="0"/>
              </a:rPr>
              <a:t>H</a:t>
            </a:r>
            <a:r>
              <a:rPr lang="en-US" altLang="en-US" sz="2800" b="1" baseline="-30000" dirty="0" err="1">
                <a:solidFill>
                  <a:schemeClr val="tx1"/>
                </a:solidFill>
                <a:latin typeface="Tahoma" panose="020B0604030504040204" pitchFamily="34" charset="0"/>
                <a:cs typeface="Times New Roman" panose="02020603050405020304" pitchFamily="18" charset="0"/>
              </a:rPr>
              <a:t>vap</a:t>
            </a:r>
            <a:r>
              <a:rPr lang="en-US" altLang="en-US" sz="2800" b="1" dirty="0">
                <a:solidFill>
                  <a:schemeClr val="tx1"/>
                </a:solidFill>
                <a:latin typeface="Tahoma" panose="020B0604030504040204" pitchFamily="34" charset="0"/>
                <a:cs typeface="Times New Roman" panose="02020603050405020304" pitchFamily="18" charset="0"/>
              </a:rPr>
              <a:t> = </a:t>
            </a:r>
            <a:r>
              <a:rPr lang="en-US" altLang="en-US" sz="2800" b="1" u="sng" dirty="0">
                <a:solidFill>
                  <a:schemeClr val="tx1"/>
                </a:solidFill>
                <a:latin typeface="Tahoma" panose="020B0604030504040204" pitchFamily="34" charset="0"/>
                <a:cs typeface="Times New Roman" panose="02020603050405020304" pitchFamily="18" charset="0"/>
              </a:rPr>
              <a:t>Q</a:t>
            </a:r>
            <a:r>
              <a:rPr lang="en-US" altLang="en-US" sz="2800" b="1" dirty="0">
                <a:solidFill>
                  <a:schemeClr val="tx1"/>
                </a:solidFill>
                <a:latin typeface="Tahoma" panose="020B0604030504040204" pitchFamily="34" charset="0"/>
                <a:cs typeface="Times New Roman" panose="02020603050405020304" pitchFamily="18" charset="0"/>
              </a:rPr>
              <a:t> </a:t>
            </a:r>
          </a:p>
          <a:p>
            <a:pPr>
              <a:spcBef>
                <a:spcPct val="0"/>
              </a:spcBef>
              <a:buClr>
                <a:schemeClr val="tx2"/>
              </a:buClr>
              <a:buFontTx/>
              <a:buNone/>
            </a:pPr>
            <a:r>
              <a:rPr lang="en-US" altLang="en-US" sz="2800" b="1" dirty="0">
                <a:solidFill>
                  <a:schemeClr val="tx1"/>
                </a:solidFill>
                <a:latin typeface="Tahoma" panose="020B0604030504040204" pitchFamily="34" charset="0"/>
                <a:cs typeface="Times New Roman" panose="02020603050405020304" pitchFamily="18" charset="0"/>
              </a:rPr>
              <a:t>           n</a:t>
            </a:r>
          </a:p>
        </p:txBody>
      </p:sp>
      <p:sp>
        <p:nvSpPr>
          <p:cNvPr id="13" name="Text Box 9">
            <a:extLst>
              <a:ext uri="{FF2B5EF4-FFF2-40B4-BE49-F238E27FC236}">
                <a16:creationId xmlns:a16="http://schemas.microsoft.com/office/drawing/2014/main" id="{E21641BB-17D6-40C0-85BB-EB4634BB5CA4}"/>
              </a:ext>
            </a:extLst>
          </p:cNvPr>
          <p:cNvSpPr txBox="1">
            <a:spLocks noChangeArrowheads="1"/>
          </p:cNvSpPr>
          <p:nvPr/>
        </p:nvSpPr>
        <p:spPr bwMode="auto">
          <a:xfrm>
            <a:off x="4195811" y="5149952"/>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
                <a:schemeClr val="tx2"/>
              </a:buClr>
              <a:buFontTx/>
              <a:buNone/>
            </a:pPr>
            <a:r>
              <a:rPr lang="en-GB" altLang="en-US" sz="2800" b="1" dirty="0">
                <a:solidFill>
                  <a:schemeClr val="tx1"/>
                </a:solidFill>
                <a:latin typeface="Tahoma" panose="020B0604030504040204" pitchFamily="34" charset="0"/>
                <a:cs typeface="Times New Roman" panose="02020603050405020304" pitchFamily="18" charset="0"/>
              </a:rPr>
              <a:t>Q = n</a:t>
            </a:r>
            <a:r>
              <a:rPr lang="en-US" altLang="en-US" sz="2800" b="1" dirty="0" err="1">
                <a:solidFill>
                  <a:schemeClr val="tx1"/>
                </a:solidFill>
                <a:latin typeface="Tahoma" panose="020B0604030504040204" pitchFamily="34" charset="0"/>
                <a:cs typeface="Times New Roman" panose="02020603050405020304" pitchFamily="18" charset="0"/>
              </a:rPr>
              <a:t>H</a:t>
            </a:r>
            <a:r>
              <a:rPr lang="en-US" altLang="en-US" sz="2800" b="1" baseline="-30000" dirty="0" err="1">
                <a:solidFill>
                  <a:schemeClr val="tx1"/>
                </a:solidFill>
                <a:latin typeface="Tahoma" panose="020B0604030504040204" pitchFamily="34" charset="0"/>
                <a:cs typeface="Times New Roman" panose="02020603050405020304" pitchFamily="18" charset="0"/>
              </a:rPr>
              <a:t>vap</a:t>
            </a:r>
            <a:r>
              <a:rPr lang="en-US" altLang="en-US" sz="2800" b="1" dirty="0">
                <a:solidFill>
                  <a:schemeClr val="tx1"/>
                </a:solidFill>
                <a:latin typeface="Tahoma" panose="020B0604030504040204" pitchFamily="34" charset="0"/>
                <a:cs typeface="Times New Roman" panose="02020603050405020304" pitchFamily="18" charset="0"/>
              </a:rPr>
              <a:t> </a:t>
            </a:r>
            <a:endParaRPr lang="en-US" altLang="en-US" sz="2800" b="1" dirty="0">
              <a:solidFill>
                <a:schemeClr val="tx1"/>
              </a:solidFill>
              <a:latin typeface="Tahoma" panose="020B0604030504040204" pitchFamily="34" charset="0"/>
            </a:endParaRPr>
          </a:p>
        </p:txBody>
      </p:sp>
      <p:sp>
        <p:nvSpPr>
          <p:cNvPr id="2" name="Rectangle 1">
            <a:extLst>
              <a:ext uri="{FF2B5EF4-FFF2-40B4-BE49-F238E27FC236}">
                <a16:creationId xmlns:a16="http://schemas.microsoft.com/office/drawing/2014/main" id="{FB8AACB0-7FDF-4215-B4A8-E62079465235}"/>
              </a:ext>
            </a:extLst>
          </p:cNvPr>
          <p:cNvSpPr/>
          <p:nvPr/>
        </p:nvSpPr>
        <p:spPr>
          <a:xfrm>
            <a:off x="7469944" y="4943271"/>
            <a:ext cx="4290647" cy="1200329"/>
          </a:xfrm>
          <a:prstGeom prst="rect">
            <a:avLst/>
          </a:prstGeom>
        </p:spPr>
        <p:txBody>
          <a:bodyPr wrap="square">
            <a:spAutoFit/>
          </a:bodyPr>
          <a:lstStyle/>
          <a:p>
            <a:pPr>
              <a:spcBef>
                <a:spcPct val="0"/>
              </a:spcBef>
              <a:buClr>
                <a:schemeClr val="tx2"/>
              </a:buClr>
              <a:buFontTx/>
              <a:buNone/>
            </a:pPr>
            <a:r>
              <a:rPr lang="en-US" altLang="en-US" dirty="0" err="1">
                <a:latin typeface="Tahoma" panose="020B0604030504040204" pitchFamily="34" charset="0"/>
                <a:cs typeface="Times New Roman" panose="02020603050405020304" pitchFamily="18" charset="0"/>
              </a:rPr>
              <a:t>H</a:t>
            </a:r>
            <a:r>
              <a:rPr lang="en-US" altLang="en-US" baseline="-30000" dirty="0" err="1">
                <a:latin typeface="Tahoma" panose="020B0604030504040204" pitchFamily="34" charset="0"/>
                <a:cs typeface="Times New Roman" panose="02020603050405020304" pitchFamily="18" charset="0"/>
              </a:rPr>
              <a:t>vap</a:t>
            </a:r>
            <a:r>
              <a:rPr lang="en-GB" altLang="en-US" dirty="0">
                <a:latin typeface="Tahoma" panose="020B0604030504040204" pitchFamily="34" charset="0"/>
                <a:cs typeface="Times New Roman" panose="02020603050405020304" pitchFamily="18" charset="0"/>
              </a:rPr>
              <a:t> = heat of vaporization in J/mol or kJ/mol</a:t>
            </a:r>
            <a:endParaRPr lang="en-US" altLang="en-US" dirty="0">
              <a:latin typeface="Tahoma" panose="020B0604030504040204" pitchFamily="34" charset="0"/>
              <a:cs typeface="Times New Roman" panose="02020603050405020304" pitchFamily="18" charset="0"/>
            </a:endParaRPr>
          </a:p>
          <a:p>
            <a:pPr>
              <a:spcBef>
                <a:spcPct val="0"/>
              </a:spcBef>
              <a:buClr>
                <a:schemeClr val="tx2"/>
              </a:buClr>
              <a:buFontTx/>
              <a:buNone/>
            </a:pPr>
            <a:r>
              <a:rPr lang="en-GB" altLang="en-US" dirty="0">
                <a:latin typeface="Tahoma" panose="020B0604030504040204" pitchFamily="34" charset="0"/>
                <a:cs typeface="Times New Roman" panose="02020603050405020304" pitchFamily="18" charset="0"/>
              </a:rPr>
              <a:t>n = number of moles in mol</a:t>
            </a:r>
            <a:endParaRPr lang="en-US" altLang="en-US" dirty="0">
              <a:latin typeface="Tahoma" panose="020B0604030504040204" pitchFamily="34" charset="0"/>
              <a:cs typeface="Times New Roman" panose="02020603050405020304" pitchFamily="18" charset="0"/>
            </a:endParaRPr>
          </a:p>
          <a:p>
            <a:pPr>
              <a:spcBef>
                <a:spcPct val="0"/>
              </a:spcBef>
              <a:buClr>
                <a:schemeClr val="tx2"/>
              </a:buClr>
              <a:buFontTx/>
              <a:buNone/>
            </a:pPr>
            <a:r>
              <a:rPr lang="en-GB" altLang="en-US" dirty="0">
                <a:latin typeface="Tahoma" panose="020B0604030504040204" pitchFamily="34" charset="0"/>
                <a:cs typeface="Times New Roman" panose="02020603050405020304" pitchFamily="18" charset="0"/>
              </a:rPr>
              <a:t>Q = heat energy in J or kJ</a:t>
            </a:r>
            <a:endParaRPr lang="en-US" altLang="en-US" dirty="0">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204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11C59-B128-4B94-A95F-8EF794711EE8}"/>
              </a:ext>
            </a:extLst>
          </p:cNvPr>
          <p:cNvSpPr>
            <a:spLocks noGrp="1"/>
          </p:cNvSpPr>
          <p:nvPr>
            <p:ph type="title"/>
          </p:nvPr>
        </p:nvSpPr>
        <p:spPr>
          <a:xfrm>
            <a:off x="685799" y="1150076"/>
            <a:ext cx="3659389" cy="4557849"/>
          </a:xfrm>
        </p:spPr>
        <p:txBody>
          <a:bodyPr>
            <a:normAutofit/>
          </a:bodyPr>
          <a:lstStyle/>
          <a:p>
            <a:pPr algn="r"/>
            <a:r>
              <a:rPr lang="en-CA" dirty="0"/>
              <a:t>Practice</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02F648-D3EC-4BDB-A68C-BCB39877C263}"/>
              </a:ext>
            </a:extLst>
          </p:cNvPr>
          <p:cNvSpPr>
            <a:spLocks noGrp="1"/>
          </p:cNvSpPr>
          <p:nvPr>
            <p:ph idx="1"/>
          </p:nvPr>
        </p:nvSpPr>
        <p:spPr>
          <a:xfrm>
            <a:off x="4988658" y="1150076"/>
            <a:ext cx="6517543" cy="4557849"/>
          </a:xfrm>
        </p:spPr>
        <p:txBody>
          <a:bodyPr>
            <a:normAutofit/>
          </a:bodyPr>
          <a:lstStyle/>
          <a:p>
            <a:pPr>
              <a:spcBef>
                <a:spcPct val="50000"/>
              </a:spcBef>
              <a:buClrTx/>
            </a:pPr>
            <a:r>
              <a:rPr lang="en-US" altLang="en-US" sz="3200" dirty="0">
                <a:latin typeface="Tahoma" panose="020B0604030504040204" pitchFamily="34" charset="0"/>
                <a:cs typeface="Times New Roman" panose="02020603050405020304" pitchFamily="18" charset="0"/>
              </a:rPr>
              <a:t>Calculate the heat of vaporization of ethanol if 5000 J of heat energy is applied to 0.325 mol.</a:t>
            </a:r>
            <a:r>
              <a:rPr lang="en-US" altLang="en-US" sz="3200" dirty="0">
                <a:latin typeface="Tahoma" panose="020B0604030504040204" pitchFamily="34" charset="0"/>
              </a:rPr>
              <a:t> </a:t>
            </a:r>
          </a:p>
          <a:p>
            <a:pPr marL="0" indent="0">
              <a:buNone/>
            </a:pPr>
            <a:endParaRPr lang="en-CA" sz="3200" dirty="0"/>
          </a:p>
        </p:txBody>
      </p:sp>
    </p:spTree>
    <p:extLst>
      <p:ext uri="{BB962C8B-B14F-4D97-AF65-F5344CB8AC3E}">
        <p14:creationId xmlns:p14="http://schemas.microsoft.com/office/powerpoint/2010/main" val="4203476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25960" name="Picture 73">
            <a:extLst>
              <a:ext uri="{FF2B5EF4-FFF2-40B4-BE49-F238E27FC236}">
                <a16:creationId xmlns:a16="http://schemas.microsoft.com/office/drawing/2014/main"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ACDB9C9-0342-46A6-BCEA-558CBCE3B8D7}"/>
              </a:ext>
            </a:extLst>
          </p:cNvPr>
          <p:cNvSpPr>
            <a:spLocks noGrp="1"/>
          </p:cNvSpPr>
          <p:nvPr>
            <p:ph type="title"/>
          </p:nvPr>
        </p:nvSpPr>
        <p:spPr>
          <a:xfrm>
            <a:off x="8180983" y="639097"/>
            <a:ext cx="3352256" cy="4326798"/>
          </a:xfrm>
        </p:spPr>
        <p:txBody>
          <a:bodyPr vert="horz" lIns="91440" tIns="45720" rIns="91440" bIns="45720" rtlCol="0" anchor="b">
            <a:normAutofit/>
          </a:bodyPr>
          <a:lstStyle/>
          <a:p>
            <a:pPr algn="r"/>
            <a:r>
              <a:rPr lang="en-US" sz="4800" dirty="0"/>
              <a:t>Heating curve of water</a:t>
            </a:r>
          </a:p>
        </p:txBody>
      </p:sp>
      <p:pic>
        <p:nvPicPr>
          <p:cNvPr id="125957" name="Picture 2" descr="Image result for heating curve of water">
            <a:extLst>
              <a:ext uri="{FF2B5EF4-FFF2-40B4-BE49-F238E27FC236}">
                <a16:creationId xmlns:a16="http://schemas.microsoft.com/office/drawing/2014/main" id="{C3713891-2827-4947-AEB5-364B5F788D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9810" y="1441566"/>
            <a:ext cx="6921364" cy="397978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025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7172" name="Picture 1029" descr="t_five_major_biomes">
            <a:extLst>
              <a:ext uri="{FF2B5EF4-FFF2-40B4-BE49-F238E27FC236}">
                <a16:creationId xmlns:a16="http://schemas.microsoft.com/office/drawing/2014/main" id="{84BE6FE1-45DA-4E0B-A087-34EAD773FD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545F67A4-7428-47F3-AE14-8CA43D976E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9"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39084D60-65A6-45F8-8C17-3529E43F1C3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2" name="Straight Connector 81">
              <a:extLst>
                <a:ext uri="{FF2B5EF4-FFF2-40B4-BE49-F238E27FC236}">
                  <a16:creationId xmlns:a16="http://schemas.microsoft.com/office/drawing/2014/main" id="{444A2572-2BF1-4C8E-AF59-F3AD411D89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5DF3485-B455-470C-8FA8-A1BDE087B8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5E9DCD0-EE49-4CB4-89B6-C25F9861C3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713CF62-C96C-44E9-8C28-E3F2C6E7C6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D06558F-07E9-4D78-A6F3-8BCFA9E734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12D8773-83C0-4D51-9E1F-046DA7DA0D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880C3FB-3E2E-4054-A6D1-38176D6E2E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505591A-6112-4B84-8E9E-923E43C4ED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4884290-8E39-4425-BB4F-48D955C1F8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0C383A3-6D77-41CE-8121-498BC3BA51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120A319-4A10-4542-B48C-5FB2714C4A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B15B038-50ED-419D-B142-C96EE418B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BAFF2F4-75B2-4498-8559-BAE80D89B4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56AE167-8087-4A4B-B41D-5658EEBA68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353E8A-CBA6-44F9-9C00-D0AD27C96C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A2C318A-A79F-4CAD-BA7A-51427BF9ED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F2996E3-5E01-4F22-B23C-7CD0CF72C4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60F6BC4-AB51-4DE7-B83C-E71FE4EC86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F65FC1C-93BF-4ACA-BF17-17372DD108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9F9913C-8CCE-4D56-9D2A-0C2D686676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0EDD18C-1AAD-48E5-AAAD-73F4B5643C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2D7A5C4-18C8-43E9-A50A-F87A362C85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A0C484E-A224-4DB0-8C34-89BE54BD12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BB438E-A25F-4A7F-B209-8899B7CEC4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F8BA6DC-B1E9-4F32-A5CC-8F61976B69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F6D95B2-1C8D-4156-AB05-523619B4FC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88409AD-A77F-4304-9E8B-08A4891C70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62AD08A-B385-4D18-B948-8D53B391848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32A413E-FF1A-46B1-BF8B-3C1C408B34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FF4E44-2BEB-4FAE-97C9-BC6E8296D1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0486C0A-9B93-46B8-932F-876BE26CEF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429BF5D-8D5B-4A48-89EE-8B779826E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DC996EE-5EB1-4943-A1E8-70810CBD67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2F833C8-E3CE-4399-B78B-9DD0EEA64C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7C92DB2-78F1-4872-B9C7-C658A78869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F8A2FAA-05E1-448E-A606-FA9D67036C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5AAB5D1-1672-4825-88A7-D93923475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2CAAFDB-2BA2-4D04-8B8B-1241D5EC0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C381B3C-0009-451B-BCB3-48F7810C1B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A10544C-1EAD-47FB-A17E-52C6222826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2540B37-D854-4525-93F8-410685438F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50DFE8-D07F-435C-B5A2-47D126FD9F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1A6513-2D5D-458C-B841-D5DD9844B8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931CF18-850E-41CD-823E-D311BD5CC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4497A09-1B1C-4EB6-B728-6FC3A1C125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A60DE04-F3E8-437E-A2E4-A8A7BA01C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DBBA541-852C-4AE6-82E8-6BD13AFB4F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FC3362F-AD7E-45D7-BE85-7C8DD81347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CD83E0F-C8AF-4D52-94DB-CD949A2B16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0D5F865-890F-483F-B407-516CE6D222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E6A2505-E617-4419-AB05-10B779B5C2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DFF0D66-52FC-4F64-B67F-72D9EFEED1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CC72040-7945-4051-989C-2B728F6D50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6EB6302-2333-45D4-AE20-B0F6D45CC1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ECC1105-D16E-411D-B4B7-80BF039BF9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7D2F518-4540-44DE-BC62-7D598EC99B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19566BC-880A-4113-A9C4-0017E5184C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18E7D73-F4E4-4F5D-AFF9-EE491954A0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D0988A2-3571-4C16-BDEF-58254F04E5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550BAC8-41FE-4300-910B-EE7BBD7A0C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8CD175C-18A7-4589-8C46-A61FEF6D99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BE3031-FD1C-443C-9889-243CEEAEDF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E37BF5D-3732-41F2-B9AF-A56C9214D6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77B6718-917A-4A01-BCF8-5C6E1217B2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C23AB5B-98FB-43F1-B590-BBA79814F2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6EEC146-226B-4C83-9C1B-DD5495DE16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C24D094-41EF-4CA2-9834-B04793FA12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DA46AD8-674F-46C3-8A22-280F78F91A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E9D757B-CD9D-447C-8780-79F2FF8751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76B76E9-7342-43BC-B629-9180ABF577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F25F68A-2DCB-4183-86F1-3428326E59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A5FA913-066C-4504-A753-026056454C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A6E50AC-CA1E-4DD3-B85F-1720C019E6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24B2B1-DBD8-4BA8-8CEB-BFAC8A15D3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DEFE1E7-69A3-47F5-B8B8-C0898281B6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6F1F489-762E-4979-9EBC-50A62330B8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27DF22C-20E6-4DED-B405-1B26C52186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36FD8D7-6E0F-468E-B8C4-F4E6707112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39ACF5E-B343-4427-B96A-422762158164}"/>
              </a:ext>
            </a:extLst>
          </p:cNvPr>
          <p:cNvSpPr>
            <a:spLocks noGrp="1"/>
          </p:cNvSpPr>
          <p:nvPr>
            <p:ph type="title"/>
          </p:nvPr>
        </p:nvSpPr>
        <p:spPr>
          <a:xfrm>
            <a:off x="6646333" y="2032000"/>
            <a:ext cx="4513792" cy="2819398"/>
          </a:xfrm>
        </p:spPr>
        <p:txBody>
          <a:bodyPr vert="horz" lIns="91440" tIns="45720" rIns="91440" bIns="45720" rtlCol="0" anchor="b">
            <a:normAutofit/>
          </a:bodyPr>
          <a:lstStyle/>
          <a:p>
            <a:pPr algn="r">
              <a:defRPr/>
            </a:pPr>
            <a:r>
              <a:rPr lang="en-US" sz="4800"/>
              <a:t>Biomes </a:t>
            </a:r>
          </a:p>
        </p:txBody>
      </p:sp>
      <p:sp>
        <p:nvSpPr>
          <p:cNvPr id="7171" name="Content Placeholder 2">
            <a:extLst>
              <a:ext uri="{FF2B5EF4-FFF2-40B4-BE49-F238E27FC236}">
                <a16:creationId xmlns:a16="http://schemas.microsoft.com/office/drawing/2014/main" id="{A577A9B8-ED2D-404D-8A49-1A198D8DF0A5}"/>
              </a:ext>
            </a:extLst>
          </p:cNvPr>
          <p:cNvSpPr>
            <a:spLocks noGrp="1"/>
          </p:cNvSpPr>
          <p:nvPr>
            <p:ph idx="1"/>
          </p:nvPr>
        </p:nvSpPr>
        <p:spPr>
          <a:xfrm>
            <a:off x="6646333" y="4851399"/>
            <a:ext cx="4513792" cy="914401"/>
          </a:xfrm>
        </p:spPr>
        <p:txBody>
          <a:bodyPr vert="horz" lIns="91440" tIns="45720" rIns="91440" bIns="45720" rtlCol="0" anchor="t">
            <a:normAutofit/>
          </a:bodyPr>
          <a:lstStyle/>
          <a:p>
            <a:pPr marL="0" indent="0" algn="r">
              <a:buNone/>
            </a:pPr>
            <a:r>
              <a:rPr lang="en-US" altLang="en-US" cap="all"/>
              <a:t>Are large geographical regions with a particular climate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9219" name="Picture 5">
            <a:extLst>
              <a:ext uri="{FF2B5EF4-FFF2-40B4-BE49-F238E27FC236}">
                <a16:creationId xmlns:a16="http://schemas.microsoft.com/office/drawing/2014/main" id="{D7565C08-1ECF-4A2C-8CF0-794B0AB6386C}"/>
              </a:ext>
            </a:extLst>
          </p:cNvPr>
          <p:cNvPicPr>
            <a:picLocks noChangeAspect="1"/>
          </p:cNvPicPr>
          <p:nvPr/>
        </p:nvPicPr>
        <p:blipFill rotWithShape="1">
          <a:blip r:embed="rId4">
            <a:extLst>
              <a:ext uri="{28A0092B-C50C-407E-A947-70E740481C1C}">
                <a14:useLocalDpi xmlns:a14="http://schemas.microsoft.com/office/drawing/2010/main" val="0"/>
              </a:ext>
            </a:extLst>
          </a:blip>
          <a:srcRect r="-2" b="1995"/>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9DD4553D-6181-462E-B342-C28C76EE8A8E}"/>
              </a:ext>
            </a:extLst>
          </p:cNvPr>
          <p:cNvSpPr>
            <a:spLocks noGrp="1"/>
          </p:cNvSpPr>
          <p:nvPr>
            <p:ph idx="1"/>
          </p:nvPr>
        </p:nvSpPr>
        <p:spPr>
          <a:xfrm>
            <a:off x="4955458" y="2251587"/>
            <a:ext cx="6593075" cy="3972232"/>
          </a:xfrm>
        </p:spPr>
        <p:txBody>
          <a:bodyPr>
            <a:noAutofit/>
          </a:bodyPr>
          <a:lstStyle/>
          <a:p>
            <a:pPr>
              <a:defRPr/>
            </a:pPr>
            <a:r>
              <a:rPr lang="en-CA" sz="3600" dirty="0">
                <a:effectLst/>
              </a:rPr>
              <a:t>Their climate determines the types of organisms  that will survive </a:t>
            </a:r>
          </a:p>
          <a:p>
            <a:pPr>
              <a:defRPr/>
            </a:pPr>
            <a:r>
              <a:rPr lang="en-CA" sz="3600" dirty="0">
                <a:effectLst/>
              </a:rPr>
              <a:t>Are open systems ….. </a:t>
            </a:r>
            <a:r>
              <a:rPr lang="en-CA" sz="3600" dirty="0"/>
              <a:t>(exchanging both matter and energy with the surroundings</a:t>
            </a:r>
            <a:r>
              <a:rPr lang="en-CA" sz="3600" dirty="0" smtClean="0"/>
              <a:t>)</a:t>
            </a:r>
            <a:endParaRPr lang="en-CA" sz="3600" dirty="0"/>
          </a:p>
          <a:p>
            <a:pPr>
              <a:defRPr/>
            </a:pPr>
            <a:endParaRPr lang="en-CA" sz="3600" dirty="0"/>
          </a:p>
          <a:p>
            <a:pPr>
              <a:defRPr/>
            </a:pPr>
            <a:endParaRPr lang="en-CA" sz="3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11267" name="Picture 4" descr="http://www.knowearth.com/db2/00184/knowearth.com/_uimages/mora1075.jpg">
            <a:extLst>
              <a:ext uri="{FF2B5EF4-FFF2-40B4-BE49-F238E27FC236}">
                <a16:creationId xmlns:a16="http://schemas.microsoft.com/office/drawing/2014/main" id="{DF8DA9BE-2DC3-4576-B36E-DDCF1FB1F1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38" r="-2" b="26664"/>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FF2349D-2DD5-40A7-A4C4-11942918B372}"/>
              </a:ext>
            </a:extLst>
          </p:cNvPr>
          <p:cNvSpPr>
            <a:spLocks noGrp="1"/>
          </p:cNvSpPr>
          <p:nvPr>
            <p:ph idx="1"/>
          </p:nvPr>
        </p:nvSpPr>
        <p:spPr>
          <a:xfrm>
            <a:off x="7891932" y="1443859"/>
            <a:ext cx="3706762" cy="3972232"/>
          </a:xfrm>
        </p:spPr>
        <p:txBody>
          <a:bodyPr>
            <a:normAutofit/>
          </a:bodyPr>
          <a:lstStyle/>
          <a:p>
            <a:pPr>
              <a:defRPr/>
            </a:pPr>
            <a:r>
              <a:rPr lang="en-CA" sz="3200" dirty="0">
                <a:effectLst/>
              </a:rPr>
              <a:t>The types are:</a:t>
            </a:r>
          </a:p>
          <a:p>
            <a:pPr lvl="1">
              <a:defRPr/>
            </a:pPr>
            <a:r>
              <a:rPr lang="en-CA" sz="2800" dirty="0"/>
              <a:t>Tundra</a:t>
            </a:r>
          </a:p>
          <a:p>
            <a:pPr lvl="1">
              <a:defRPr/>
            </a:pPr>
            <a:r>
              <a:rPr lang="en-CA" sz="2800" dirty="0"/>
              <a:t>Taiga</a:t>
            </a:r>
          </a:p>
          <a:p>
            <a:pPr lvl="1">
              <a:defRPr/>
            </a:pPr>
            <a:r>
              <a:rPr lang="en-CA" sz="2800" dirty="0"/>
              <a:t>Deciduous </a:t>
            </a:r>
          </a:p>
          <a:p>
            <a:pPr lvl="1">
              <a:defRPr/>
            </a:pPr>
            <a:r>
              <a:rPr lang="en-CA" sz="2800" dirty="0"/>
              <a:t>Grassland</a:t>
            </a:r>
          </a:p>
          <a:p>
            <a:pPr lvl="1">
              <a:defRPr/>
            </a:pPr>
            <a:r>
              <a:rPr lang="en-CA" sz="2800" dirty="0"/>
              <a:t>Rainforest</a:t>
            </a:r>
          </a:p>
          <a:p>
            <a:pPr lvl="1">
              <a:defRPr/>
            </a:pPr>
            <a:r>
              <a:rPr lang="en-CA" sz="2800" dirty="0"/>
              <a:t>Desert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A44F-7DBA-4254-A446-129CA934F884}"/>
              </a:ext>
            </a:extLst>
          </p:cNvPr>
          <p:cNvSpPr>
            <a:spLocks noGrp="1"/>
          </p:cNvSpPr>
          <p:nvPr>
            <p:ph type="title"/>
          </p:nvPr>
        </p:nvSpPr>
        <p:spPr>
          <a:xfrm>
            <a:off x="685801" y="609600"/>
            <a:ext cx="6143423" cy="1456267"/>
          </a:xfrm>
        </p:spPr>
        <p:txBody>
          <a:bodyPr>
            <a:normAutofit/>
          </a:bodyPr>
          <a:lstStyle/>
          <a:p>
            <a:pPr>
              <a:defRPr/>
            </a:pPr>
            <a:r>
              <a:rPr lang="en-CA" dirty="0"/>
              <a:t>Tundra</a:t>
            </a:r>
          </a:p>
        </p:txBody>
      </p:sp>
      <p:sp>
        <p:nvSpPr>
          <p:cNvPr id="3" name="Content Placeholder 2">
            <a:extLst>
              <a:ext uri="{FF2B5EF4-FFF2-40B4-BE49-F238E27FC236}">
                <a16:creationId xmlns:a16="http://schemas.microsoft.com/office/drawing/2014/main" id="{CAB61E54-DE5C-4D29-B943-7FF04AC599A4}"/>
              </a:ext>
            </a:extLst>
          </p:cNvPr>
          <p:cNvSpPr>
            <a:spLocks noGrp="1"/>
          </p:cNvSpPr>
          <p:nvPr>
            <p:ph idx="1"/>
          </p:nvPr>
        </p:nvSpPr>
        <p:spPr>
          <a:xfrm>
            <a:off x="685801" y="2142067"/>
            <a:ext cx="7206968" cy="3649133"/>
          </a:xfrm>
        </p:spPr>
        <p:txBody>
          <a:bodyPr>
            <a:noAutofit/>
          </a:bodyPr>
          <a:lstStyle/>
          <a:p>
            <a:pPr>
              <a:defRPr/>
            </a:pPr>
            <a:r>
              <a:rPr lang="en-CA" sz="3200" dirty="0">
                <a:effectLst/>
              </a:rPr>
              <a:t>Is in </a:t>
            </a:r>
            <a:r>
              <a:rPr lang="en-US" sz="3200" dirty="0">
                <a:effectLst/>
              </a:rPr>
              <a:t>arctic regions </a:t>
            </a:r>
            <a:endParaRPr lang="en-US" sz="3200" dirty="0"/>
          </a:p>
          <a:p>
            <a:pPr>
              <a:defRPr/>
            </a:pPr>
            <a:r>
              <a:rPr lang="en-US" sz="3200" dirty="0">
                <a:effectLst/>
              </a:rPr>
              <a:t>It is covered by ice and snow most of the </a:t>
            </a:r>
            <a:r>
              <a:rPr lang="en-US" sz="3200" dirty="0" smtClean="0">
                <a:effectLst/>
              </a:rPr>
              <a:t>year</a:t>
            </a:r>
            <a:endParaRPr lang="en-US" sz="3200" dirty="0"/>
          </a:p>
          <a:p>
            <a:pPr>
              <a:defRPr/>
            </a:pPr>
            <a:r>
              <a:rPr lang="en-US" sz="3200" dirty="0">
                <a:effectLst/>
              </a:rPr>
              <a:t>Plants are small and flower </a:t>
            </a:r>
            <a:r>
              <a:rPr lang="en-US" sz="3200" dirty="0" smtClean="0">
                <a:effectLst/>
              </a:rPr>
              <a:t>quickly</a:t>
            </a:r>
            <a:endParaRPr lang="en-US" sz="3200" dirty="0"/>
          </a:p>
          <a:p>
            <a:pPr>
              <a:defRPr/>
            </a:pPr>
            <a:r>
              <a:rPr lang="en-US" sz="3200" dirty="0">
                <a:effectLst/>
              </a:rPr>
              <a:t>Animals have large amounts of blubber or thick fur</a:t>
            </a:r>
            <a:r>
              <a:rPr lang="en-US" sz="3200" dirty="0">
                <a:latin typeface="Times New Roman" pitchFamily="18" charset="0"/>
              </a:rPr>
              <a:t> </a:t>
            </a:r>
            <a:endParaRPr lang="en-CA" sz="3200" dirty="0"/>
          </a:p>
        </p:txBody>
      </p:sp>
      <p:pic>
        <p:nvPicPr>
          <p:cNvPr id="13317" name="Picture 8" descr="tundra-animals_523">
            <a:extLst>
              <a:ext uri="{FF2B5EF4-FFF2-40B4-BE49-F238E27FC236}">
                <a16:creationId xmlns:a16="http://schemas.microsoft.com/office/drawing/2014/main" id="{3B6A4C45-9681-48E2-85A6-8048396FC5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353" b="-2"/>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58B25CAD-A790-499A-926B-116E10915E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75"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1DCF14-C3EC-4A84-9BCB-CE73743063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77" name="Straight Connector 76">
                <a:extLst>
                  <a:ext uri="{FF2B5EF4-FFF2-40B4-BE49-F238E27FC236}">
                    <a16:creationId xmlns:a16="http://schemas.microsoft.com/office/drawing/2014/main" id="{323473CE-82AD-4D8D-A232-68772F8249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C67ADA3-E620-4348-8071-F9721E422B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21526D8-6171-42B9-BB1D-D4EBD07C93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918272C-9574-485F-8DBA-E779254B6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14CAA3E-D915-4597-85D4-DF416AF539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49FF6F-6DEA-46A3-A01C-82BD29418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53F97E-C428-43BB-903E-E63D7A05D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D4EE22F-D9F6-499B-8595-2CA950937E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598804-7127-47FC-8A02-C6E2FD0D7A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2A35C24-2BAE-4314-BBF5-81A17F92E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3A33BF9-E8C7-47A3-BFF6-5419153F7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8707F62-2F29-4FF0-A976-55E1996003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D9DB8BF-BBA2-4465-8B80-B354B3A5BA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C237BA7-462C-4ABE-B089-4C8938F821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4D5F33-8377-427F-B4D1-8B783BF48E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114C18-86CF-412F-81BD-4856E83C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CF1CFD5-877F-4D23-9186-ABBE606058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718FB9-83BB-4BFB-ACF6-7D0A681BB7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9B007F5-E4FE-4A8F-813F-CC2740BD2E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1345DFB-742B-4F09-B75A-05377FD40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B4845AC-E70E-40A2-9491-05B2DBB92D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4111F64-514D-4447-86EB-D665455248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20169F1-F2D1-4726-8423-DBB5FE0714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F80247-CF53-4374-81E2-475BDD521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A5F5D72-947B-414E-8FDD-BBA2BCB95B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3AECE77-F2AF-4FCA-9C0E-A3E154EF49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357807F-7199-418E-A0A9-B64105ECD2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4400BB-9AFD-4FE0-890E-888B089C2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B161EE8-5F23-490A-9728-F35D68DF9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4E71C7-716A-43DB-8B25-45D376E5D1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CC85AEA-CCD1-4DF7-8916-0F72027ED7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135A1AE-41A5-4D62-8EDA-7E2AE30EF6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3CFD903-54FF-40B5-8645-48F3E463AE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50B0D3E-699D-4045-9BD5-B4CF69C20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430A3E5-50DB-4A25-A497-A9AABF4CD8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1B0E32C-6B1D-4061-8FE9-49FE8F48E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933DD09-EE89-4852-AAB4-7C42FEB01C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11394FF-3D41-4AC3-BF43-D84C4453F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E419255-A9D6-42DD-A394-F5330A6F36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B92B858-83FE-42E7-B526-734880D077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AC09C3A-8718-4FF6-89BE-385091356D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ACA67A3-5C58-4B01-9A72-136D48845E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C479D8B-24CE-4B25-A4B4-1D411A4502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BF48C75-7374-42F2-A159-526789C343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09A4AF-4DE5-4BEA-9D5A-A5236E9AF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3EF6033-DAB6-40AE-904A-9B445DBD6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6FAF6D3-9004-48E4-9A1F-BF36CEF7C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5BF9CAE-C7FC-4A40-83EC-8D4FA543E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9D1F7A5-8E54-4E36-9FBB-68F82877C2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E9B55B9-3B64-43D0-B20B-63D1E69CE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D5DB75D-0B80-49D5-ABF8-FB393DC83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3F5F929-EAAF-471A-9E35-6DCDC3566C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4C2BEB3-0299-4A25-830D-6E2DF9FDC8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E342A0-615D-466D-9404-CA8BBCEEF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BDFFE1C-1E19-4EF4-A1B2-204A04E341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731123C-8680-4E7A-AF54-969919D30C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F1F0F71-5F67-496A-85EC-C8272FC6DE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EE0D13E-74B4-46D8-9CEB-993A9B02BB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BC0AC4E-E40A-4D25-B178-B28024D5DB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143B7E6-35F6-4AAF-B75E-D0E3B1CC3B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DAAF768-2A67-4FCC-B682-7B14D4699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A5A9193-6968-40A2-9E95-40B9A300A1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5F665EA-A27F-453A-9F57-4D4B9CE64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F6B94B3-C73B-4B26-A066-A4A6EB692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C87A408-F5B1-4397-9A9F-65844D7EFB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9AC2E82-FE6E-420B-9AB8-7939E196CE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AE5E1C4-5F11-44DF-9A63-A3AB706FC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236581D-1127-4822-B364-203311850B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F6AFBC9-9C55-4BB4-8DD3-CBFB9D959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312F76C-C542-4FF1-88A9-12DED608E7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C1AEC1F-364C-4A2C-8798-18571170F7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960AF63-51EE-4474-9693-18C3FFC5F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E186998-8FFC-4B8E-9664-A3EB3DA93F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00B2A7C-644E-4B02-8949-68AC413D14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923CE8B-E88E-4585-A698-30BB686DFE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1148CFA-ECD4-4847-91CE-7E8206F840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FAB4226-9991-4F5E-B43B-D873A909D2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8548911-9FE4-446D-BD3E-DC72AEF2D6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56" name="Group 155">
            <a:extLst>
              <a:ext uri="{FF2B5EF4-FFF2-40B4-BE49-F238E27FC236}">
                <a16:creationId xmlns:a16="http://schemas.microsoft.com/office/drawing/2014/main" id="{811B40AE-63DC-41CA-B0D1-EF99F055F5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157"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40A0BDF4-301A-4EE4-A77D-BD245F18EEA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59" name="Straight Connector 158">
                <a:extLst>
                  <a:ext uri="{FF2B5EF4-FFF2-40B4-BE49-F238E27FC236}">
                    <a16:creationId xmlns:a16="http://schemas.microsoft.com/office/drawing/2014/main" id="{C4924D57-94BA-40F5-BF53-9B23F7213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14F8BCB-338A-49F5-BB9D-626C7A0CC9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EFC0D9E-285A-4D86-8A71-B985BA8335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7015B3C-B28A-40F0-B53A-91B3B9C5FA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DFD7530-F83D-4D23-9B1F-F8DA8CD5AF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DC34F9A-64D4-48B5-8E5A-ED0E339253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ED77B99-47E0-4D0B-B185-7F5E1B61C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C09C835-22F6-4E14-9BBE-11DD233346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02419A0-4AA5-4985-B606-94268DE415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503FA27-7544-400B-8706-FE12A9B316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D404C57-DD6C-454E-BE13-90369095B1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ABEA11C-C6F5-4FAB-9F3F-384EF23D6C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CAEDBBC-2C01-496B-929B-849F1CB534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94D4ED-61CE-46A2-9092-A00B9E837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C5D0262-1B14-45D6-937F-B6D6A915DC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C7684CB-4F98-4EC9-A35B-1E903CEE66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C25B956-861C-47EE-9D4D-E31C24538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DD61AAC-D277-4D2E-AB51-8DDB48904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A4BA2A9-697F-45E1-8363-5E61A4207E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D517C0E-A6EE-4A86-9F4C-434CD71915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8C170BA-831C-4BA4-A286-65E66E9C4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0EAA6EC5-E2BD-492B-9A8B-C27A76AC6C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485DB25-AEEB-4180-9A14-2CEB267D4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07A4361-79A5-47AA-98FE-01640EE424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672975E-CAD3-46F3-BDA2-902C8237DC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15679262-AA08-4D50-AB3F-E6F9B4D1D8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1E32D5A-0C93-4E13-B049-914A2F1D29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41EC8F6-AF84-43B6-9400-F73F6FBADE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75F074A-16C0-4748-BD13-64A7C32F6A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CB3D608-CA7C-470E-9AAA-8389005F53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AB4FD7D-4E8A-4455-933E-99E52E0B49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416DF40-A568-431F-B63F-C32A9175B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B25E07C-A0EC-4DCF-88EC-51BB5C3FC3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6C7DC41-3ADA-4989-AE2A-0F8D9DFCC9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AE2AB88-5EAC-41EC-98BF-FACD6A2115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4E0B17E-9282-4983-AEB1-2B123998A3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86E83F1-9CCB-448B-89C9-F55B273BFC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621D911-2A84-468C-9244-743E3E18D7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29971DC-3B38-4403-ABC9-880A06EBAC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F2D65D61-4C71-4851-B377-83369B3889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04A736D-4A39-4E06-B7A7-2217CEB4EC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3B1531E-B3AC-480D-A8CD-836E8C1788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F076B49-2AA3-4C05-9E50-CFF9137184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E506FE5-22A7-42E7-BEB9-5442E79184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D634CEF-DD74-4EC0-B7F4-3884BAF106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4AD2728-E4B9-487D-A682-5E21DD15BB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422CD3C-92C4-473C-9E31-85A594F6B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71509C2B-9D23-4008-B6A1-2407688209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007ACD51-E44F-4AF8-8F61-F276D7134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F5BDAF9-2B69-4209-BE1F-6C5D8A1DFF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9DA27782-8E1F-422F-B106-31C0E1216D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E8A221D-84EC-47C2-A895-8253858153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08A0E1C-6626-4DD8-83BE-E83E2DFC84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360D67F-521C-4D9A-B2B1-392386EA51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29669A1-CC36-41F4-B0F1-B720DB9894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7DC3ADA6-152F-4D7B-9ABD-30DC8F7A2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1F6CA5EE-56FA-4EF7-9EC7-BC3FB217ED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03F9222-217B-48EB-8878-EC0B32E322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48B9A73-A26B-43DB-9BB2-5658871FEA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DF9DD53-6F04-4203-B61A-240676B7F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1065752-DE28-425C-8987-168FE9F510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B78A37C-B329-45F9-AF83-26D5CD826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B70B126-9812-487A-AB78-CBCB1B32D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2A622F7-EC16-4F46-83B7-7A7DBCF99A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607D488-F3A1-4FF6-9C5C-B4C1E147A2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DD48CAD-8E9A-434C-9F7E-6031DA9A6A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70B9979-DEC4-48B9-9462-E3631AC96A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DB15ACD-534F-474C-8B1A-8F5B94AEFD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DFFE368-637C-4309-ABAC-BDCED29B6B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D3E8255-AD5A-48F8-B948-7BF97DBEE7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84682BD-D253-4704-BB29-6D9C7D300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4113DE4-AE89-4F45-9B12-61B04E3E78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437CF76-AF2F-46BC-9579-872625F1AB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F2AF364-8140-40A5-9AC8-00C03DA47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FBA166C-DB92-475D-B0D3-1F7EB2B81A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83F60B4-E774-4D4F-BC7C-A171BB617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EF18C06C-0984-4FAA-952A-9CBFC0F95C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DE44802-FF06-46DC-9F7E-D2A329BB2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3316" name="Picture 6" descr="tundra">
            <a:extLst>
              <a:ext uri="{FF2B5EF4-FFF2-40B4-BE49-F238E27FC236}">
                <a16:creationId xmlns:a16="http://schemas.microsoft.com/office/drawing/2014/main" id="{364CCF3D-E3F6-4CEF-8D09-CC006C605C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059" b="4"/>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4794-2D1F-46CF-BA89-D994C9D31B9B}"/>
              </a:ext>
            </a:extLst>
          </p:cNvPr>
          <p:cNvSpPr>
            <a:spLocks noGrp="1"/>
          </p:cNvSpPr>
          <p:nvPr>
            <p:ph type="title"/>
          </p:nvPr>
        </p:nvSpPr>
        <p:spPr>
          <a:xfrm>
            <a:off x="685801" y="609600"/>
            <a:ext cx="5219699" cy="1456267"/>
          </a:xfrm>
        </p:spPr>
        <p:txBody>
          <a:bodyPr>
            <a:normAutofit/>
          </a:bodyPr>
          <a:lstStyle/>
          <a:p>
            <a:pPr>
              <a:defRPr/>
            </a:pPr>
            <a:r>
              <a:rPr lang="en-CA" dirty="0"/>
              <a:t>Taiga (Boreal)</a:t>
            </a:r>
          </a:p>
        </p:txBody>
      </p:sp>
      <p:sp>
        <p:nvSpPr>
          <p:cNvPr id="3" name="Content Placeholder 2">
            <a:extLst>
              <a:ext uri="{FF2B5EF4-FFF2-40B4-BE49-F238E27FC236}">
                <a16:creationId xmlns:a16="http://schemas.microsoft.com/office/drawing/2014/main" id="{02735EB4-A118-462B-B25D-9FED0AB30D77}"/>
              </a:ext>
            </a:extLst>
          </p:cNvPr>
          <p:cNvSpPr>
            <a:spLocks noGrp="1"/>
          </p:cNvSpPr>
          <p:nvPr>
            <p:ph idx="1"/>
          </p:nvPr>
        </p:nvSpPr>
        <p:spPr>
          <a:xfrm>
            <a:off x="685801" y="2142067"/>
            <a:ext cx="5219699" cy="3649133"/>
          </a:xfrm>
        </p:spPr>
        <p:txBody>
          <a:bodyPr>
            <a:normAutofit/>
          </a:bodyPr>
          <a:lstStyle/>
          <a:p>
            <a:pPr>
              <a:defRPr/>
            </a:pPr>
            <a:r>
              <a:rPr lang="en-CA" sz="3200" dirty="0">
                <a:effectLst/>
              </a:rPr>
              <a:t>located south of the tundra</a:t>
            </a:r>
          </a:p>
          <a:p>
            <a:pPr>
              <a:defRPr/>
            </a:pPr>
            <a:r>
              <a:rPr lang="en-CA" sz="3200" dirty="0">
                <a:effectLst/>
              </a:rPr>
              <a:t>Contains mostly </a:t>
            </a:r>
            <a:r>
              <a:rPr lang="en-CA" sz="3200" dirty="0" smtClean="0">
                <a:effectLst/>
              </a:rPr>
              <a:t>conifers</a:t>
            </a:r>
            <a:endParaRPr lang="en-CA" sz="3200" dirty="0"/>
          </a:p>
          <a:p>
            <a:pPr lvl="1">
              <a:defRPr/>
            </a:pPr>
            <a:r>
              <a:rPr lang="en-CA" sz="2800" dirty="0">
                <a:effectLst/>
              </a:rPr>
              <a:t>needles</a:t>
            </a:r>
            <a:r>
              <a:rPr lang="en-US" sz="2800" dirty="0">
                <a:effectLst/>
              </a:rPr>
              <a:t> are covered in resin to prevent freezing </a:t>
            </a:r>
            <a:endParaRPr lang="en-US" sz="2800" dirty="0"/>
          </a:p>
          <a:p>
            <a:pPr>
              <a:defRPr/>
            </a:pPr>
            <a:r>
              <a:rPr lang="en-US" sz="3200" dirty="0">
                <a:effectLst/>
              </a:rPr>
              <a:t>Large animals E.g. moose, bear, fox, </a:t>
            </a:r>
            <a:r>
              <a:rPr lang="en-US" sz="3200" dirty="0" smtClean="0">
                <a:effectLst/>
              </a:rPr>
              <a:t>wolves</a:t>
            </a:r>
            <a:endParaRPr lang="en-CA" sz="3200" dirty="0"/>
          </a:p>
          <a:p>
            <a:pPr>
              <a:defRPr/>
            </a:pPr>
            <a:endParaRPr lang="en-CA" sz="3200" dirty="0"/>
          </a:p>
        </p:txBody>
      </p:sp>
      <p:pic>
        <p:nvPicPr>
          <p:cNvPr id="15364" name="Picture 3" descr="DaneTaiga2">
            <a:extLst>
              <a:ext uri="{FF2B5EF4-FFF2-40B4-BE49-F238E27FC236}">
                <a16:creationId xmlns:a16="http://schemas.microsoft.com/office/drawing/2014/main" id="{58A5C8B7-C82E-44A1-B252-3A0D30B796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014" r="-3" b="5027"/>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B22F-C414-47CB-909F-9CA1F0F41C51}"/>
              </a:ext>
            </a:extLst>
          </p:cNvPr>
          <p:cNvSpPr>
            <a:spLocks noGrp="1"/>
          </p:cNvSpPr>
          <p:nvPr>
            <p:ph type="title"/>
          </p:nvPr>
        </p:nvSpPr>
        <p:spPr>
          <a:xfrm>
            <a:off x="825909" y="808055"/>
            <a:ext cx="3979205" cy="1453363"/>
          </a:xfrm>
        </p:spPr>
        <p:txBody>
          <a:bodyPr>
            <a:normAutofit/>
          </a:bodyPr>
          <a:lstStyle/>
          <a:p>
            <a:pPr>
              <a:defRPr/>
            </a:pPr>
            <a:r>
              <a:rPr lang="en-CA" dirty="0"/>
              <a:t>Deciduous Forest</a:t>
            </a:r>
          </a:p>
        </p:txBody>
      </p:sp>
      <p:sp>
        <p:nvSpPr>
          <p:cNvPr id="17411" name="Content Placeholder 2">
            <a:extLst>
              <a:ext uri="{FF2B5EF4-FFF2-40B4-BE49-F238E27FC236}">
                <a16:creationId xmlns:a16="http://schemas.microsoft.com/office/drawing/2014/main" id="{F63280FD-C9F7-4EE0-8595-B661536030CC}"/>
              </a:ext>
            </a:extLst>
          </p:cNvPr>
          <p:cNvSpPr>
            <a:spLocks noGrp="1"/>
          </p:cNvSpPr>
          <p:nvPr>
            <p:ph idx="1"/>
          </p:nvPr>
        </p:nvSpPr>
        <p:spPr>
          <a:xfrm>
            <a:off x="802177" y="2261420"/>
            <a:ext cx="4266211" cy="3637935"/>
          </a:xfrm>
        </p:spPr>
        <p:txBody>
          <a:bodyPr>
            <a:noAutofit/>
          </a:bodyPr>
          <a:lstStyle/>
          <a:p>
            <a:r>
              <a:rPr lang="en-CA" altLang="en-US" sz="2800" dirty="0"/>
              <a:t>Moderate </a:t>
            </a:r>
            <a:r>
              <a:rPr lang="en-CA" altLang="en-US" sz="2800" dirty="0" smtClean="0"/>
              <a:t>climate</a:t>
            </a:r>
            <a:endParaRPr lang="en-CA" altLang="en-US" sz="2800" dirty="0"/>
          </a:p>
          <a:p>
            <a:r>
              <a:rPr lang="en-CA" altLang="en-US" sz="2800" dirty="0">
                <a:effectLst/>
              </a:rPr>
              <a:t>Has trees that lose their leaves  in the winter </a:t>
            </a:r>
            <a:r>
              <a:rPr lang="en-CA" altLang="en-US" sz="2800" dirty="0"/>
              <a:t>(deciduous</a:t>
            </a:r>
            <a:r>
              <a:rPr lang="en-CA" altLang="en-US" sz="2800" dirty="0" smtClean="0"/>
              <a:t>)</a:t>
            </a:r>
            <a:endParaRPr lang="en-CA" altLang="en-US" sz="2800" dirty="0"/>
          </a:p>
          <a:p>
            <a:r>
              <a:rPr lang="en-US" altLang="en-US" sz="2800" dirty="0">
                <a:effectLst/>
              </a:rPr>
              <a:t>The forest floor consists of lichens, ferns and </a:t>
            </a:r>
            <a:r>
              <a:rPr lang="en-US" altLang="en-US" sz="2800" dirty="0" smtClean="0">
                <a:effectLst/>
              </a:rPr>
              <a:t>mosses</a:t>
            </a:r>
            <a:endParaRPr lang="en-US" altLang="en-US" sz="2800" dirty="0"/>
          </a:p>
          <a:p>
            <a:r>
              <a:rPr lang="en-US" altLang="en-US" sz="2800" dirty="0">
                <a:effectLst/>
              </a:rPr>
              <a:t>It has smaller animals E.g.  squirrels, weasels, foxes</a:t>
            </a:r>
            <a:endParaRPr lang="en-CA" altLang="en-US" sz="2800" dirty="0">
              <a:effectLst/>
            </a:endParaRPr>
          </a:p>
        </p:txBody>
      </p:sp>
      <p:pic>
        <p:nvPicPr>
          <p:cNvPr id="17412" name="Picture 3" descr="Lush-deciduous-forest">
            <a:extLst>
              <a:ext uri="{FF2B5EF4-FFF2-40B4-BE49-F238E27FC236}">
                <a16:creationId xmlns:a16="http://schemas.microsoft.com/office/drawing/2014/main" id="{D2F8F63C-3E8F-4881-BA58-3EAB232E201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89752" y="1328719"/>
            <a:ext cx="6095593" cy="403833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a:t>Mesosphere</a:t>
            </a:r>
          </a:p>
        </p:txBody>
      </p:sp>
      <p:sp>
        <p:nvSpPr>
          <p:cNvPr id="3" name="Content Placeholder 2"/>
          <p:cNvSpPr>
            <a:spLocks noGrp="1"/>
          </p:cNvSpPr>
          <p:nvPr>
            <p:ph sz="half" idx="1"/>
          </p:nvPr>
        </p:nvSpPr>
        <p:spPr>
          <a:xfrm>
            <a:off x="802178" y="2261420"/>
            <a:ext cx="4002936" cy="3637935"/>
          </a:xfrm>
        </p:spPr>
        <p:txBody>
          <a:bodyPr vert="horz" lIns="91440" tIns="45720" rIns="91440" bIns="45720" rtlCol="0" anchor="ctr">
            <a:normAutofit/>
          </a:bodyPr>
          <a:lstStyle/>
          <a:p>
            <a:r>
              <a:rPr lang="en-US" sz="2800" dirty="0"/>
              <a:t>About 80 km away from earth</a:t>
            </a:r>
          </a:p>
          <a:p>
            <a:r>
              <a:rPr lang="en-US" sz="2800" dirty="0"/>
              <a:t>Temperature moves from 0 degrees to -100 degrees at the top of the layer</a:t>
            </a:r>
          </a:p>
        </p:txBody>
      </p:sp>
      <p:pic>
        <p:nvPicPr>
          <p:cNvPr id="5" name="Picture 2" descr="Image result for atmosphere layers"/>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89752" y="1633498"/>
            <a:ext cx="6095593" cy="342877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FA3D-2AB7-4056-9A34-10312CD44A60}"/>
              </a:ext>
            </a:extLst>
          </p:cNvPr>
          <p:cNvSpPr>
            <a:spLocks noGrp="1"/>
          </p:cNvSpPr>
          <p:nvPr>
            <p:ph type="title"/>
          </p:nvPr>
        </p:nvSpPr>
        <p:spPr>
          <a:xfrm>
            <a:off x="7865806" y="643463"/>
            <a:ext cx="3706762" cy="1608124"/>
          </a:xfrm>
        </p:spPr>
        <p:txBody>
          <a:bodyPr>
            <a:normAutofit/>
          </a:bodyPr>
          <a:lstStyle/>
          <a:p>
            <a:pPr>
              <a:defRPr/>
            </a:pPr>
            <a:r>
              <a:rPr lang="en-CA" dirty="0"/>
              <a:t>Grassland</a:t>
            </a:r>
          </a:p>
        </p:txBody>
      </p:sp>
      <p:pic>
        <p:nvPicPr>
          <p:cNvPr id="19460" name="Picture 3" descr="mixed_tall_short_grass_prairie_NRCS">
            <a:extLst>
              <a:ext uri="{FF2B5EF4-FFF2-40B4-BE49-F238E27FC236}">
                <a16:creationId xmlns:a16="http://schemas.microsoft.com/office/drawing/2014/main" id="{7D2D2583-813A-4A71-AC37-84ED402EB1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464" y="846937"/>
            <a:ext cx="6897878" cy="517340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459" name="Content Placeholder 2">
            <a:extLst>
              <a:ext uri="{FF2B5EF4-FFF2-40B4-BE49-F238E27FC236}">
                <a16:creationId xmlns:a16="http://schemas.microsoft.com/office/drawing/2014/main" id="{E21D7E22-3D42-42DA-ACB6-765896E0779D}"/>
              </a:ext>
            </a:extLst>
          </p:cNvPr>
          <p:cNvSpPr>
            <a:spLocks noGrp="1"/>
          </p:cNvSpPr>
          <p:nvPr>
            <p:ph idx="1"/>
          </p:nvPr>
        </p:nvSpPr>
        <p:spPr>
          <a:xfrm>
            <a:off x="7865806" y="2251587"/>
            <a:ext cx="3706762" cy="3972232"/>
          </a:xfrm>
        </p:spPr>
        <p:txBody>
          <a:bodyPr>
            <a:normAutofit/>
          </a:bodyPr>
          <a:lstStyle/>
          <a:p>
            <a:r>
              <a:rPr lang="en-CA" altLang="en-US" sz="2800" dirty="0">
                <a:effectLst/>
              </a:rPr>
              <a:t>Are dry </a:t>
            </a:r>
            <a:r>
              <a:rPr lang="en-CA" altLang="en-US" sz="2800" dirty="0" smtClean="0">
                <a:effectLst/>
              </a:rPr>
              <a:t>regions</a:t>
            </a:r>
            <a:endParaRPr lang="en-CA" altLang="en-US" sz="2800" dirty="0">
              <a:effectLst/>
            </a:endParaRPr>
          </a:p>
          <a:p>
            <a:r>
              <a:rPr lang="en-CA" altLang="en-US" sz="2800" dirty="0">
                <a:effectLst/>
              </a:rPr>
              <a:t>Grasses have extensive root system obtain as much water as </a:t>
            </a:r>
            <a:r>
              <a:rPr lang="en-CA" altLang="en-US" sz="2800" dirty="0" smtClean="0">
                <a:effectLst/>
              </a:rPr>
              <a:t>possible</a:t>
            </a:r>
            <a:endParaRPr lang="en-CA" altLang="en-US" sz="2800" dirty="0">
              <a:effectLst/>
            </a:endParaRPr>
          </a:p>
          <a:p>
            <a:r>
              <a:rPr lang="en-CA" altLang="en-US" sz="2800" dirty="0">
                <a:effectLst/>
              </a:rPr>
              <a:t>Animals are rodents and grazers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256C-0C3A-4B30-9136-95162ECDF7E5}"/>
              </a:ext>
            </a:extLst>
          </p:cNvPr>
          <p:cNvSpPr>
            <a:spLocks noGrp="1"/>
          </p:cNvSpPr>
          <p:nvPr>
            <p:ph type="title"/>
          </p:nvPr>
        </p:nvSpPr>
        <p:spPr>
          <a:xfrm>
            <a:off x="685801" y="609600"/>
            <a:ext cx="6143423" cy="1456267"/>
          </a:xfrm>
        </p:spPr>
        <p:txBody>
          <a:bodyPr>
            <a:normAutofit/>
          </a:bodyPr>
          <a:lstStyle/>
          <a:p>
            <a:pPr>
              <a:defRPr/>
            </a:pPr>
            <a:r>
              <a:rPr lang="en-CA"/>
              <a:t>Two Examples </a:t>
            </a:r>
          </a:p>
        </p:txBody>
      </p:sp>
      <p:sp>
        <p:nvSpPr>
          <p:cNvPr id="3" name="Content Placeholder 2">
            <a:extLst>
              <a:ext uri="{FF2B5EF4-FFF2-40B4-BE49-F238E27FC236}">
                <a16:creationId xmlns:a16="http://schemas.microsoft.com/office/drawing/2014/main" id="{E7FC1EAF-30FA-4B97-A8F1-B38093B8F869}"/>
              </a:ext>
            </a:extLst>
          </p:cNvPr>
          <p:cNvSpPr>
            <a:spLocks noGrp="1"/>
          </p:cNvSpPr>
          <p:nvPr>
            <p:ph idx="1"/>
          </p:nvPr>
        </p:nvSpPr>
        <p:spPr>
          <a:xfrm>
            <a:off x="685801" y="2142067"/>
            <a:ext cx="7126043" cy="4515017"/>
          </a:xfrm>
        </p:spPr>
        <p:txBody>
          <a:bodyPr>
            <a:noAutofit/>
          </a:bodyPr>
          <a:lstStyle/>
          <a:p>
            <a:pPr>
              <a:defRPr/>
            </a:pPr>
            <a:r>
              <a:rPr lang="en-CA" sz="3200" dirty="0">
                <a:effectLst/>
              </a:rPr>
              <a:t>Prairie – North America</a:t>
            </a:r>
          </a:p>
          <a:p>
            <a:pPr lvl="1">
              <a:defRPr/>
            </a:pPr>
            <a:r>
              <a:rPr lang="en-US" sz="2800" dirty="0"/>
              <a:t>warm summers, cold winters</a:t>
            </a:r>
          </a:p>
          <a:p>
            <a:pPr lvl="1">
              <a:defRPr/>
            </a:pPr>
            <a:r>
              <a:rPr lang="en-US" sz="2800" dirty="0"/>
              <a:t> E.g.  buffalo, deer, elk, </a:t>
            </a:r>
            <a:r>
              <a:rPr lang="en-US" sz="2800" dirty="0" smtClean="0"/>
              <a:t>antelope</a:t>
            </a:r>
            <a:endParaRPr lang="en-US" sz="2800" dirty="0"/>
          </a:p>
          <a:p>
            <a:pPr>
              <a:defRPr/>
            </a:pPr>
            <a:r>
              <a:rPr lang="en-US" sz="3200" dirty="0">
                <a:effectLst/>
              </a:rPr>
              <a:t> Savanna– Africa, Central America, Australia</a:t>
            </a:r>
          </a:p>
          <a:p>
            <a:pPr lvl="1">
              <a:defRPr/>
            </a:pPr>
            <a:r>
              <a:rPr lang="en-US" sz="2800" dirty="0"/>
              <a:t> wet and dry seasons</a:t>
            </a:r>
          </a:p>
          <a:p>
            <a:pPr lvl="1">
              <a:defRPr/>
            </a:pPr>
            <a:r>
              <a:rPr lang="en-US" sz="2800" dirty="0"/>
              <a:t>E.g.  elephants, zebras, rhinoceros</a:t>
            </a:r>
          </a:p>
          <a:p>
            <a:pPr>
              <a:defRPr/>
            </a:pPr>
            <a:endParaRPr lang="en-CA" sz="3200" dirty="0">
              <a:effectLst>
                <a:outerShdw blurRad="38100" dist="38100" dir="2700000" algn="tl">
                  <a:srgbClr val="8C0000"/>
                </a:outerShdw>
              </a:effectLst>
            </a:endParaRPr>
          </a:p>
          <a:p>
            <a:pPr>
              <a:defRPr/>
            </a:pPr>
            <a:endParaRPr lang="en-CA" sz="3200" dirty="0">
              <a:effectLst>
                <a:outerShdw blurRad="38100" dist="38100" dir="2700000" algn="tl">
                  <a:srgbClr val="8C0000"/>
                </a:outerShdw>
              </a:effectLst>
            </a:endParaRPr>
          </a:p>
        </p:txBody>
      </p:sp>
      <p:pic>
        <p:nvPicPr>
          <p:cNvPr id="21509" name="Picture 7" descr="50-25bx-Savanna">
            <a:extLst>
              <a:ext uri="{FF2B5EF4-FFF2-40B4-BE49-F238E27FC236}">
                <a16:creationId xmlns:a16="http://schemas.microsoft.com/office/drawing/2014/main" id="{6E11D291-B695-47F5-BA17-AF8AC6AD60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1" r="8128" b="4"/>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58B25CAD-A790-499A-926B-116E10915E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75"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1DCF14-C3EC-4A84-9BCB-CE73743063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77" name="Straight Connector 76">
                <a:extLst>
                  <a:ext uri="{FF2B5EF4-FFF2-40B4-BE49-F238E27FC236}">
                    <a16:creationId xmlns:a16="http://schemas.microsoft.com/office/drawing/2014/main" id="{323473CE-82AD-4D8D-A232-68772F8249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C67ADA3-E620-4348-8071-F9721E422B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21526D8-6171-42B9-BB1D-D4EBD07C93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918272C-9574-485F-8DBA-E779254B6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14CAA3E-D915-4597-85D4-DF416AF539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49FF6F-6DEA-46A3-A01C-82BD29418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53F97E-C428-43BB-903E-E63D7A05D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D4EE22F-D9F6-499B-8595-2CA950937E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598804-7127-47FC-8A02-C6E2FD0D7A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2A35C24-2BAE-4314-BBF5-81A17F92E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3A33BF9-E8C7-47A3-BFF6-5419153F7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8707F62-2F29-4FF0-A976-55E1996003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D9DB8BF-BBA2-4465-8B80-B354B3A5BA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C237BA7-462C-4ABE-B089-4C8938F821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4D5F33-8377-427F-B4D1-8B783BF48E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114C18-86CF-412F-81BD-4856E83C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CF1CFD5-877F-4D23-9186-ABBE606058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718FB9-83BB-4BFB-ACF6-7D0A681BB7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9B007F5-E4FE-4A8F-813F-CC2740BD2E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1345DFB-742B-4F09-B75A-05377FD40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B4845AC-E70E-40A2-9491-05B2DBB92D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4111F64-514D-4447-86EB-D665455248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20169F1-F2D1-4726-8423-DBB5FE0714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F80247-CF53-4374-81E2-475BDD521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A5F5D72-947B-414E-8FDD-BBA2BCB95B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3AECE77-F2AF-4FCA-9C0E-A3E154EF49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357807F-7199-418E-A0A9-B64105ECD2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4400BB-9AFD-4FE0-890E-888B089C2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B161EE8-5F23-490A-9728-F35D68DF9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4E71C7-716A-43DB-8B25-45D376E5D1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CC85AEA-CCD1-4DF7-8916-0F72027ED7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135A1AE-41A5-4D62-8EDA-7E2AE30EF6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3CFD903-54FF-40B5-8645-48F3E463AE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50B0D3E-699D-4045-9BD5-B4CF69C20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430A3E5-50DB-4A25-A497-A9AABF4CD8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1B0E32C-6B1D-4061-8FE9-49FE8F48E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933DD09-EE89-4852-AAB4-7C42FEB01C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11394FF-3D41-4AC3-BF43-D84C4453F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E419255-A9D6-42DD-A394-F5330A6F36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B92B858-83FE-42E7-B526-734880D077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AC09C3A-8718-4FF6-89BE-385091356D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ACA67A3-5C58-4B01-9A72-136D48845E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C479D8B-24CE-4B25-A4B4-1D411A4502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BF48C75-7374-42F2-A159-526789C343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09A4AF-4DE5-4BEA-9D5A-A5236E9AF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3EF6033-DAB6-40AE-904A-9B445DBD6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6FAF6D3-9004-48E4-9A1F-BF36CEF7C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5BF9CAE-C7FC-4A40-83EC-8D4FA543E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9D1F7A5-8E54-4E36-9FBB-68F82877C2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E9B55B9-3B64-43D0-B20B-63D1E69CE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D5DB75D-0B80-49D5-ABF8-FB393DC83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3F5F929-EAAF-471A-9E35-6DCDC3566C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4C2BEB3-0299-4A25-830D-6E2DF9FDC8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E342A0-615D-466D-9404-CA8BBCEEF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BDFFE1C-1E19-4EF4-A1B2-204A04E341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731123C-8680-4E7A-AF54-969919D30C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F1F0F71-5F67-496A-85EC-C8272FC6DE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EE0D13E-74B4-46D8-9CEB-993A9B02BB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BC0AC4E-E40A-4D25-B178-B28024D5DB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143B7E6-35F6-4AAF-B75E-D0E3B1CC3B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DAAF768-2A67-4FCC-B682-7B14D4699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A5A9193-6968-40A2-9E95-40B9A300A1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5F665EA-A27F-453A-9F57-4D4B9CE64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F6B94B3-C73B-4B26-A066-A4A6EB692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C87A408-F5B1-4397-9A9F-65844D7EFB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9AC2E82-FE6E-420B-9AB8-7939E196CE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AE5E1C4-5F11-44DF-9A63-A3AB706FC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236581D-1127-4822-B364-203311850B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F6AFBC9-9C55-4BB4-8DD3-CBFB9D959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312F76C-C542-4FF1-88A9-12DED608E7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C1AEC1F-364C-4A2C-8798-18571170F7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960AF63-51EE-4474-9693-18C3FFC5F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E186998-8FFC-4B8E-9664-A3EB3DA93F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00B2A7C-644E-4B02-8949-68AC413D14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923CE8B-E88E-4585-A698-30BB686DFE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1148CFA-ECD4-4847-91CE-7E8206F840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FAB4226-9991-4F5E-B43B-D873A909D2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8548911-9FE4-446D-BD3E-DC72AEF2D6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56" name="Group 155">
            <a:extLst>
              <a:ext uri="{FF2B5EF4-FFF2-40B4-BE49-F238E27FC236}">
                <a16:creationId xmlns:a16="http://schemas.microsoft.com/office/drawing/2014/main" id="{811B40AE-63DC-41CA-B0D1-EF99F055F5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157"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40A0BDF4-301A-4EE4-A77D-BD245F18EEA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59" name="Straight Connector 158">
                <a:extLst>
                  <a:ext uri="{FF2B5EF4-FFF2-40B4-BE49-F238E27FC236}">
                    <a16:creationId xmlns:a16="http://schemas.microsoft.com/office/drawing/2014/main" id="{C4924D57-94BA-40F5-BF53-9B23F7213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14F8BCB-338A-49F5-BB9D-626C7A0CC9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EFC0D9E-285A-4D86-8A71-B985BA8335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7015B3C-B28A-40F0-B53A-91B3B9C5FA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DFD7530-F83D-4D23-9B1F-F8DA8CD5AF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DC34F9A-64D4-48B5-8E5A-ED0E339253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ED77B99-47E0-4D0B-B185-7F5E1B61C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C09C835-22F6-4E14-9BBE-11DD233346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02419A0-4AA5-4985-B606-94268DE415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503FA27-7544-400B-8706-FE12A9B316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D404C57-DD6C-454E-BE13-90369095B1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ABEA11C-C6F5-4FAB-9F3F-384EF23D6C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CAEDBBC-2C01-496B-929B-849F1CB534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94D4ED-61CE-46A2-9092-A00B9E837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C5D0262-1B14-45D6-937F-B6D6A915DC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C7684CB-4F98-4EC9-A35B-1E903CEE66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C25B956-861C-47EE-9D4D-E31C24538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DD61AAC-D277-4D2E-AB51-8DDB48904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A4BA2A9-697F-45E1-8363-5E61A4207E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D517C0E-A6EE-4A86-9F4C-434CD71915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8C170BA-831C-4BA4-A286-65E66E9C4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0EAA6EC5-E2BD-492B-9A8B-C27A76AC6C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485DB25-AEEB-4180-9A14-2CEB267D4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07A4361-79A5-47AA-98FE-01640EE424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672975E-CAD3-46F3-BDA2-902C8237DC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15679262-AA08-4D50-AB3F-E6F9B4D1D8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1E32D5A-0C93-4E13-B049-914A2F1D29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41EC8F6-AF84-43B6-9400-F73F6FBADE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75F074A-16C0-4748-BD13-64A7C32F6A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CB3D608-CA7C-470E-9AAA-8389005F53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AB4FD7D-4E8A-4455-933E-99E52E0B49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416DF40-A568-431F-B63F-C32A9175B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B25E07C-A0EC-4DCF-88EC-51BB5C3FC3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6C7DC41-3ADA-4989-AE2A-0F8D9DFCC9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AE2AB88-5EAC-41EC-98BF-FACD6A2115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4E0B17E-9282-4983-AEB1-2B123998A3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86E83F1-9CCB-448B-89C9-F55B273BFC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621D911-2A84-468C-9244-743E3E18D7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29971DC-3B38-4403-ABC9-880A06EBAC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F2D65D61-4C71-4851-B377-83369B3889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04A736D-4A39-4E06-B7A7-2217CEB4EC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3B1531E-B3AC-480D-A8CD-836E8C1788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F076B49-2AA3-4C05-9E50-CFF9137184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E506FE5-22A7-42E7-BEB9-5442E79184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D634CEF-DD74-4EC0-B7F4-3884BAF106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4AD2728-E4B9-487D-A682-5E21DD15BB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422CD3C-92C4-473C-9E31-85A594F6B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71509C2B-9D23-4008-B6A1-2407688209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007ACD51-E44F-4AF8-8F61-F276D7134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F5BDAF9-2B69-4209-BE1F-6C5D8A1DFF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9DA27782-8E1F-422F-B106-31C0E1216D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E8A221D-84EC-47C2-A895-8253858153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08A0E1C-6626-4DD8-83BE-E83E2DFC84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360D67F-521C-4D9A-B2B1-392386EA51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29669A1-CC36-41F4-B0F1-B720DB9894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7DC3ADA6-152F-4D7B-9ABD-30DC8F7A2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1F6CA5EE-56FA-4EF7-9EC7-BC3FB217ED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03F9222-217B-48EB-8878-EC0B32E322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48B9A73-A26B-43DB-9BB2-5658871FEA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DF9DD53-6F04-4203-B61A-240676B7F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1065752-DE28-425C-8987-168FE9F510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B78A37C-B329-45F9-AF83-26D5CD826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B70B126-9812-487A-AB78-CBCB1B32D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2A622F7-EC16-4F46-83B7-7A7DBCF99A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607D488-F3A1-4FF6-9C5C-B4C1E147A2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DD48CAD-8E9A-434C-9F7E-6031DA9A6A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70B9979-DEC4-48B9-9462-E3631AC96A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DB15ACD-534F-474C-8B1A-8F5B94AEFD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DFFE368-637C-4309-ABAC-BDCED29B6B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D3E8255-AD5A-48F8-B948-7BF97DBEE7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84682BD-D253-4704-BB29-6D9C7D300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4113DE4-AE89-4F45-9B12-61B04E3E78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437CF76-AF2F-46BC-9579-872625F1AB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F2AF364-8140-40A5-9AC8-00C03DA47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FBA166C-DB92-475D-B0D3-1F7EB2B81A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83F60B4-E774-4D4F-BC7C-A171BB617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EF18C06C-0984-4FAA-952A-9CBFC0F95C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DE44802-FF06-46DC-9F7E-D2A329BB2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21508" name="Picture 5" descr="pic_wonder_prairie_sky_lg">
            <a:extLst>
              <a:ext uri="{FF2B5EF4-FFF2-40B4-BE49-F238E27FC236}">
                <a16:creationId xmlns:a16="http://schemas.microsoft.com/office/drawing/2014/main" id="{75EBA132-77C8-44B0-9FF7-82CCF8B71E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44" r="4804" b="-4"/>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2DD0-587A-4B99-AC8A-BC3454443C57}"/>
              </a:ext>
            </a:extLst>
          </p:cNvPr>
          <p:cNvSpPr>
            <a:spLocks noGrp="1"/>
          </p:cNvSpPr>
          <p:nvPr>
            <p:ph type="title"/>
          </p:nvPr>
        </p:nvSpPr>
        <p:spPr>
          <a:xfrm>
            <a:off x="825909" y="808055"/>
            <a:ext cx="3979205" cy="1453363"/>
          </a:xfrm>
        </p:spPr>
        <p:txBody>
          <a:bodyPr>
            <a:normAutofit/>
          </a:bodyPr>
          <a:lstStyle/>
          <a:p>
            <a:pPr>
              <a:defRPr/>
            </a:pPr>
            <a:r>
              <a:rPr lang="en-CA" dirty="0"/>
              <a:t>Rainforest</a:t>
            </a:r>
          </a:p>
        </p:txBody>
      </p:sp>
      <p:sp>
        <p:nvSpPr>
          <p:cNvPr id="3" name="Content Placeholder 2">
            <a:extLst>
              <a:ext uri="{FF2B5EF4-FFF2-40B4-BE49-F238E27FC236}">
                <a16:creationId xmlns:a16="http://schemas.microsoft.com/office/drawing/2014/main" id="{4FD9320E-73C2-4581-9C1E-1AE3167431FE}"/>
              </a:ext>
            </a:extLst>
          </p:cNvPr>
          <p:cNvSpPr>
            <a:spLocks noGrp="1"/>
          </p:cNvSpPr>
          <p:nvPr>
            <p:ph idx="1"/>
          </p:nvPr>
        </p:nvSpPr>
        <p:spPr>
          <a:xfrm>
            <a:off x="802177" y="2261420"/>
            <a:ext cx="4240085" cy="3637935"/>
          </a:xfrm>
        </p:spPr>
        <p:txBody>
          <a:bodyPr>
            <a:noAutofit/>
          </a:bodyPr>
          <a:lstStyle/>
          <a:p>
            <a:pPr>
              <a:defRPr/>
            </a:pPr>
            <a:r>
              <a:rPr lang="en-CA" sz="2400" dirty="0">
                <a:effectLst/>
              </a:rPr>
              <a:t>Has the greatest diversity of </a:t>
            </a:r>
            <a:r>
              <a:rPr lang="en-CA" sz="2400" dirty="0" smtClean="0">
                <a:effectLst/>
              </a:rPr>
              <a:t>organisms</a:t>
            </a:r>
            <a:endParaRPr lang="en-CA" sz="2400" dirty="0"/>
          </a:p>
          <a:p>
            <a:pPr>
              <a:defRPr/>
            </a:pPr>
            <a:r>
              <a:rPr lang="en-CA" sz="2400" dirty="0">
                <a:effectLst/>
              </a:rPr>
              <a:t>Lots of </a:t>
            </a:r>
            <a:r>
              <a:rPr lang="en-CA" sz="2400" dirty="0" smtClean="0">
                <a:effectLst/>
              </a:rPr>
              <a:t>rain</a:t>
            </a:r>
            <a:endParaRPr lang="en-CA" sz="2400" dirty="0"/>
          </a:p>
          <a:p>
            <a:pPr>
              <a:defRPr/>
            </a:pPr>
            <a:r>
              <a:rPr lang="en-CA" sz="2400" dirty="0">
                <a:effectLst/>
              </a:rPr>
              <a:t>Broad leafed plants and </a:t>
            </a:r>
            <a:r>
              <a:rPr lang="en-CA" sz="2400" dirty="0" smtClean="0">
                <a:effectLst/>
              </a:rPr>
              <a:t>vines</a:t>
            </a:r>
            <a:endParaRPr lang="en-CA" sz="2400" dirty="0"/>
          </a:p>
          <a:p>
            <a:pPr>
              <a:defRPr/>
            </a:pPr>
            <a:r>
              <a:rPr lang="en-CA" sz="2400" dirty="0">
                <a:effectLst/>
              </a:rPr>
              <a:t>Animals such as gorillas, chimpanzees</a:t>
            </a:r>
            <a:r>
              <a:rPr lang="en-CA" sz="2400" dirty="0" smtClean="0">
                <a:effectLst/>
              </a:rPr>
              <a:t>,</a:t>
            </a:r>
            <a:endParaRPr lang="en-CA" sz="2400" dirty="0"/>
          </a:p>
          <a:p>
            <a:pPr>
              <a:defRPr/>
            </a:pPr>
            <a:r>
              <a:rPr lang="en-CA" sz="2400" dirty="0">
                <a:effectLst/>
              </a:rPr>
              <a:t>Brightly coloured birds and reptiles</a:t>
            </a:r>
          </a:p>
          <a:p>
            <a:pPr>
              <a:defRPr/>
            </a:pPr>
            <a:endParaRPr lang="en-CA" sz="2400" dirty="0"/>
          </a:p>
        </p:txBody>
      </p:sp>
      <p:pic>
        <p:nvPicPr>
          <p:cNvPr id="23556" name="Picture 5" descr="rainforestgl16">
            <a:extLst>
              <a:ext uri="{FF2B5EF4-FFF2-40B4-BE49-F238E27FC236}">
                <a16:creationId xmlns:a16="http://schemas.microsoft.com/office/drawing/2014/main" id="{45FCA1B4-9D3F-4071-8FE1-BDFE2548247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89752" y="1062037"/>
            <a:ext cx="6095593" cy="457169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69E7-FC66-42A5-98FF-CE97E9EE251E}"/>
              </a:ext>
            </a:extLst>
          </p:cNvPr>
          <p:cNvSpPr>
            <a:spLocks noGrp="1"/>
          </p:cNvSpPr>
          <p:nvPr>
            <p:ph type="title"/>
          </p:nvPr>
        </p:nvSpPr>
        <p:spPr>
          <a:xfrm>
            <a:off x="825909" y="808055"/>
            <a:ext cx="3979205" cy="1453363"/>
          </a:xfrm>
        </p:spPr>
        <p:txBody>
          <a:bodyPr>
            <a:normAutofit/>
          </a:bodyPr>
          <a:lstStyle/>
          <a:p>
            <a:pPr>
              <a:defRPr/>
            </a:pPr>
            <a:r>
              <a:rPr lang="en-CA" dirty="0"/>
              <a:t>Desert</a:t>
            </a:r>
          </a:p>
        </p:txBody>
      </p:sp>
      <p:sp>
        <p:nvSpPr>
          <p:cNvPr id="25603" name="Content Placeholder 2">
            <a:extLst>
              <a:ext uri="{FF2B5EF4-FFF2-40B4-BE49-F238E27FC236}">
                <a16:creationId xmlns:a16="http://schemas.microsoft.com/office/drawing/2014/main" id="{63BF5C0C-230E-4AE5-80D5-6D89CAA1EEFC}"/>
              </a:ext>
            </a:extLst>
          </p:cNvPr>
          <p:cNvSpPr>
            <a:spLocks noGrp="1"/>
          </p:cNvSpPr>
          <p:nvPr>
            <p:ph idx="1"/>
          </p:nvPr>
        </p:nvSpPr>
        <p:spPr>
          <a:xfrm>
            <a:off x="814042" y="2011680"/>
            <a:ext cx="4189031" cy="4245429"/>
          </a:xfrm>
        </p:spPr>
        <p:txBody>
          <a:bodyPr>
            <a:noAutofit/>
          </a:bodyPr>
          <a:lstStyle/>
          <a:p>
            <a:pPr>
              <a:lnSpc>
                <a:spcPct val="90000"/>
              </a:lnSpc>
            </a:pPr>
            <a:r>
              <a:rPr lang="en-CA" altLang="en-US" sz="2800" dirty="0">
                <a:effectLst/>
              </a:rPr>
              <a:t>Very little </a:t>
            </a:r>
            <a:r>
              <a:rPr lang="en-CA" altLang="en-US" sz="2800" dirty="0" smtClean="0">
                <a:effectLst/>
              </a:rPr>
              <a:t>precipitation</a:t>
            </a:r>
            <a:endParaRPr lang="en-CA" altLang="en-US" sz="2800" dirty="0"/>
          </a:p>
          <a:p>
            <a:pPr>
              <a:lnSpc>
                <a:spcPct val="90000"/>
              </a:lnSpc>
            </a:pPr>
            <a:r>
              <a:rPr lang="en-CA" altLang="en-US" sz="2800" dirty="0">
                <a:effectLst/>
              </a:rPr>
              <a:t>Hot days &amp; cold </a:t>
            </a:r>
            <a:r>
              <a:rPr lang="en-CA" altLang="en-US" sz="2800" dirty="0" smtClean="0">
                <a:effectLst/>
              </a:rPr>
              <a:t>nights</a:t>
            </a:r>
            <a:endParaRPr lang="en-CA" altLang="en-US" sz="2800" dirty="0"/>
          </a:p>
          <a:p>
            <a:pPr>
              <a:lnSpc>
                <a:spcPct val="90000"/>
              </a:lnSpc>
            </a:pPr>
            <a:r>
              <a:rPr lang="en-CA" altLang="en-US" sz="2800" dirty="0">
                <a:effectLst/>
              </a:rPr>
              <a:t>Plants store water and have small </a:t>
            </a:r>
            <a:r>
              <a:rPr lang="en-CA" altLang="en-US" sz="2800" dirty="0" smtClean="0">
                <a:effectLst/>
              </a:rPr>
              <a:t>leaves</a:t>
            </a:r>
            <a:endParaRPr lang="en-CA" altLang="en-US" sz="2800" dirty="0"/>
          </a:p>
          <a:p>
            <a:pPr>
              <a:lnSpc>
                <a:spcPct val="90000"/>
              </a:lnSpc>
            </a:pPr>
            <a:r>
              <a:rPr lang="en-CA" altLang="en-US" sz="2800" dirty="0">
                <a:effectLst/>
              </a:rPr>
              <a:t>Animals have adaptations to store water and </a:t>
            </a:r>
            <a:r>
              <a:rPr lang="en-CA" altLang="en-US" sz="2800" dirty="0" smtClean="0">
                <a:effectLst/>
              </a:rPr>
              <a:t>cool</a:t>
            </a:r>
            <a:endParaRPr lang="en-CA" altLang="en-US" sz="2800" dirty="0"/>
          </a:p>
          <a:p>
            <a:pPr>
              <a:lnSpc>
                <a:spcPct val="90000"/>
              </a:lnSpc>
            </a:pPr>
            <a:r>
              <a:rPr lang="en-CA" altLang="en-US" sz="2800" dirty="0">
                <a:effectLst/>
              </a:rPr>
              <a:t>Lots of </a:t>
            </a:r>
            <a:r>
              <a:rPr lang="en-CA" altLang="en-US" sz="2800" dirty="0" smtClean="0">
                <a:effectLst/>
              </a:rPr>
              <a:t>insects</a:t>
            </a:r>
            <a:endParaRPr lang="en-CA" altLang="en-US" sz="2800" dirty="0">
              <a:effectLst/>
            </a:endParaRPr>
          </a:p>
        </p:txBody>
      </p:sp>
      <p:pic>
        <p:nvPicPr>
          <p:cNvPr id="25605" name="Picture 5" descr="46921_0">
            <a:extLst>
              <a:ext uri="{FF2B5EF4-FFF2-40B4-BE49-F238E27FC236}">
                <a16:creationId xmlns:a16="http://schemas.microsoft.com/office/drawing/2014/main" id="{71ACB00F-B4A6-4D34-AA90-6689AB17E2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89752" y="1397295"/>
            <a:ext cx="6095593" cy="390117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635B855-D190-479E-B88F-2AC2CF3758CC}"/>
              </a:ext>
            </a:extLst>
          </p:cNvPr>
          <p:cNvSpPr txBox="1">
            <a:spLocks/>
          </p:cNvSpPr>
          <p:nvPr/>
        </p:nvSpPr>
        <p:spPr bwMode="auto">
          <a:xfrm>
            <a:off x="685801" y="609600"/>
            <a:ext cx="4681873" cy="1456267"/>
          </a:xfrm>
          <a:prstGeom prst="rect">
            <a:avLst/>
          </a:prstGeom>
        </p:spPr>
        <p:txBody>
          <a:bodyPr vert="horz" lIns="91440" tIns="45720" rIns="91440" bIns="45720" rtlCol="0" anchor="ctr">
            <a:normAutofit/>
          </a:bodyPr>
          <a:lstStyle/>
          <a:p>
            <a:pPr>
              <a:spcBef>
                <a:spcPct val="0"/>
              </a:spcBef>
              <a:spcAft>
                <a:spcPts val="600"/>
              </a:spcAft>
              <a:defRPr/>
            </a:pPr>
            <a:r>
              <a:rPr lang="en-US" sz="3600" cap="all">
                <a:ln w="3175" cmpd="sng">
                  <a:noFill/>
                </a:ln>
                <a:latin typeface="+mj-lt"/>
                <a:ea typeface="+mj-ea"/>
                <a:cs typeface="+mj-cs"/>
              </a:rPr>
              <a:t>Canada’s Biomes</a:t>
            </a:r>
          </a:p>
        </p:txBody>
      </p:sp>
      <p:grpSp>
        <p:nvGrpSpPr>
          <p:cNvPr id="75" name="Group 74">
            <a:extLst>
              <a:ext uri="{FF2B5EF4-FFF2-40B4-BE49-F238E27FC236}">
                <a16:creationId xmlns:a16="http://schemas.microsoft.com/office/drawing/2014/main" id="{71916EB9-2993-4A28-BD3C-F509E4A1834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5310">
            <a:off x="5543259" y="331783"/>
            <a:ext cx="1972986" cy="1714626"/>
            <a:chOff x="5281603" y="104899"/>
            <a:chExt cx="6910397" cy="6005491"/>
          </a:xfrm>
        </p:grpSpPr>
        <p:sp>
          <p:nvSpPr>
            <p:cNvPr id="76" name="Freeform 267">
              <a:extLst>
                <a:ext uri="{FF2B5EF4-FFF2-40B4-BE49-F238E27FC236}">
                  <a16:creationId xmlns:a16="http://schemas.microsoft.com/office/drawing/2014/main" id="{68C9F252-C33E-4D9D-89A9-29C71202CE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20E27CE-CCF2-4A56-8EE6-56D7776D377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78" name="Straight Connector 77">
                <a:extLst>
                  <a:ext uri="{FF2B5EF4-FFF2-40B4-BE49-F238E27FC236}">
                    <a16:creationId xmlns:a16="http://schemas.microsoft.com/office/drawing/2014/main" id="{280382FE-22DF-4A28-9E18-18DF0B98DD7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1E1CA71-1F75-4CC2-A04C-F5469D3E7D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7E93F71-2CD6-4E95-929F-A37A04E90D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D4D4AB-D40F-4366-87D4-14140A8DC0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4C2C7D6-CCA9-455E-A2B4-950CF60E6D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F49D09-5255-4576-AA26-3047912100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ABBE43B-5C15-4092-8397-F2EE0D6EE6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7BE7213-1F74-43F3-B30E-3A3BBBB374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37C6D0F-4E5D-43F3-9271-C9BEB47ECD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707BC88-122E-4904-AA15-DC64CB4735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132BDCA-81AF-4984-9FED-3B7F0A6E7B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258699-45E9-4DF2-98B9-413E4AF7EA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E35C4B6-6EA7-46D1-A77C-0A43EB7060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858FB89-435A-421D-8569-40E836F9B7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038B114-A273-47EA-B808-D40DF6A87B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0C3AFFB-4ABE-4CDD-9D15-D3A1E034A7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2D2AC70-77E2-4E47-8819-AE98F45F20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3B98B88-092B-40F1-83AF-EF05FE90C6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4E156B4-07C7-4693-BE8A-6474C8382B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5062320-E086-4A55-AC85-B47125E46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D4C6582-EB0A-4797-B783-9FDB444780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43BCB88-1F09-40B4-877B-7F1DB19D26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1CEDE52-1DBA-46CB-B162-483FA12366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4EAC206-5CBE-4294-BCB3-B6BB8365FD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68EC73D-68E6-4D01-994D-D79A158F79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83BF9F4-A2DC-4BB4-AB2C-5D5A8C6308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CDFD330-651C-4E2D-B43C-6730559967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B02860E-DE31-4D1D-9814-84634B0617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F2B2203-67C0-421E-B730-5442C7FC52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C81C27A-0E22-4AE4-9DC6-BA282A8DCF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96C7698-2E0B-4EB3-BD5B-4466A8FB5C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B9E4CCE-BD05-4EB3-89A6-5D657EDF7C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68E1002-3777-49D4-8287-79A6EA1055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EC9682F-6679-4064-93F6-629EADCDA0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C305438-8571-46ED-AD5E-7C7EC2EAF2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AF15B4E-ED23-4114-8624-AA4E39E541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42EABB4-278D-4444-88C0-4A46BB353B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646E931-2EB7-4ACA-B157-D0A94A6CC8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7DEB787-3410-495B-9CE9-34B2C45B45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4554FCB-2FCB-4262-90EC-26A76CE777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532B4D5-1FD8-4D61-9006-4FB87DBEA2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C0A07D9-D524-4DAD-9C9B-D017A34786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26263BD-284E-4554-A24C-B670279433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41829ED-6190-46C7-9DF5-D6428A87ED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3AF3AA5-A1DA-43EF-94BC-6201541B88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DD8BF8E-408E-4CBD-8A16-F6C48B5F95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2F5A71F-B7DE-4473-9726-3DDE4B1D9A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E6C478E-120B-4F22-807F-FE8D78AE10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77BC7E5-76F8-4173-90C6-748A0B10FC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DB73477-1282-48F5-AF98-FBAED0A73C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7481F57-CDDC-4607-8526-EDFC8B249E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1B9223D-EFC9-4152-850B-08E154E911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269E02D-6469-428E-BF24-6CDC65C42C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E21E2EE-3BB1-4047-ACA2-A3C5C65D28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D163CA9-710E-4EED-A788-2101F338F0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D0BBC0A-86F2-4F24-9FD6-24DA772F48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D70A49C-EF11-4EF2-BFAE-B80EA5B3A4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06BF5D9-1663-4A67-BB15-1C58CFA77C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CAFEF6B-14D7-4260-9860-8BB499A493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167A90B-062B-42FF-A167-6F09D77458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74F8228-3BB9-4418-81B6-36478D2E3C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98F3879-57E1-4FD3-9664-ACC502D9FD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2E24A83-1E83-4A8F-A3BB-4D9B2601C2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A76F6C4-6952-438D-9E6E-98BC6CE589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5BEC62-1C92-4593-962B-C54BD944E4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8615AD1-5421-416F-A4D4-6956C3B2AC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C466A0F-A8C2-43CF-8701-FE4C8F2BF8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668953-3447-4870-8105-2CCE9B06A8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F4264AA-B924-4ADE-BB7A-2DE6AD2744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43ABEF4-4632-442E-B63C-7366546EE9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8560FE6-736C-4255-B7E8-FF0D1ECE42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60865E5-6FC1-453A-B022-58D5D20FD7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54DFF81-B50B-408D-AC3A-0D8358A48DF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3AB2AE8-5E1B-427C-9752-710CF62677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7DCA7C7-6525-409C-BB4A-781E2EAD2D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C4B6460-EC37-455C-A7F0-1FFB954771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835FD8D-189B-4DBF-9331-5B63456DBE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205E40C-D7A1-4A5A-B706-74E8B829D9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sp>
        <p:nvSpPr>
          <p:cNvPr id="3" name="Content Placeholder 2">
            <a:extLst>
              <a:ext uri="{FF2B5EF4-FFF2-40B4-BE49-F238E27FC236}">
                <a16:creationId xmlns:a16="http://schemas.microsoft.com/office/drawing/2014/main" id="{4B36A5A5-EF29-4ACF-B1AF-AF67B8FC1D42}"/>
              </a:ext>
            </a:extLst>
          </p:cNvPr>
          <p:cNvSpPr>
            <a:spLocks noGrp="1"/>
          </p:cNvSpPr>
          <p:nvPr>
            <p:ph idx="1"/>
          </p:nvPr>
        </p:nvSpPr>
        <p:spPr>
          <a:xfrm>
            <a:off x="685801" y="2142067"/>
            <a:ext cx="4681873" cy="3649133"/>
          </a:xfrm>
        </p:spPr>
        <p:txBody>
          <a:bodyPr vert="horz" lIns="91440" tIns="45720" rIns="91440" bIns="45720" rtlCol="0" anchor="ctr">
            <a:normAutofit/>
          </a:bodyPr>
          <a:lstStyle/>
          <a:p>
            <a:pPr>
              <a:defRPr/>
            </a:pPr>
            <a:r>
              <a:rPr lang="en-US" sz="2800" dirty="0"/>
              <a:t>There are 4:</a:t>
            </a:r>
          </a:p>
          <a:p>
            <a:pPr lvl="1">
              <a:defRPr/>
            </a:pPr>
            <a:r>
              <a:rPr lang="en-US" sz="2400" dirty="0"/>
              <a:t>Tundra</a:t>
            </a:r>
          </a:p>
          <a:p>
            <a:pPr lvl="1">
              <a:defRPr/>
            </a:pPr>
            <a:r>
              <a:rPr lang="en-US" sz="2400" dirty="0"/>
              <a:t>Taiga</a:t>
            </a:r>
          </a:p>
          <a:p>
            <a:pPr lvl="1">
              <a:defRPr/>
            </a:pPr>
            <a:r>
              <a:rPr lang="en-US" sz="2400" dirty="0"/>
              <a:t>Grassland</a:t>
            </a:r>
          </a:p>
          <a:p>
            <a:pPr lvl="1">
              <a:defRPr/>
            </a:pPr>
            <a:r>
              <a:rPr lang="en-US" sz="2400" dirty="0"/>
              <a:t>Deciduous</a:t>
            </a:r>
          </a:p>
          <a:p>
            <a:pPr>
              <a:defRPr/>
            </a:pPr>
            <a:endParaRPr lang="en-US" sz="2800" dirty="0"/>
          </a:p>
          <a:p>
            <a:pPr>
              <a:defRPr/>
            </a:pPr>
            <a:endParaRPr lang="en-US" sz="2800" dirty="0"/>
          </a:p>
        </p:txBody>
      </p:sp>
      <p:grpSp>
        <p:nvGrpSpPr>
          <p:cNvPr id="157" name="Group 156">
            <a:extLst>
              <a:ext uri="{FF2B5EF4-FFF2-40B4-BE49-F238E27FC236}">
                <a16:creationId xmlns:a16="http://schemas.microsoft.com/office/drawing/2014/main" id="{B2347F19-25D3-4479-BD08-0070E8D6C9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58" name="Freeform 98">
              <a:extLst>
                <a:ext uri="{FF2B5EF4-FFF2-40B4-BE49-F238E27FC236}">
                  <a16:creationId xmlns:a16="http://schemas.microsoft.com/office/drawing/2014/main" id="{2FEDD424-ECF8-4BE4-B455-5660ACF31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53395919-480A-4AED-8762-FE010FCE055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0" name="Straight Connector 159">
                <a:extLst>
                  <a:ext uri="{FF2B5EF4-FFF2-40B4-BE49-F238E27FC236}">
                    <a16:creationId xmlns:a16="http://schemas.microsoft.com/office/drawing/2014/main" id="{D42A908A-0313-4789-BED7-5F0DC48CF0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329C319-928A-41DF-AAD8-192F683118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1BC2E3B-06A6-4B53-88C6-60F9508B23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2A5E27D-29D6-4F3C-9B42-C4CD79A496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E918645-ADBD-4FBE-9125-FC963DA300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189719D-E41B-4537-ACBB-2B15156B1B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8A39D42-7904-45EA-94A1-452BEDCC91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F86641C-01DF-4424-A4E0-8AC46C1CC3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E0DB12C-C1EB-431A-8F69-16AF768A82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AA9FDEC-D683-44B7-B850-3D8D70CD8F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2CDDD1D-A217-4662-8C60-CA94B58A69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0982A69-39A2-4CB7-A7B7-537CCA5BBA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6DA7B0D-D68A-42B3-8493-B3591625D2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E8396E6-0D76-4AB0-AB88-5642627A6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8C59E9E-60C9-4777-8A93-1A9A4D952D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5165D84-A940-426B-9F2B-3CA05E3F80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DEAF07B-DC40-47D6-94F0-F4A246AEF6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8816FCA-973E-41CF-B4C3-F56E475001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88FC69A-2CB5-4793-834F-4FCD6C7AEE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DC8F704-75B4-416D-B151-B1BEC7F3DA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2447E86-5613-4D02-ACFA-18AEF6916E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924CF0F-E419-4E9B-A600-32E3137194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1E6A985-1D5E-4E21-97CA-D86D42E800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10784A5-CCBE-4DF3-9CE7-2AE9C6C07C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EEF7A8A-F430-4687-9455-19709325A3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73690C5-E93C-4AB0-AC84-2669E31A9B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2C8787F-E35E-48D8-8203-53F97CFBE3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1F8989E-ECDD-4121-8AED-AEE38D9A13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13143EE-5D37-4047-ABA0-9E499618B0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0E3E1E1-16F1-4294-A545-458F31A914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48A3E59-EEB5-4F9D-8CE9-762433A2C0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CF2D288-19B2-409E-832F-5F6E1FFFBB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EBDFADF-FB69-498E-BD93-730DD27A37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B19D7E0-00BA-4B15-8FD1-7A93BCD8E3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F650A0E-4EE1-4E70-8473-20B55E3FCD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5BA3A2A-30DF-48F1-A2FD-4723ACFBA8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4A03DE9-4B81-4253-9EE4-B92209815E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899AFCE-C434-4469-97AC-ABE720A357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7E0DFAB-9CBF-4060-9DE1-D9AB2AFD42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48078366-B29C-4371-874D-BECCB1EDE9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E008D64-8769-4A13-A8B0-89213457C7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846D4F9-EC40-489A-9EF6-0F0CDD8671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4115676-20E5-452E-9398-C0FCB32FEA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A621957-37E8-451F-BB84-5D6B03CF3A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ACCCD2F-2274-4BBF-9B5E-26E62490F5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E87762F-D0DE-4363-93FD-E9631AFBBD1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9F47FEF-F06A-4C16-AA27-B960D19520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FDF56CA-1BB6-415F-8D3E-30F26B40C5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7E6630A1-3217-4E63-9788-5A3260A582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70D5610-7B36-415F-8AA3-0D7759FDDF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C4F85022-0CE1-430D-8B1A-0F676F4AF0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1354BC8-A827-4AA1-96EE-6360E8C960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DAC0527-948D-4011-BCD9-270E429784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300D97D-2A0F-4304-89BE-766397C61A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2C89D97-5330-4086-A830-182F7582A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DBD7367-EA95-40EB-90AC-465845C74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43E242C-FE1A-4A13-9D43-829B8B8272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7AC161D-718C-43E4-8F7D-7C294600C2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86EC5E7-FE84-45D4-BFD1-55EE510260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9A41384-ABD9-4502-8CFB-550D9C9935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7B0BC74-BD29-4ACA-A07C-8C6038BBB5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E0421E2-5A11-418B-A32C-5886185281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16B33503-18E3-4A3B-933F-30D0EE5C1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1B61DA4A-82CE-4AC1-9909-7C4700516D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919C909-7E7B-4578-8E2C-DD61B8D44E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86C93AE-A899-4040-AD7E-D8B434CAD8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90C13BE-1E9D-4E17-ACF7-96D3EFB833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B37F1B8-B2B1-409C-B02E-1A55C22214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8DB9BF9-338F-4628-BBFE-15C697F200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47D45C16-7517-49A1-BBEC-89F21AA605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4E30B89E-B14C-4845-A5A1-9CCA44E6F1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1F41D7C-DCA7-4481-A76A-48B66E72A1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36EFEF5-B92F-4400-AFC7-BFFD45243C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9650283-94D1-4738-9FCE-D31753ACAD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B9232A0-B62C-4957-BCB3-870183FB92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85459AE-C704-4293-B5C4-69D2A60A38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B73290C-EEC7-44A0-A8AD-EB70F8BD3D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B61CA57-2FEB-4363-A188-ED7D346B82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39" name="Group 238">
            <a:extLst>
              <a:ext uri="{FF2B5EF4-FFF2-40B4-BE49-F238E27FC236}">
                <a16:creationId xmlns:a16="http://schemas.microsoft.com/office/drawing/2014/main" id="{7F6F524E-C752-4B7C-A9F0-3F00DFDB247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804892">
            <a:off x="5612564" y="3157613"/>
            <a:ext cx="2928062" cy="2544637"/>
            <a:chOff x="5281603" y="104899"/>
            <a:chExt cx="6910397" cy="6005491"/>
          </a:xfrm>
        </p:grpSpPr>
        <p:sp>
          <p:nvSpPr>
            <p:cNvPr id="240" name="Freeform 183">
              <a:extLst>
                <a:ext uri="{FF2B5EF4-FFF2-40B4-BE49-F238E27FC236}">
                  <a16:creationId xmlns:a16="http://schemas.microsoft.com/office/drawing/2014/main" id="{F6D4360C-5226-4CC2-A109-812DF510B8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a:extLst>
                <a:ext uri="{FF2B5EF4-FFF2-40B4-BE49-F238E27FC236}">
                  <a16:creationId xmlns:a16="http://schemas.microsoft.com/office/drawing/2014/main" id="{71143042-758C-43AF-A97C-B7D63B02718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42" name="Straight Connector 241">
                <a:extLst>
                  <a:ext uri="{FF2B5EF4-FFF2-40B4-BE49-F238E27FC236}">
                    <a16:creationId xmlns:a16="http://schemas.microsoft.com/office/drawing/2014/main" id="{EF45F6D5-0990-402B-86E4-3FFA333290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CA63F896-F673-4808-9847-3290BC521D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727B7CC0-2D7E-4864-83B9-BA7FC28EAD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C052304-DB27-476B-AFA8-BD7682F268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92951F8-B9F3-4590-AFDE-59A8EACE8C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AB35A88-629B-4CF8-8E88-27B47B6E71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FECC77E-4526-4599-A8F7-D39D6BC1A9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AE4412F1-F32B-49C5-8970-F94CFEEF0A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098ABEA-D561-45BC-8A01-FFA7460E34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FA9CD9D9-DEDB-486C-ADA4-B2B712EAA1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72FB09B0-0D8F-40F4-B2DE-A229EC8B18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7E5227CC-F30E-44CE-B06A-8CDF97E6ED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0A7115AF-CB25-46A8-B470-FFB668CBB5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CDC4E23D-21D0-4FAF-A904-65688F78A1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CEE73AD-62FE-49E3-996D-238B6EAD07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F44830C9-92A0-4D81-8480-68226E8337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22A750-9CA2-4958-AD1B-91D5D739FF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1F19686-D816-4075-9BC2-E4792413F2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85B0CED0-2C33-4F23-86D6-D855082B97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4AD91B0-026C-43CB-A26E-0F4FE5795E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A5A8161-CE5A-426A-8E7D-88FE124F04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E1195E8-E9D6-4449-A1FC-C53993F128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25C823AC-E3CF-4F0E-8C20-99CEBD7044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4184468-B8BA-4EDD-9D1A-B7F67248C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B74EE2C-38D7-4587-B35B-CD2FAB7512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75D1F630-BE7A-4D3B-819B-FAFB4FAE02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7AF57EB-EF82-42AC-BD04-C10F298FAA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EDD9EB0-BB53-481D-B22A-4236C4FD1F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9690E1A-C081-4CF2-B888-74279CC425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E9AC17F0-0388-469A-ACAA-553993A8E3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ACB86715-ABC0-4431-8CCB-5379346A8E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5F8DB845-071D-4D84-B5C8-C0067F7296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C9580A67-EF5C-4713-A07A-34EA96CABB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63DBBEE5-A19D-4D61-8ADB-B9CE891AD0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9FDD44CF-315C-42FB-92C4-93920F28E7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C3C9E918-79D3-4512-93DE-1121C5E7B9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6E15671A-99FE-42DE-830A-BC8B7BE715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D2234C8-E6B2-45CE-A80E-BBAAEF18EB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3BDB90FE-4EC8-43DA-931A-718213EBA4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7E986C7-23D3-4677-9FEA-3308535C3B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B53DB176-4CF0-49F5-8731-03DCE8656D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206AA562-0996-4E32-AE2D-7CDC038D76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79EB801-B846-4FA2-ABF8-27EA46A9DB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AAF39C99-3F13-477F-B2EE-E326399BE2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BD47E02F-C783-4A07-9B56-04B17EE6AC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7DDD33B4-5EB7-44BE-B64C-67F21C81C31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1014B22-F4AF-4687-90A5-BEF3130855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AF9C0885-CCC4-4136-ADCF-59A1E72112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0CED535-4BDA-46E5-BE57-BFC3FAEBF9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D4144031-5FC2-45C8-A55A-3ECF44AFB2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24862D56-259E-408C-AD1F-CDEC7368AA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26B85E4-6653-4FFC-AFA8-A8D0C54F8A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741AF38F-97CD-44BE-A079-914577FF29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0E5CD4DD-5DF6-4681-B1DF-5B0F20299C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15069975-2552-4DC3-A2FC-1AEA2158AB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C918371-E870-4119-B051-C77893B28E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30E6C0C5-90B9-4DD2-B4A9-A738CCF39C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0B780211-574F-4D2A-BF67-4E4FBF0480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BD8EA0D-272F-45D3-AD7D-14E2FCC7E3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85273A52-980C-40E2-8337-166300A2A5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36C02875-55F3-4482-AD70-2EE3FF8246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B32E058-164C-44EE-B305-8D901B0FCB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57736E96-8075-4F5E-8E5E-BDAC9FADA1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E8FCD13A-FF10-415A-9FA9-B529680496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9FB36D0-68BC-4789-BB30-F501D457377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3BB585D-96D0-4265-89EB-1A9C80C7B3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85E69DAA-05E3-4592-92D1-B85D8057AD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A49CCBB-CE21-4AB8-A4CA-4A8AAC7C33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ADF9F91-32A1-4038-BB7A-828C84B2D8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B7B92E8A-F0BC-4D57-96B9-7C10643C75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9EFCB507-ED5F-4A0C-B49E-E8CF8A035A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D2CBD98E-005E-41DC-9A76-AA1F380609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C4E4940-5B6C-4020-81FE-33DB69297D8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AB02739E-8E33-4A74-8252-80603F70C8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B0BCFE26-5D1E-42E9-839D-5726C56BE2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F6C8FD74-B3C0-46E5-BA47-52EFF95749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0C86A344-DEC9-47F3-A90D-1960BC927B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69CB55C8-87B2-4BE3-A6A2-D90000E3A3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321" name="Group 320">
            <a:extLst>
              <a:ext uri="{FF2B5EF4-FFF2-40B4-BE49-F238E27FC236}">
                <a16:creationId xmlns:a16="http://schemas.microsoft.com/office/drawing/2014/main" id="{6191F0AD-C720-4E9E-9B1A-9C8A537B8A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643280" y="-580942"/>
            <a:ext cx="4662812" cy="4052224"/>
            <a:chOff x="5281603" y="104899"/>
            <a:chExt cx="6910397" cy="6005491"/>
          </a:xfrm>
        </p:grpSpPr>
        <p:sp>
          <p:nvSpPr>
            <p:cNvPr id="322" name="Freeform 17">
              <a:extLst>
                <a:ext uri="{FF2B5EF4-FFF2-40B4-BE49-F238E27FC236}">
                  <a16:creationId xmlns:a16="http://schemas.microsoft.com/office/drawing/2014/main" id="{BB5A9845-3ACA-4CDF-8F0E-F681D62A5D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322">
              <a:extLst>
                <a:ext uri="{FF2B5EF4-FFF2-40B4-BE49-F238E27FC236}">
                  <a16:creationId xmlns:a16="http://schemas.microsoft.com/office/drawing/2014/main" id="{FC1F1F73-7ABC-4F79-A342-876B2D81E45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324" name="Straight Connector 323">
                <a:extLst>
                  <a:ext uri="{FF2B5EF4-FFF2-40B4-BE49-F238E27FC236}">
                    <a16:creationId xmlns:a16="http://schemas.microsoft.com/office/drawing/2014/main" id="{066E07A7-A8B9-4A11-8B11-7CA574B7A1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6788C9C-03FD-4123-8B67-FB1E2CE47F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FB4DEE61-8FDF-435F-9A6B-90322E34FF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CEEAE353-6EB4-436E-9D9C-702B0EC2B7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88EA36F9-B6F3-407E-B6CD-BB2A79BD7D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F6014454-46D0-403C-A267-7E8AE36E18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3C96F4A-ED2D-4A99-A9DC-453A754279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1873097A-0FDE-47BA-B389-D16F6B0E01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B6BC893-2000-4112-8529-C45A6B7E68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647597FF-250D-4A88-9BF2-28AAE8B548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8A8627F-6A72-426F-B60B-FBCEF8E27D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297EF6A1-1052-4DE5-BA8F-F7BCD2DDE1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050F261-9C54-4EEE-B6B9-A233F107DD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8578ABE-40D8-44AC-9EC4-CE211E859A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5537058-9800-4394-BC5D-65603E496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8A54A785-F349-468B-B6B7-E4BC4BAEFF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7792D4DE-5135-462C-9AF3-72ECC55114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000BBF14-A6BD-44A2-BBB1-7D8E4A5463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69B59866-70A6-4217-91FD-6E56DD4C96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0E92ACEF-0732-4B5A-A22F-4D2161889F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4D17BC3-65D0-46DE-B715-53DB58D595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FF06A701-0A1F-49FD-AA0B-346D447D9F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8A8694D1-7DCA-46FF-A89A-9133A61C66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77B12B06-3CC5-4F71-8EA3-FCA7A9CB70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49F5517-E015-41C4-BC97-076F6BE9E9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2C289BC-09CC-4C4C-8FDB-1E18F38D32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477C671B-653A-4E8C-A768-C0BBE506AD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23700B49-038C-4F33-96A7-2829930640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F032AD8-9069-4C43-9033-7BF0278F7D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85B7AAA-BB0B-46DC-9DA5-F6A50FA4B1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020430C3-CDA0-4859-8D85-9A4B37DF8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8D831F4E-9351-4E9B-89B7-467DB13F2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98748E92-CD47-476D-93AD-FDA8B0005B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980E8134-4223-4A47-9A01-40AE4E813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744BDD2C-AD14-4FC1-8C82-D1669BECC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64567A16-FCD6-4418-9574-3995B12B13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9AA58126-98FE-4C95-A09A-FBDFAA7973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54F61547-264D-4C69-AE76-89B5497FCC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9BB0AE43-ADA3-48EC-8CEA-B9A44A5C34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315E9DE5-6616-4550-B31D-909339B238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4A0B24BA-3A17-4ADB-AC89-50C89AB168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60B08DF-39D4-4FED-8E90-1B8AF0C2B8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E03A27FF-C8C7-415F-9BA4-8E64C342EA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9ABDA913-71FD-4826-927C-C0E8D41E20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57A6A8BD-D397-4213-AD6B-E4D0B59953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5E30D5A7-42E8-4972-8739-C9268D6426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A92936C1-14EB-472B-842F-9921DC2E12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F64CD999-0C77-4E08-A169-75AF10E2A5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65CCDBD0-7E08-4DA2-A8E7-C4B838EEA8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79216250-F15C-4EF0-BD96-02601887F7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7DE8C460-09C8-4887-9A44-A6E05CEA29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45BFC8C1-9B0D-40E6-A5A4-0EE6946FE1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5A4DEAB9-2D45-40F7-A115-534D3AE130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044D516C-8603-4096-B89F-16E5D7D6CA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71F0C0B6-D1FF-4842-9D71-F9F360D564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F7C16E21-459A-46FA-B927-B9A9A35333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9FC29217-CA19-4B46-86F5-1053515EB27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5875C3DE-314B-45BE-8C23-EA9D452FDA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6F85B899-F3C4-4556-854B-78F90C57AF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FD381B4-0957-451B-98B0-5BA77C6E24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AD64D872-D788-4DA9-B4AE-2874D52F85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D89F8248-B8BD-4622-BE3A-DEDCFEDE58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28ADBAB7-EC82-4518-85AE-65119D1A81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CE69525B-0F79-47DF-AF24-8527E1366D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B4877CF2-206E-4EB6-97BF-C9DA57033E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B577180A-D57A-4020-8F6F-F5DEE8CDC1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E60A6B6D-736D-4AF8-BD15-81CD7410EF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1F97AB2-5AD8-4616-9F86-FE765143B8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ACA444D5-80DD-4760-B4EE-6C23CA4446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00515E3E-4E7F-4B1E-B9CF-E918852FD6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2038EA72-0798-4E79-B412-FA603E87F0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93E9084A-6F15-4DB1-AF7C-EE14898DF2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3D1A7182-8DB0-4A4A-A1EA-62B0955AF3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E4A6A125-7133-4A58-91C2-E091460D86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4BFF675B-560B-4AB6-9EF0-489C47D9FA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616905A4-890A-41C7-85F7-3C064C8D32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354AD671-7BE2-460C-ADD8-00E4595D78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C9D949C4-C239-4981-B5FD-4022F48489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27654" name="Picture 12" descr="dectrees">
            <a:extLst>
              <a:ext uri="{FF2B5EF4-FFF2-40B4-BE49-F238E27FC236}">
                <a16:creationId xmlns:a16="http://schemas.microsoft.com/office/drawing/2014/main" id="{ED4FD6A8-521C-4A83-84C7-3646943818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85" r="9230" b="-6"/>
          <a:stretch/>
        </p:blipFill>
        <p:spPr bwMode="auto">
          <a:xfrm>
            <a:off x="5675741" y="485876"/>
            <a:ext cx="1955786" cy="195578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Lst>
        </p:spPr>
      </p:pic>
      <p:pic>
        <p:nvPicPr>
          <p:cNvPr id="27653" name="Picture 10" descr="steppe%20grassland">
            <a:extLst>
              <a:ext uri="{FF2B5EF4-FFF2-40B4-BE49-F238E27FC236}">
                <a16:creationId xmlns:a16="http://schemas.microsoft.com/office/drawing/2014/main" id="{75A1AB7D-4843-44B0-A575-452A8BB96A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341" r="13658" b="-1"/>
          <a:stretch/>
        </p:blipFill>
        <p:spPr bwMode="auto">
          <a:xfrm>
            <a:off x="5998438" y="2732176"/>
            <a:ext cx="2902538" cy="290253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Lst>
        </p:spPr>
      </p:pic>
      <p:pic>
        <p:nvPicPr>
          <p:cNvPr id="27652" name="Picture 8" descr="Picea_glauca_taiga">
            <a:extLst>
              <a:ext uri="{FF2B5EF4-FFF2-40B4-BE49-F238E27FC236}">
                <a16:creationId xmlns:a16="http://schemas.microsoft.com/office/drawing/2014/main" id="{50E093AF-2F9E-4482-BA3E-78C5ACC0B2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81" r="12464"/>
          <a:stretch/>
        </p:blipFill>
        <p:spPr bwMode="auto">
          <a:xfrm>
            <a:off x="8267683" y="2490"/>
            <a:ext cx="3920658" cy="3269097"/>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Lst>
        </p:spPr>
      </p:pic>
      <p:pic>
        <p:nvPicPr>
          <p:cNvPr id="27651" name="Picture 6" descr="arctic%20tundra">
            <a:extLst>
              <a:ext uri="{FF2B5EF4-FFF2-40B4-BE49-F238E27FC236}">
                <a16:creationId xmlns:a16="http://schemas.microsoft.com/office/drawing/2014/main" id="{F562D277-AC8B-4AE9-8ABC-59847AF7637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3" r="17255" b="1"/>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36" name="Picture 135">
            <a:extLst>
              <a:ext uri="{FF2B5EF4-FFF2-40B4-BE49-F238E27FC236}">
                <a16:creationId xmlns:a16="http://schemas.microsoft.com/office/drawing/2014/main" id="{A53ED3FC-3BE8-4F1F-BEF1-74B1C7217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6193C22-8452-48DD-A7EB-99EDE56064CE}"/>
              </a:ext>
            </a:extLst>
          </p:cNvPr>
          <p:cNvSpPr>
            <a:spLocks noGrp="1"/>
          </p:cNvSpPr>
          <p:nvPr>
            <p:ph type="title"/>
          </p:nvPr>
        </p:nvSpPr>
        <p:spPr>
          <a:xfrm>
            <a:off x="7865806" y="643463"/>
            <a:ext cx="3706762" cy="1100931"/>
          </a:xfrm>
        </p:spPr>
        <p:txBody>
          <a:bodyPr vert="horz" lIns="91440" tIns="45720" rIns="91440" bIns="45720" rtlCol="0" anchor="ctr">
            <a:normAutofit/>
          </a:bodyPr>
          <a:lstStyle/>
          <a:p>
            <a:r>
              <a:rPr lang="en-US" dirty="0" err="1"/>
              <a:t>Climatographs</a:t>
            </a:r>
            <a:endParaRPr lang="en-US" dirty="0"/>
          </a:p>
        </p:txBody>
      </p:sp>
      <p:pic>
        <p:nvPicPr>
          <p:cNvPr id="30723" name="Picture 6">
            <a:extLst>
              <a:ext uri="{FF2B5EF4-FFF2-40B4-BE49-F238E27FC236}">
                <a16:creationId xmlns:a16="http://schemas.microsoft.com/office/drawing/2014/main" id="{BF972B85-455F-4CDD-B975-D3965D26A8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464" y="700357"/>
            <a:ext cx="6897878" cy="5466567"/>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032CEC1-4E70-42FF-8A48-5FD021313768}"/>
              </a:ext>
            </a:extLst>
          </p:cNvPr>
          <p:cNvSpPr>
            <a:spLocks noGrp="1"/>
          </p:cNvSpPr>
          <p:nvPr>
            <p:ph sz="half" idx="2"/>
          </p:nvPr>
        </p:nvSpPr>
        <p:spPr>
          <a:xfrm>
            <a:off x="7865806" y="1744394"/>
            <a:ext cx="3706762" cy="4684541"/>
          </a:xfrm>
        </p:spPr>
        <p:txBody>
          <a:bodyPr vert="horz" lIns="91440" tIns="45720" rIns="91440" bIns="45720" rtlCol="0" anchor="ctr">
            <a:normAutofit/>
          </a:bodyPr>
          <a:lstStyle/>
          <a:p>
            <a:r>
              <a:rPr lang="en-US" altLang="en-US" sz="2400" dirty="0"/>
              <a:t>A </a:t>
            </a:r>
            <a:r>
              <a:rPr lang="en-US" altLang="en-US" sz="2400" b="1" dirty="0" err="1"/>
              <a:t>climatograph</a:t>
            </a:r>
            <a:r>
              <a:rPr lang="en-US" altLang="en-US" sz="2400" dirty="0"/>
              <a:t> is a summary of the average temperature and precipitation for each month of the year.</a:t>
            </a:r>
          </a:p>
          <a:p>
            <a:r>
              <a:rPr lang="en-US" altLang="en-US" sz="2400" dirty="0"/>
              <a:t>Average precipitation is always plotted as a bar graph.</a:t>
            </a:r>
          </a:p>
          <a:p>
            <a:r>
              <a:rPr lang="en-US" altLang="en-US" sz="2400" dirty="0"/>
              <a:t>Average temperature is always plotted as a line graph.</a:t>
            </a:r>
          </a:p>
          <a:p>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B88D6640-5023-468D-BAE8-34B445B19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26" y="1219200"/>
            <a:ext cx="60864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a:extLst>
              <a:ext uri="{FF2B5EF4-FFF2-40B4-BE49-F238E27FC236}">
                <a16:creationId xmlns:a16="http://schemas.microsoft.com/office/drawing/2014/main" id="{2B2191CC-FB50-43F9-8F6B-EF57D46D8A5D}"/>
              </a:ext>
            </a:extLst>
          </p:cNvPr>
          <p:cNvSpPr txBox="1">
            <a:spLocks noChangeArrowheads="1"/>
          </p:cNvSpPr>
          <p:nvPr/>
        </p:nvSpPr>
        <p:spPr bwMode="auto">
          <a:xfrm>
            <a:off x="3146425" y="192089"/>
            <a:ext cx="5659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latin typeface="Times New Roman" panose="02020603050405020304" pitchFamily="18" charset="0"/>
              </a:rPr>
              <a:t>Climatographs tell us information about what biome a particular region might be in.</a:t>
            </a:r>
          </a:p>
        </p:txBody>
      </p:sp>
      <p:sp>
        <p:nvSpPr>
          <p:cNvPr id="24582" name="Text Box 6">
            <a:extLst>
              <a:ext uri="{FF2B5EF4-FFF2-40B4-BE49-F238E27FC236}">
                <a16:creationId xmlns:a16="http://schemas.microsoft.com/office/drawing/2014/main" id="{F5B32695-D81B-477D-9165-04E035A23B87}"/>
              </a:ext>
            </a:extLst>
          </p:cNvPr>
          <p:cNvSpPr txBox="1">
            <a:spLocks noChangeArrowheads="1"/>
          </p:cNvSpPr>
          <p:nvPr/>
        </p:nvSpPr>
        <p:spPr bwMode="auto">
          <a:xfrm>
            <a:off x="2333625" y="6170613"/>
            <a:ext cx="7793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a:latin typeface="Times New Roman" panose="02020603050405020304" pitchFamily="18" charset="0"/>
              </a:rPr>
              <a:t>For example, Manokwari, Indonesia is in a rainforest biome.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id="{9A70ECAD-38FA-424D-BA62-94115332B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365126"/>
            <a:ext cx="9136062"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6">
            <a:extLst>
              <a:ext uri="{FF2B5EF4-FFF2-40B4-BE49-F238E27FC236}">
                <a16:creationId xmlns:a16="http://schemas.microsoft.com/office/drawing/2014/main" id="{0B00E0CA-501B-4565-A2E7-5F73C9ED227E}"/>
              </a:ext>
            </a:extLst>
          </p:cNvPr>
          <p:cNvSpPr txBox="1">
            <a:spLocks noChangeArrowheads="1"/>
          </p:cNvSpPr>
          <p:nvPr/>
        </p:nvSpPr>
        <p:spPr bwMode="auto">
          <a:xfrm>
            <a:off x="2100263" y="4233863"/>
            <a:ext cx="807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400">
                <a:latin typeface="Times New Roman" panose="02020603050405020304" pitchFamily="18" charset="0"/>
              </a:rPr>
              <a:t>Climatographs are often used to compare one region to another.</a:t>
            </a:r>
          </a:p>
        </p:txBody>
      </p:sp>
      <p:sp>
        <p:nvSpPr>
          <p:cNvPr id="32772" name="Text Box 7">
            <a:extLst>
              <a:ext uri="{FF2B5EF4-FFF2-40B4-BE49-F238E27FC236}">
                <a16:creationId xmlns:a16="http://schemas.microsoft.com/office/drawing/2014/main" id="{1C1C94F5-1578-489F-B2A7-54C25004A3EB}"/>
              </a:ext>
            </a:extLst>
          </p:cNvPr>
          <p:cNvSpPr txBox="1">
            <a:spLocks noChangeArrowheads="1"/>
          </p:cNvSpPr>
          <p:nvPr/>
        </p:nvSpPr>
        <p:spPr bwMode="auto">
          <a:xfrm>
            <a:off x="2990851" y="5076826"/>
            <a:ext cx="6284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latin typeface="Times New Roman" panose="02020603050405020304" pitchFamily="18" charset="0"/>
              </a:rPr>
              <a:t>In order to do this, the scale on the vertical axes must be the same on each climatograph.</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A0653B81-2695-4928-B0FA-1926EABC440F}"/>
              </a:ext>
            </a:extLst>
          </p:cNvPr>
          <p:cNvSpPr>
            <a:spLocks noGrp="1" noChangeArrowheads="1"/>
          </p:cNvSpPr>
          <p:nvPr>
            <p:ph type="title"/>
          </p:nvPr>
        </p:nvSpPr>
        <p:spPr>
          <a:xfrm>
            <a:off x="685799" y="1150076"/>
            <a:ext cx="3659389" cy="4557849"/>
          </a:xfrm>
        </p:spPr>
        <p:txBody>
          <a:bodyPr>
            <a:normAutofit/>
          </a:bodyPr>
          <a:lstStyle/>
          <a:p>
            <a:pPr algn="r" eaLnBrk="1" hangingPunct="1">
              <a:defRPr/>
            </a:pPr>
            <a:r>
              <a:rPr lang="en-US" altLang="en-US"/>
              <a:t>Factors Affecting Climate</a:t>
            </a:r>
          </a:p>
        </p:txBody>
      </p:sp>
      <p:cxnSp>
        <p:nvCxnSpPr>
          <p:cNvPr id="138" name="Straight Connector 137">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651" name="Rectangle 3">
            <a:extLst>
              <a:ext uri="{FF2B5EF4-FFF2-40B4-BE49-F238E27FC236}">
                <a16:creationId xmlns:a16="http://schemas.microsoft.com/office/drawing/2014/main" id="{86542C0D-93D7-4544-A225-EA7D3E415FC9}"/>
              </a:ext>
            </a:extLst>
          </p:cNvPr>
          <p:cNvSpPr>
            <a:spLocks noGrp="1" noChangeArrowheads="1"/>
          </p:cNvSpPr>
          <p:nvPr>
            <p:ph type="body" idx="1"/>
          </p:nvPr>
        </p:nvSpPr>
        <p:spPr>
          <a:xfrm>
            <a:off x="4988658" y="1150076"/>
            <a:ext cx="6517543" cy="4557849"/>
          </a:xfrm>
        </p:spPr>
        <p:txBody>
          <a:bodyPr>
            <a:normAutofit/>
          </a:bodyPr>
          <a:lstStyle/>
          <a:p>
            <a:pPr eaLnBrk="1" hangingPunct="1">
              <a:defRPr/>
            </a:pPr>
            <a:r>
              <a:rPr lang="en-US" altLang="en-US" sz="2400" dirty="0"/>
              <a:t>Insolation: mostly related to latitude. Has biggest effect on climate.</a:t>
            </a:r>
          </a:p>
          <a:p>
            <a:pPr eaLnBrk="1" hangingPunct="1">
              <a:defRPr/>
            </a:pPr>
            <a:r>
              <a:rPr lang="en-US" altLang="en-US" sz="2400" dirty="0"/>
              <a:t>Global Winds: Patterns can determine short term weather and long term patterns. </a:t>
            </a:r>
            <a:r>
              <a:rPr lang="en-US" altLang="en-US" sz="2400" dirty="0" err="1"/>
              <a:t>ie</a:t>
            </a:r>
            <a:r>
              <a:rPr lang="en-US" altLang="en-US" sz="2400" dirty="0"/>
              <a:t>: Chicago (The ________ City)</a:t>
            </a:r>
          </a:p>
          <a:p>
            <a:pPr eaLnBrk="1" hangingPunct="1">
              <a:defRPr/>
            </a:pPr>
            <a:r>
              <a:rPr lang="en-US" altLang="en-US" sz="2400" dirty="0"/>
              <a:t>Ocean Currents: Direction and temperature of the current have significant effects.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fjIyms1BX4"/>
          <p:cNvPicPr>
            <a:picLocks noRot="1" noChangeAspect="1"/>
          </p:cNvPicPr>
          <p:nvPr>
            <a:videoFile r:link="rId1"/>
          </p:nvPr>
        </p:nvPicPr>
        <p:blipFill>
          <a:blip r:embed="rId3"/>
          <a:stretch>
            <a:fillRect/>
          </a:stretch>
        </p:blipFill>
        <p:spPr>
          <a:xfrm>
            <a:off x="635726" y="431890"/>
            <a:ext cx="10859589" cy="6108519"/>
          </a:xfrm>
          <a:prstGeom prst="rect">
            <a:avLst/>
          </a:prstGeom>
        </p:spPr>
      </p:pic>
    </p:spTree>
    <p:extLst>
      <p:ext uri="{BB962C8B-B14F-4D97-AF65-F5344CB8AC3E}">
        <p14:creationId xmlns:p14="http://schemas.microsoft.com/office/powerpoint/2010/main" val="230667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dirty="0"/>
              <a:t>Thermosphere</a:t>
            </a:r>
          </a:p>
        </p:txBody>
      </p:sp>
      <p:sp>
        <p:nvSpPr>
          <p:cNvPr id="4" name="Content Placeholder 3"/>
          <p:cNvSpPr>
            <a:spLocks noGrp="1"/>
          </p:cNvSpPr>
          <p:nvPr>
            <p:ph sz="half" idx="2"/>
          </p:nvPr>
        </p:nvSpPr>
        <p:spPr>
          <a:xfrm>
            <a:off x="802178" y="2261420"/>
            <a:ext cx="4002936" cy="3637935"/>
          </a:xfrm>
        </p:spPr>
        <p:txBody>
          <a:bodyPr vert="horz" lIns="91440" tIns="45720" rIns="91440" bIns="45720" rtlCol="0" anchor="ctr">
            <a:noAutofit/>
          </a:bodyPr>
          <a:lstStyle/>
          <a:p>
            <a:r>
              <a:rPr lang="en-US" sz="2800" dirty="0"/>
              <a:t>Farthest away from earth</a:t>
            </a:r>
          </a:p>
          <a:p>
            <a:r>
              <a:rPr lang="en-US" sz="2800" dirty="0"/>
              <a:t>Temperature moves from -100 degrees to as much as 1500 degrees</a:t>
            </a:r>
          </a:p>
          <a:p>
            <a:r>
              <a:rPr lang="en-US" sz="2800" dirty="0"/>
              <a:t>Very little gas</a:t>
            </a:r>
          </a:p>
          <a:p>
            <a:r>
              <a:rPr lang="en-US" sz="2800" dirty="0"/>
              <a:t>Temperature change is not fully understood</a:t>
            </a:r>
          </a:p>
        </p:txBody>
      </p:sp>
      <p:pic>
        <p:nvPicPr>
          <p:cNvPr id="5" name="Picture 2" descr="Image result for atmosphere layers"/>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89752" y="1633498"/>
            <a:ext cx="6095593" cy="342877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959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A53ED3FC-3BE8-4F1F-BEF1-74B1C72171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7E0D2FC-0D57-4DDD-AF71-446CA42B2EB0}"/>
              </a:ext>
            </a:extLst>
          </p:cNvPr>
          <p:cNvSpPr>
            <a:spLocks noGrp="1"/>
          </p:cNvSpPr>
          <p:nvPr>
            <p:ph type="title"/>
          </p:nvPr>
        </p:nvSpPr>
        <p:spPr>
          <a:xfrm>
            <a:off x="825909" y="808055"/>
            <a:ext cx="3979205" cy="1453363"/>
          </a:xfrm>
        </p:spPr>
        <p:txBody>
          <a:bodyPr vert="horz" lIns="91440" tIns="45720" rIns="91440" bIns="45720" rtlCol="0" anchor="ctr">
            <a:normAutofit/>
          </a:bodyPr>
          <a:lstStyle/>
          <a:p>
            <a:pPr>
              <a:lnSpc>
                <a:spcPct val="90000"/>
              </a:lnSpc>
            </a:pPr>
            <a:r>
              <a:rPr lang="en-US" sz="3300"/>
              <a:t>Changes in Greenhouse Gases</a:t>
            </a:r>
            <a:br>
              <a:rPr lang="en-US" sz="3300"/>
            </a:br>
            <a:endParaRPr lang="en-US" sz="3300"/>
          </a:p>
        </p:txBody>
      </p:sp>
      <p:sp>
        <p:nvSpPr>
          <p:cNvPr id="4" name="Content Placeholder 3">
            <a:extLst>
              <a:ext uri="{FF2B5EF4-FFF2-40B4-BE49-F238E27FC236}">
                <a16:creationId xmlns:a16="http://schemas.microsoft.com/office/drawing/2014/main" id="{E519E6C8-4ADB-4343-B00B-BDADF1DB236D}"/>
              </a:ext>
            </a:extLst>
          </p:cNvPr>
          <p:cNvSpPr>
            <a:spLocks noGrp="1"/>
          </p:cNvSpPr>
          <p:nvPr>
            <p:ph sz="half" idx="2"/>
          </p:nvPr>
        </p:nvSpPr>
        <p:spPr>
          <a:xfrm>
            <a:off x="802178" y="2261420"/>
            <a:ext cx="4867102" cy="4026838"/>
          </a:xfrm>
        </p:spPr>
        <p:txBody>
          <a:bodyPr vert="horz" lIns="91440" tIns="45720" rIns="91440" bIns="45720" rtlCol="0" anchor="ctr">
            <a:normAutofit/>
          </a:bodyPr>
          <a:lstStyle/>
          <a:p>
            <a:r>
              <a:rPr lang="en-US" altLang="en-US" sz="2400" dirty="0"/>
              <a:t>Recall that the </a:t>
            </a:r>
            <a:r>
              <a:rPr lang="en-US" altLang="en-US" sz="2400" b="1" dirty="0"/>
              <a:t>natural greenhouse effect</a:t>
            </a:r>
            <a:r>
              <a:rPr lang="en-US" altLang="en-US" sz="2400" dirty="0"/>
              <a:t> occurs because of the water </a:t>
            </a:r>
            <a:r>
              <a:rPr lang="en-US" altLang="en-US" sz="2400" dirty="0" err="1"/>
              <a:t>vapour</a:t>
            </a:r>
            <a:r>
              <a:rPr lang="en-US" altLang="en-US" sz="2400" dirty="0"/>
              <a:t> in the atmosphere.</a:t>
            </a:r>
          </a:p>
          <a:p>
            <a:r>
              <a:rPr lang="en-US" altLang="en-US" sz="2400" dirty="0"/>
              <a:t>Human activity has had a large effect on the three other greenhouse gases, causing the </a:t>
            </a:r>
            <a:r>
              <a:rPr lang="en-US" altLang="en-US" sz="2400" b="1" dirty="0"/>
              <a:t>enhanced greenhouse effect</a:t>
            </a:r>
            <a:r>
              <a:rPr lang="en-US" altLang="en-US" sz="2400" dirty="0"/>
              <a:t>.</a:t>
            </a:r>
          </a:p>
          <a:p>
            <a:endParaRPr lang="en-US" sz="2400" dirty="0"/>
          </a:p>
        </p:txBody>
      </p:sp>
      <p:pic>
        <p:nvPicPr>
          <p:cNvPr id="4098" name="Picture 5" descr="greenhouse_gasses">
            <a:extLst>
              <a:ext uri="{FF2B5EF4-FFF2-40B4-BE49-F238E27FC236}">
                <a16:creationId xmlns:a16="http://schemas.microsoft.com/office/drawing/2014/main" id="{6A9D2AB4-5991-4500-9D5B-FD950270B9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884"/>
          <a:stretch/>
        </p:blipFill>
        <p:spPr bwMode="auto">
          <a:xfrm>
            <a:off x="6625884" y="355676"/>
            <a:ext cx="4153902" cy="614486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476583-CC33-45CE-B51B-215B5673C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638B4BF-20E5-4BAA-923B-AD033CC962BF}"/>
              </a:ext>
            </a:extLst>
          </p:cNvPr>
          <p:cNvSpPr>
            <a:spLocks noGrp="1"/>
          </p:cNvSpPr>
          <p:nvPr>
            <p:ph type="title"/>
          </p:nvPr>
        </p:nvSpPr>
        <p:spPr>
          <a:xfrm>
            <a:off x="718457" y="531278"/>
            <a:ext cx="3211517" cy="5292579"/>
          </a:xfrm>
        </p:spPr>
        <p:txBody>
          <a:bodyPr vert="horz" lIns="91440" tIns="45720" rIns="91440" bIns="45720" rtlCol="0" anchor="ctr">
            <a:normAutofit/>
          </a:bodyPr>
          <a:lstStyle/>
          <a:p>
            <a:r>
              <a:rPr lang="en-US">
                <a:solidFill>
                  <a:srgbClr val="FFFFFF"/>
                </a:solidFill>
              </a:rPr>
              <a:t>How long do these chemicals hang around? How bad are they?</a:t>
            </a:r>
          </a:p>
        </p:txBody>
      </p:sp>
      <p:sp useBgFill="1">
        <p:nvSpPr>
          <p:cNvPr id="19" name="Freeform: Shape 18">
            <a:extLst>
              <a:ext uri="{FF2B5EF4-FFF2-40B4-BE49-F238E27FC236}">
                <a16:creationId xmlns:a16="http://schemas.microsoft.com/office/drawing/2014/main"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6" name="Content Placeholder 3">
            <a:extLst>
              <a:ext uri="{FF2B5EF4-FFF2-40B4-BE49-F238E27FC236}">
                <a16:creationId xmlns:a16="http://schemas.microsoft.com/office/drawing/2014/main" id="{189B3008-9029-4028-BC3D-43D45B60875C}"/>
              </a:ext>
            </a:extLst>
          </p:cNvPr>
          <p:cNvGraphicFramePr>
            <a:graphicFrameLocks noGrp="1"/>
          </p:cNvGraphicFramePr>
          <p:nvPr>
            <p:ph sz="half" idx="2"/>
            <p:extLst>
              <p:ext uri="{D42A27DB-BD31-4B8C-83A1-F6EECF244321}">
                <p14:modId xmlns:p14="http://schemas.microsoft.com/office/powerpoint/2010/main" val="1069943112"/>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0730827"/>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75" name="Rectangle 101">
            <a:extLst>
              <a:ext uri="{FF2B5EF4-FFF2-40B4-BE49-F238E27FC236}">
                <a16:creationId xmlns:a16="http://schemas.microsoft.com/office/drawing/2014/main" id="{F8C668FA-2417-47B5-B454-2D55FC17FF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35876" name="Picture 103">
            <a:extLst>
              <a:ext uri="{FF2B5EF4-FFF2-40B4-BE49-F238E27FC236}">
                <a16:creationId xmlns:a16="http://schemas.microsoft.com/office/drawing/2014/main" id="{97FEBA57-8992-46BB-BCF0-5A83FE8E01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877" name="Rectangle 105">
            <a:extLst>
              <a:ext uri="{FF2B5EF4-FFF2-40B4-BE49-F238E27FC236}">
                <a16:creationId xmlns:a16="http://schemas.microsoft.com/office/drawing/2014/main" id="{2B4CDDF6-55C3-415A-8D8B-7E03C3D616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873" name="Group 33">
            <a:extLst>
              <a:ext uri="{FF2B5EF4-FFF2-40B4-BE49-F238E27FC236}">
                <a16:creationId xmlns:a16="http://schemas.microsoft.com/office/drawing/2014/main" id="{12A16B93-642F-412B-9172-F3B7B64CF73B}"/>
              </a:ext>
            </a:extLst>
          </p:cNvPr>
          <p:cNvGraphicFramePr>
            <a:graphicFrameLocks noGrp="1"/>
          </p:cNvGraphicFramePr>
          <p:nvPr/>
        </p:nvGraphicFramePr>
        <p:xfrm>
          <a:off x="1574184" y="1028314"/>
          <a:ext cx="9029277" cy="4794504"/>
        </p:xfrm>
        <a:graphic>
          <a:graphicData uri="http://schemas.openxmlformats.org/drawingml/2006/table">
            <a:tbl>
              <a:tblPr firstRow="1" bandRow="1"/>
              <a:tblGrid>
                <a:gridCol w="2598420">
                  <a:extLst>
                    <a:ext uri="{9D8B030D-6E8A-4147-A177-3AD203B41FA5}">
                      <a16:colId xmlns:a16="http://schemas.microsoft.com/office/drawing/2014/main" val="20000"/>
                    </a:ext>
                  </a:extLst>
                </a:gridCol>
                <a:gridCol w="3436620">
                  <a:extLst>
                    <a:ext uri="{9D8B030D-6E8A-4147-A177-3AD203B41FA5}">
                      <a16:colId xmlns:a16="http://schemas.microsoft.com/office/drawing/2014/main" val="20001"/>
                    </a:ext>
                  </a:extLst>
                </a:gridCol>
                <a:gridCol w="2994237">
                  <a:extLst>
                    <a:ext uri="{9D8B030D-6E8A-4147-A177-3AD203B41FA5}">
                      <a16:colId xmlns:a16="http://schemas.microsoft.com/office/drawing/2014/main" val="20002"/>
                    </a:ext>
                  </a:extLst>
                </a:gridCol>
              </a:tblGrid>
              <a:tr h="1324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1" i="0" u="none" strike="noStrike" cap="none" normalizeH="0" baseline="0">
                          <a:ln>
                            <a:noFill/>
                          </a:ln>
                          <a:solidFill>
                            <a:schemeClr val="tx1"/>
                          </a:solidFill>
                          <a:effectLst/>
                          <a:latin typeface="Times New Roman" pitchFamily="18" charset="0"/>
                        </a:rPr>
                        <a:t>Gas</a:t>
                      </a:r>
                    </a:p>
                  </a:txBody>
                  <a:tcPr marL="83820" marR="83820" marT="83820" marB="16764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300" b="1" i="0" u="none" strike="noStrike" cap="none" normalizeH="0" baseline="0">
                          <a:ln>
                            <a:noFill/>
                          </a:ln>
                          <a:solidFill>
                            <a:schemeClr val="tx1"/>
                          </a:solidFill>
                          <a:effectLst/>
                          <a:latin typeface="Times New Roman" pitchFamily="18" charset="0"/>
                        </a:rPr>
                        <a:t>Global Warming Potential</a:t>
                      </a:r>
                    </a:p>
                  </a:txBody>
                  <a:tcPr marL="83820" marR="83820" marT="83820" marB="1676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300" b="1" i="0" u="none" strike="noStrike" cap="none" normalizeH="0" baseline="0">
                          <a:ln>
                            <a:noFill/>
                          </a:ln>
                          <a:solidFill>
                            <a:schemeClr val="tx1"/>
                          </a:solidFill>
                          <a:effectLst/>
                          <a:latin typeface="Times New Roman" pitchFamily="18" charset="0"/>
                        </a:rPr>
                        <a:t>Persistence (y)</a:t>
                      </a:r>
                    </a:p>
                  </a:txBody>
                  <a:tcPr marL="83820" marR="83820" marT="83820" marB="16764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0"/>
                  </a:ext>
                </a:extLst>
              </a:tr>
              <a:tr h="1324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Times New Roman" pitchFamily="18" charset="0"/>
                        </a:rPr>
                        <a:t>carbon dioxide</a:t>
                      </a:r>
                    </a:p>
                  </a:txBody>
                  <a:tcPr marL="83820" marR="83820" marT="83820" marB="16764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Times New Roman" pitchFamily="18" charset="0"/>
                        </a:rPr>
                        <a:t>1</a:t>
                      </a:r>
                    </a:p>
                  </a:txBody>
                  <a:tcPr marL="83820" marR="83820" marT="83820" marB="1676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Times New Roman" pitchFamily="18" charset="0"/>
                        </a:rPr>
                        <a:t>50-200</a:t>
                      </a:r>
                    </a:p>
                  </a:txBody>
                  <a:tcPr marL="83820" marR="83820" marT="83820" marB="16764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1"/>
                  </a:ext>
                </a:extLst>
              </a:tr>
              <a:tr h="8214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Times New Roman" pitchFamily="18" charset="0"/>
                        </a:rPr>
                        <a:t>methane</a:t>
                      </a:r>
                    </a:p>
                  </a:txBody>
                  <a:tcPr marL="83820" marR="83820" marT="83820" marB="16764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Times New Roman" pitchFamily="18" charset="0"/>
                        </a:rPr>
                        <a:t>23</a:t>
                      </a:r>
                    </a:p>
                  </a:txBody>
                  <a:tcPr marL="83820" marR="83820" marT="83820" marB="1676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Times New Roman" pitchFamily="18" charset="0"/>
                        </a:rPr>
                        <a:t>10</a:t>
                      </a:r>
                    </a:p>
                  </a:txBody>
                  <a:tcPr marL="83820" marR="83820" marT="83820" marB="16764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2"/>
                  </a:ext>
                </a:extLst>
              </a:tr>
              <a:tr h="1324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Times New Roman" pitchFamily="18" charset="0"/>
                        </a:rPr>
                        <a:t>nitrous oxide (N</a:t>
                      </a:r>
                      <a:r>
                        <a:rPr kumimoji="0" lang="en-US" sz="3300" b="0" i="0" u="none" strike="noStrike" cap="none" normalizeH="0" baseline="-25000">
                          <a:ln>
                            <a:noFill/>
                          </a:ln>
                          <a:solidFill>
                            <a:schemeClr val="tx1"/>
                          </a:solidFill>
                          <a:effectLst/>
                          <a:latin typeface="Times New Roman" pitchFamily="18" charset="0"/>
                        </a:rPr>
                        <a:t>2</a:t>
                      </a:r>
                      <a:r>
                        <a:rPr kumimoji="0" lang="en-US" sz="3300" b="0" i="0" u="none" strike="noStrike" cap="none" normalizeH="0" baseline="0">
                          <a:ln>
                            <a:noFill/>
                          </a:ln>
                          <a:solidFill>
                            <a:schemeClr val="tx1"/>
                          </a:solidFill>
                          <a:effectLst/>
                          <a:latin typeface="Times New Roman" pitchFamily="18" charset="0"/>
                        </a:rPr>
                        <a:t>O)</a:t>
                      </a:r>
                    </a:p>
                  </a:txBody>
                  <a:tcPr marL="83820" marR="83820" marT="83820" marB="16764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Times New Roman" pitchFamily="18" charset="0"/>
                        </a:rPr>
                        <a:t>296</a:t>
                      </a:r>
                    </a:p>
                  </a:txBody>
                  <a:tcPr marL="83820" marR="83820" marT="83820" marB="1676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Times New Roman" pitchFamily="18" charset="0"/>
                        </a:rPr>
                        <a:t>120</a:t>
                      </a:r>
                    </a:p>
                  </a:txBody>
                  <a:tcPr marL="83820" marR="83820" marT="83820" marB="16764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3"/>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F23265D8-801A-4060-871E-6349B80D1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550" y="193675"/>
            <a:ext cx="80518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a:extLst>
              <a:ext uri="{FF2B5EF4-FFF2-40B4-BE49-F238E27FC236}">
                <a16:creationId xmlns:a16="http://schemas.microsoft.com/office/drawing/2014/main" id="{18292FCB-6B2A-430D-8895-51F40419A9E9}"/>
              </a:ext>
            </a:extLst>
          </p:cNvPr>
          <p:cNvSpPr txBox="1">
            <a:spLocks noChangeArrowheads="1"/>
          </p:cNvSpPr>
          <p:nvPr/>
        </p:nvSpPr>
        <p:spPr bwMode="auto">
          <a:xfrm>
            <a:off x="1595438" y="5427664"/>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Analysis of ice core samples (to give us an idea about the distant past) and atmospheric conditions have shown the levels of all three greenhouse gases in Earth’s atmosphere are increasing.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C668FA-2417-47B5-B454-2D55FC17FF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97FEBA57-8992-46BB-BCF0-5A83FE8E01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2B4CDDF6-55C3-415A-8D8B-7E03C3D616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4">
            <a:extLst>
              <a:ext uri="{FF2B5EF4-FFF2-40B4-BE49-F238E27FC236}">
                <a16:creationId xmlns:a16="http://schemas.microsoft.com/office/drawing/2014/main" id="{B0BD3483-9557-47B2-92AB-09807AA593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3904" y="800007"/>
            <a:ext cx="8109836" cy="5251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C668FA-2417-47B5-B454-2D55FC17FF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97FEBA57-8992-46BB-BCF0-5A83FE8E01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2B4CDDF6-55C3-415A-8D8B-7E03C3D616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4">
            <a:extLst>
              <a:ext uri="{FF2B5EF4-FFF2-40B4-BE49-F238E27FC236}">
                <a16:creationId xmlns:a16="http://schemas.microsoft.com/office/drawing/2014/main" id="{4B224B0D-B86C-404C-9740-E030E02A5A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95577" y="800007"/>
            <a:ext cx="7986490" cy="5251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E3FC1144-BD64-4C61-ACB8-497711C416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5334406-9E8D-41BC-9EB9-2A5FDF4B423D}"/>
              </a:ext>
            </a:extLst>
          </p:cNvPr>
          <p:cNvSpPr>
            <a:spLocks noGrp="1"/>
          </p:cNvSpPr>
          <p:nvPr>
            <p:ph type="title"/>
          </p:nvPr>
        </p:nvSpPr>
        <p:spPr>
          <a:xfrm>
            <a:off x="685801" y="609600"/>
            <a:ext cx="6143423" cy="1456267"/>
          </a:xfrm>
        </p:spPr>
        <p:txBody>
          <a:bodyPr vert="horz" lIns="91440" tIns="45720" rIns="91440" bIns="45720" rtlCol="0" anchor="ctr">
            <a:normAutofit/>
          </a:bodyPr>
          <a:lstStyle/>
          <a:p>
            <a:pPr>
              <a:lnSpc>
                <a:spcPct val="90000"/>
              </a:lnSpc>
            </a:pPr>
            <a:r>
              <a:rPr lang="en-US" sz="3300"/>
              <a:t>Greenhouse Gases and Human Activity</a:t>
            </a:r>
            <a:br>
              <a:rPr lang="en-US" sz="3300"/>
            </a:br>
            <a:endParaRPr lang="en-US" sz="3300"/>
          </a:p>
        </p:txBody>
      </p:sp>
      <p:sp>
        <p:nvSpPr>
          <p:cNvPr id="4" name="Content Placeholder 3">
            <a:extLst>
              <a:ext uri="{FF2B5EF4-FFF2-40B4-BE49-F238E27FC236}">
                <a16:creationId xmlns:a16="http://schemas.microsoft.com/office/drawing/2014/main" id="{9A4C155E-8580-49AE-9508-52B5358EC32B}"/>
              </a:ext>
            </a:extLst>
          </p:cNvPr>
          <p:cNvSpPr>
            <a:spLocks noGrp="1"/>
          </p:cNvSpPr>
          <p:nvPr>
            <p:ph sz="half" idx="2"/>
          </p:nvPr>
        </p:nvSpPr>
        <p:spPr>
          <a:xfrm>
            <a:off x="685801" y="2142067"/>
            <a:ext cx="6684796" cy="3649133"/>
          </a:xfrm>
        </p:spPr>
        <p:txBody>
          <a:bodyPr vert="horz" lIns="91440" tIns="45720" rIns="91440" bIns="45720" rtlCol="0" anchor="ctr">
            <a:normAutofit/>
          </a:bodyPr>
          <a:lstStyle/>
          <a:p>
            <a:r>
              <a:rPr lang="en-US" altLang="en-US" sz="2800" dirty="0"/>
              <a:t>Since the Industrial Revolution in the late 18</a:t>
            </a:r>
            <a:r>
              <a:rPr lang="en-US" altLang="en-US" sz="2800" baseline="30000" dirty="0"/>
              <a:t>th</a:t>
            </a:r>
            <a:r>
              <a:rPr lang="en-US" altLang="en-US" sz="2800" dirty="0"/>
              <a:t> century, the level of carbon dioxide in the atmosphere has been increasing.</a:t>
            </a:r>
          </a:p>
          <a:p>
            <a:r>
              <a:rPr lang="en-US" altLang="en-US" sz="2800" dirty="0"/>
              <a:t>Any process that releases carbon into the atmosphere is called a </a:t>
            </a:r>
            <a:r>
              <a:rPr lang="en-US" altLang="en-US" sz="2800" b="1" dirty="0"/>
              <a:t>carbon source</a:t>
            </a:r>
            <a:r>
              <a:rPr lang="en-US" altLang="en-US" sz="2800" dirty="0"/>
              <a:t>.  </a:t>
            </a:r>
          </a:p>
          <a:p>
            <a:endParaRPr lang="en-US" altLang="en-US" sz="2800" dirty="0"/>
          </a:p>
          <a:p>
            <a:endParaRPr lang="en-US" sz="2800" dirty="0"/>
          </a:p>
        </p:txBody>
      </p:sp>
      <p:pic>
        <p:nvPicPr>
          <p:cNvPr id="9219" name="Picture 8" descr="image013">
            <a:extLst>
              <a:ext uri="{FF2B5EF4-FFF2-40B4-BE49-F238E27FC236}">
                <a16:creationId xmlns:a16="http://schemas.microsoft.com/office/drawing/2014/main" id="{9C2F2738-6A8B-4A14-940D-41132A3B64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0" r="6283" b="-2"/>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 name="Group 83">
            <a:extLst>
              <a:ext uri="{FF2B5EF4-FFF2-40B4-BE49-F238E27FC236}">
                <a16:creationId xmlns:a16="http://schemas.microsoft.com/office/drawing/2014/main" id="{58B25CAD-A790-499A-926B-116E10915E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85"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D41DCF14-C3EC-4A84-9BCB-CE73743063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7" name="Straight Connector 86">
                <a:extLst>
                  <a:ext uri="{FF2B5EF4-FFF2-40B4-BE49-F238E27FC236}">
                    <a16:creationId xmlns:a16="http://schemas.microsoft.com/office/drawing/2014/main" id="{323473CE-82AD-4D8D-A232-68772F8249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C67ADA3-E620-4348-8071-F9721E422B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21526D8-6171-42B9-BB1D-D4EBD07C93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918272C-9574-485F-8DBA-E779254B6C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14CAA3E-D915-4597-85D4-DF416AF539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749FF6F-6DEA-46A3-A01C-82BD29418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853F97E-C428-43BB-903E-E63D7A05D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4EE22F-D9F6-499B-8595-2CA950937E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A598804-7127-47FC-8A02-C6E2FD0D7A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2A35C24-2BAE-4314-BBF5-81A17F92E1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3A33BF9-E8C7-47A3-BFF6-5419153F7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8707F62-2F29-4FF0-A976-55E1996003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D9DB8BF-BBA2-4465-8B80-B354B3A5BA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C237BA7-462C-4ABE-B089-4C8938F821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14D5F33-8377-427F-B4D1-8B783BF48E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8114C18-86CF-412F-81BD-4856E83C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CF1CFD5-877F-4D23-9186-ABBE606058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D718FB9-83BB-4BFB-ACF6-7D0A681BB7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9B007F5-E4FE-4A8F-813F-CC2740BD2E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1345DFB-742B-4F09-B75A-05377FD401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B4845AC-E70E-40A2-9491-05B2DBB92D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4111F64-514D-4447-86EB-D665455248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20169F1-F2D1-4726-8423-DBB5FE0714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9F80247-CF53-4374-81E2-475BDD521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A5F5D72-947B-414E-8FDD-BBA2BCB95B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3AECE77-F2AF-4FCA-9C0E-A3E154EF49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357807F-7199-418E-A0A9-B64105ECD2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74400BB-9AFD-4FE0-890E-888B089C2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B161EE8-5F23-490A-9728-F35D68DF9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F4E71C7-716A-43DB-8B25-45D376E5D1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C85AEA-CCD1-4DF7-8916-0F72027ED7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135A1AE-41A5-4D62-8EDA-7E2AE30EF6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3CFD903-54FF-40B5-8645-48F3E463AE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50B0D3E-699D-4045-9BD5-B4CF69C20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430A3E5-50DB-4A25-A497-A9AABF4CD8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1B0E32C-6B1D-4061-8FE9-49FE8F48E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933DD09-EE89-4852-AAB4-7C42FEB01C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11394FF-3D41-4AC3-BF43-D84C4453F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E419255-A9D6-42DD-A394-F5330A6F36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B92B858-83FE-42E7-B526-734880D077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AC09C3A-8718-4FF6-89BE-385091356D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ACA67A3-5C58-4B01-9A72-136D48845E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C479D8B-24CE-4B25-A4B4-1D411A4502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BF48C75-7374-42F2-A159-526789C343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809A4AF-4DE5-4BEA-9D5A-A5236E9AF3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3EF6033-DAB6-40AE-904A-9B445DBD6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6FAF6D3-9004-48E4-9A1F-BF36CEF7C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5BF9CAE-C7FC-4A40-83EC-8D4FA543E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9D1F7A5-8E54-4E36-9FBB-68F82877C2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E9B55B9-3B64-43D0-B20B-63D1E69CE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D5DB75D-0B80-49D5-ABF8-FB393DC83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3F5F929-EAAF-471A-9E35-6DCDC3566C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4C2BEB3-0299-4A25-830D-6E2DF9FDC8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4E342A0-615D-466D-9404-CA8BBCEEF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BDFFE1C-1E19-4EF4-A1B2-204A04E341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731123C-8680-4E7A-AF54-969919D30C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F1F0F71-5F67-496A-85EC-C8272FC6DE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EE0D13E-74B4-46D8-9CEB-993A9B02BB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BC0AC4E-E40A-4D25-B178-B28024D5DB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143B7E6-35F6-4AAF-B75E-D0E3B1CC3B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DAAF768-2A67-4FCC-B682-7B14D4699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A5A9193-6968-40A2-9E95-40B9A300A1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5F665EA-A27F-453A-9F57-4D4B9CE64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F6B94B3-C73B-4B26-A066-A4A6EB692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C87A408-F5B1-4397-9A9F-65844D7EFB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9AC2E82-FE6E-420B-9AB8-7939E196CE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AE5E1C4-5F11-44DF-9A63-A3AB706FC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236581D-1127-4822-B364-203311850B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F6AFBC9-9C55-4BB4-8DD3-CBFB9D959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312F76C-C542-4FF1-88A9-12DED608E7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C1AEC1F-364C-4A2C-8798-18571170F7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960AF63-51EE-4474-9693-18C3FFC5F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E186998-8FFC-4B8E-9664-A3EB3DA93F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00B2A7C-644E-4B02-8949-68AC413D14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923CE8B-E88E-4585-A698-30BB686DFE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1148CFA-ECD4-4847-91CE-7E8206F840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DFAB4226-9991-4F5E-B43B-D873A909D2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8548911-9FE4-446D-BD3E-DC72AEF2D6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66" name="Group 165">
            <a:extLst>
              <a:ext uri="{FF2B5EF4-FFF2-40B4-BE49-F238E27FC236}">
                <a16:creationId xmlns:a16="http://schemas.microsoft.com/office/drawing/2014/main" id="{811B40AE-63DC-41CA-B0D1-EF99F055F5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167"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40A0BDF4-301A-4EE4-A77D-BD245F18EEA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9" name="Straight Connector 168">
                <a:extLst>
                  <a:ext uri="{FF2B5EF4-FFF2-40B4-BE49-F238E27FC236}">
                    <a16:creationId xmlns:a16="http://schemas.microsoft.com/office/drawing/2014/main" id="{C4924D57-94BA-40F5-BF53-9B23F7213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14F8BCB-338A-49F5-BB9D-626C7A0CC9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EFC0D9E-285A-4D86-8A71-B985BA8335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7015B3C-B28A-40F0-B53A-91B3B9C5FA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DFD7530-F83D-4D23-9B1F-F8DA8CD5AF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DC34F9A-64D4-48B5-8E5A-ED0E339253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ED77B99-47E0-4D0B-B185-7F5E1B61C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C09C835-22F6-4E14-9BBE-11DD233346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02419A0-4AA5-4985-B606-94268DE415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503FA27-7544-400B-8706-FE12A9B316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D404C57-DD6C-454E-BE13-90369095B1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ABEA11C-C6F5-4FAB-9F3F-384EF23D6C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CAEDBBC-2C01-496B-929B-849F1CB534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894D4ED-61CE-46A2-9092-A00B9E8377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C5D0262-1B14-45D6-937F-B6D6A915DC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C7684CB-4F98-4EC9-A35B-1E903CEE66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C25B956-861C-47EE-9D4D-E31C24538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DD61AAC-D277-4D2E-AB51-8DDB48904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A4BA2A9-697F-45E1-8363-5E61A4207E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D517C0E-A6EE-4A86-9F4C-434CD71915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8C170BA-831C-4BA4-A286-65E66E9C4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EAA6EC5-E2BD-492B-9A8B-C27A76AC6C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485DB25-AEEB-4180-9A14-2CEB267D4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07A4361-79A5-47AA-98FE-01640EE424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672975E-CAD3-46F3-BDA2-902C8237DC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5679262-AA08-4D50-AB3F-E6F9B4D1D8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1E32D5A-0C93-4E13-B049-914A2F1D29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41EC8F6-AF84-43B6-9400-F73F6FBADE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75F074A-16C0-4748-BD13-64A7C32F6A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CB3D608-CA7C-470E-9AAA-8389005F53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AB4FD7D-4E8A-4455-933E-99E52E0B49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416DF40-A568-431F-B63F-C32A9175B8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B25E07C-A0EC-4DCF-88EC-51BB5C3FC3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6C7DC41-3ADA-4989-AE2A-0F8D9DFCC9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6AE2AB88-5EAC-41EC-98BF-FACD6A2115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4E0B17E-9282-4983-AEB1-2B123998A3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86E83F1-9CCB-448B-89C9-F55B273BFC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621D911-2A84-468C-9244-743E3E18D7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29971DC-3B38-4403-ABC9-880A06EBAC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2D65D61-4C71-4851-B377-83369B3889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04A736D-4A39-4E06-B7A7-2217CEB4EC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3B1531E-B3AC-480D-A8CD-836E8C1788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F076B49-2AA3-4C05-9E50-CFF9137184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FE506FE5-22A7-42E7-BEB9-5442E79184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D634CEF-DD74-4EC0-B7F4-3884BAF106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AD2728-E4B9-487D-A682-5E21DD15BB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422CD3C-92C4-473C-9E31-85A594F6B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1509C2B-9D23-4008-B6A1-2407688209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007ACD51-E44F-4AF8-8F61-F276D7134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F5BDAF9-2B69-4209-BE1F-6C5D8A1DFF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DA27782-8E1F-422F-B106-31C0E1216D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E8A221D-84EC-47C2-A895-8253858153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08A0E1C-6626-4DD8-83BE-E83E2DFC84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360D67F-521C-4D9A-B2B1-392386EA51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F29669A1-CC36-41F4-B0F1-B720DB9894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DC3ADA6-152F-4D7B-9ABD-30DC8F7A2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F6CA5EE-56FA-4EF7-9EC7-BC3FB217ED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03F9222-217B-48EB-8878-EC0B32E322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48B9A73-A26B-43DB-9BB2-5658871FEA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DF9DD53-6F04-4203-B61A-240676B7F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01065752-DE28-425C-8987-168FE9F510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4B78A37C-B329-45F9-AF83-26D5CD826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B70B126-9812-487A-AB78-CBCB1B32D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2A622F7-EC16-4F46-83B7-7A7DBCF99A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5607D488-F3A1-4FF6-9C5C-B4C1E147A2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FDD48CAD-8E9A-434C-9F7E-6031DA9A6A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70B9979-DEC4-48B9-9462-E3631AC96A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ADB15ACD-534F-474C-8B1A-8F5B94AEFD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DFFE368-637C-4309-ABAC-BDCED29B6B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D3E8255-AD5A-48F8-B948-7BF97DBEE7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784682BD-D253-4704-BB29-6D9C7D300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4113DE4-AE89-4F45-9B12-61B04E3E78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437CF76-AF2F-46BC-9579-872625F1AB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F2AF364-8140-40A5-9AC8-00C03DA47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AFBA166C-DB92-475D-B0D3-1F7EB2B81A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583F60B4-E774-4D4F-BC7C-A171BB6174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F18C06C-0984-4FAA-952A-9CBFC0F95C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DE44802-FF06-46DC-9F7E-D2A329BB2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36876" name="Picture 12" descr="smokestacks">
            <a:extLst>
              <a:ext uri="{FF2B5EF4-FFF2-40B4-BE49-F238E27FC236}">
                <a16:creationId xmlns:a16="http://schemas.microsoft.com/office/drawing/2014/main" id="{CAEC6D35-40BC-4D23-862A-2B82F8164E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96" r="3049" b="-2"/>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454C-99AE-4A87-B6B1-123817E74DDC}"/>
              </a:ext>
            </a:extLst>
          </p:cNvPr>
          <p:cNvSpPr>
            <a:spLocks noGrp="1"/>
          </p:cNvSpPr>
          <p:nvPr>
            <p:ph type="ctrTitle"/>
          </p:nvPr>
        </p:nvSpPr>
        <p:spPr>
          <a:xfrm>
            <a:off x="643464" y="639097"/>
            <a:ext cx="4789678" cy="1833171"/>
          </a:xfrm>
        </p:spPr>
        <p:txBody>
          <a:bodyPr>
            <a:normAutofit/>
          </a:bodyPr>
          <a:lstStyle/>
          <a:p>
            <a:r>
              <a:rPr lang="en-CA" dirty="0"/>
              <a:t>Fossil Fuels</a:t>
            </a:r>
          </a:p>
        </p:txBody>
      </p:sp>
      <p:sp>
        <p:nvSpPr>
          <p:cNvPr id="3" name="Subtitle 2">
            <a:extLst>
              <a:ext uri="{FF2B5EF4-FFF2-40B4-BE49-F238E27FC236}">
                <a16:creationId xmlns:a16="http://schemas.microsoft.com/office/drawing/2014/main" id="{9593E206-9A9E-40A6-9CC3-55232C8D3C61}"/>
              </a:ext>
            </a:extLst>
          </p:cNvPr>
          <p:cNvSpPr>
            <a:spLocks noGrp="1"/>
          </p:cNvSpPr>
          <p:nvPr>
            <p:ph type="subTitle" idx="1"/>
          </p:nvPr>
        </p:nvSpPr>
        <p:spPr>
          <a:xfrm>
            <a:off x="643464" y="2472268"/>
            <a:ext cx="5391576" cy="3751551"/>
          </a:xfrm>
        </p:spPr>
        <p:txBody>
          <a:bodyPr>
            <a:normAutofit/>
          </a:bodyPr>
          <a:lstStyle/>
          <a:p>
            <a:pPr algn="l">
              <a:lnSpc>
                <a:spcPct val="90000"/>
              </a:lnSpc>
            </a:pPr>
            <a:r>
              <a:rPr lang="en-US" altLang="en-US" sz="2400" dirty="0">
                <a:latin typeface="Times New Roman" panose="02020603050405020304" pitchFamily="18" charset="0"/>
              </a:rPr>
              <a:t>Fossil fuels are formed from the remains of living organic material, so they contain a lot of </a:t>
            </a:r>
            <a:r>
              <a:rPr lang="en-US" altLang="en-US" sz="2400" dirty="0" smtClean="0">
                <a:latin typeface="Times New Roman" panose="02020603050405020304" pitchFamily="18" charset="0"/>
              </a:rPr>
              <a:t>carbon</a:t>
            </a:r>
            <a:endParaRPr lang="en-US" altLang="en-US" sz="2400" dirty="0">
              <a:latin typeface="Times New Roman" panose="02020603050405020304" pitchFamily="18" charset="0"/>
            </a:endParaRPr>
          </a:p>
          <a:p>
            <a:pPr algn="l">
              <a:lnSpc>
                <a:spcPct val="90000"/>
              </a:lnSpc>
            </a:pPr>
            <a:endParaRPr lang="en-US" altLang="en-US" sz="2400" dirty="0">
              <a:latin typeface="Times New Roman" panose="02020603050405020304" pitchFamily="18" charset="0"/>
            </a:endParaRPr>
          </a:p>
          <a:p>
            <a:pPr algn="l">
              <a:lnSpc>
                <a:spcPct val="90000"/>
              </a:lnSpc>
            </a:pPr>
            <a:r>
              <a:rPr lang="en-US" altLang="en-US" sz="2400" dirty="0" smtClean="0">
                <a:latin typeface="Times New Roman" panose="02020603050405020304" pitchFamily="18" charset="0"/>
              </a:rPr>
              <a:t>when </a:t>
            </a:r>
            <a:r>
              <a:rPr lang="en-US" altLang="en-US" sz="2400" dirty="0">
                <a:latin typeface="Times New Roman" panose="02020603050405020304" pitchFamily="18" charset="0"/>
              </a:rPr>
              <a:t>burned, they release carbon dioxide and nitrous oxide (N</a:t>
            </a:r>
            <a:r>
              <a:rPr lang="en-US" altLang="en-US" sz="2400" baseline="-25000" dirty="0">
                <a:latin typeface="Times New Roman" panose="02020603050405020304" pitchFamily="18" charset="0"/>
              </a:rPr>
              <a:t>2</a:t>
            </a:r>
            <a:r>
              <a:rPr lang="en-US" altLang="en-US" sz="2400" dirty="0">
                <a:latin typeface="Times New Roman" panose="02020603050405020304" pitchFamily="18" charset="0"/>
              </a:rPr>
              <a:t>O) into the atmosphere.</a:t>
            </a:r>
          </a:p>
          <a:p>
            <a:pPr>
              <a:lnSpc>
                <a:spcPct val="90000"/>
              </a:lnSpc>
            </a:pPr>
            <a:endParaRPr lang="en-CA" sz="2400" dirty="0"/>
          </a:p>
        </p:txBody>
      </p:sp>
      <p:pic>
        <p:nvPicPr>
          <p:cNvPr id="10242" name="Picture 5" descr="fossil_pie">
            <a:extLst>
              <a:ext uri="{FF2B5EF4-FFF2-40B4-BE49-F238E27FC236}">
                <a16:creationId xmlns:a16="http://schemas.microsoft.com/office/drawing/2014/main" id="{C4982E04-344C-4D9E-B378-014240C13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99" r="1385"/>
          <a:stretch>
            <a:fillRect/>
          </a:stretch>
        </p:blipFill>
        <p:spPr bwMode="auto">
          <a:xfrm>
            <a:off x="6457071" y="1513108"/>
            <a:ext cx="5091462" cy="356129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FA4A8332-6151-481A-9DEC-D3D2FA1A2A8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268" name="Text Box 6">
            <a:extLst>
              <a:ext uri="{FF2B5EF4-FFF2-40B4-BE49-F238E27FC236}">
                <a16:creationId xmlns:a16="http://schemas.microsoft.com/office/drawing/2014/main" id="{E78ED953-9D8F-46A1-B732-8ADA7278AEC5}"/>
              </a:ext>
            </a:extLst>
          </p:cNvPr>
          <p:cNvSpPr txBox="1">
            <a:spLocks noChangeArrowheads="1"/>
          </p:cNvSpPr>
          <p:nvPr/>
        </p:nvSpPr>
        <p:spPr bwMode="auto">
          <a:xfrm>
            <a:off x="5459709" y="4050264"/>
            <a:ext cx="5700416" cy="14128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90000"/>
              </a:lnSpc>
              <a:spcBef>
                <a:spcPct val="0"/>
              </a:spcBef>
              <a:spcAft>
                <a:spcPts val="600"/>
              </a:spcAft>
              <a:buNone/>
            </a:pPr>
            <a:r>
              <a:rPr lang="en-US" altLang="en-US" sz="3100" cap="all">
                <a:ln w="3175" cmpd="sng">
                  <a:noFill/>
                </a:ln>
                <a:latin typeface="+mj-lt"/>
                <a:ea typeface="+mj-ea"/>
                <a:cs typeface="+mj-cs"/>
              </a:rPr>
              <a:t>Modern agriculture also contributes to the level of greenhouse gases.</a:t>
            </a:r>
          </a:p>
        </p:txBody>
      </p:sp>
      <p:grpSp>
        <p:nvGrpSpPr>
          <p:cNvPr id="75" name="Group 74">
            <a:extLst>
              <a:ext uri="{FF2B5EF4-FFF2-40B4-BE49-F238E27FC236}">
                <a16:creationId xmlns:a16="http://schemas.microsoft.com/office/drawing/2014/main" id="{DC1A4634-CF00-456C-BBEC-CEAAAAD069D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1339066">
            <a:off x="6271701" y="-388326"/>
            <a:ext cx="4860947" cy="4224413"/>
            <a:chOff x="5281603" y="104899"/>
            <a:chExt cx="6910397" cy="6005491"/>
          </a:xfrm>
        </p:grpSpPr>
        <p:sp>
          <p:nvSpPr>
            <p:cNvPr id="76" name="Freeform 13">
              <a:extLst>
                <a:ext uri="{FF2B5EF4-FFF2-40B4-BE49-F238E27FC236}">
                  <a16:creationId xmlns:a16="http://schemas.microsoft.com/office/drawing/2014/main" id="{90EFC584-AC34-453E-8A9C-7BEB89F64A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35E9C08F-794C-4E4D-AFF0-0A985895667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78" name="Straight Connector 77">
                <a:extLst>
                  <a:ext uri="{FF2B5EF4-FFF2-40B4-BE49-F238E27FC236}">
                    <a16:creationId xmlns:a16="http://schemas.microsoft.com/office/drawing/2014/main" id="{F1C99F1A-BB7C-49E1-98CF-DE28920915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3B542F9-2D05-417C-A7AD-7AFFB7E0B0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FF1997A-17D4-4819-9FC2-B884E31044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21503FF-7286-464B-8630-3BA09AB8D0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8A67DC0-D5C3-472C-AEAD-035EED2C69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A07BA38-40D5-4536-B326-48FBBFA103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6D5E409-3A71-49C0-95CE-D1538BDE00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70021DA-07B9-4496-8207-A757FAB41D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7B1A5-5C41-4BC2-9105-D39F5E0C4E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5B4BDD0-9FB4-452D-A638-BFD7F32AAC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CF1E199-162B-4EAA-B5F7-D9163A1FF5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0AE6598-0863-406C-ADA1-A775032624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371116-3488-4DB2-A304-1F3C5928D1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908A675-2DB3-443D-9FD0-66C85E1CE7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C278961-7F1D-429D-BEBE-98973C7064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1ADF9F0-31DE-49C4-924E-888A58F0AC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6107732-E440-421D-976A-BD8673768F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60366E1-EC44-4EFF-A8C6-ECDE627CB9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9A78416-2D8B-4B20-98C8-1029FD4603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7BE981C-5C80-4E13-9FD8-B35455F759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8F430D8-931C-4E93-9D8C-1357AD8DB0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4C41E18-8B54-480B-83D8-8176A05391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FC2AFA4-1C48-4D20-8B9F-8EEA48F3D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156742D-7511-44F3-BB8C-4F52C41B96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F5B4A8E-5A92-468F-AFA9-29EE21CAB3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B1B3F74-161B-4BC9-9E53-04EAF47627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D4E709A-22B5-40DA-96AF-AC16C377B5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CE75552-806C-4FF6-A5C3-3B8DEA629D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1B20381-8B16-4D78-9E15-1D8ED59DDB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0C44C95-4178-4E32-BB3A-33475943AF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EE41B3A-EEFE-4CB9-872E-414F7958D5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2922CEA-12B3-483F-9178-4C62B3CF27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3F5F6A6-C06F-42AE-9FBD-4B3BCB4ACC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61ED679-2530-4361-B95B-B05F1C9415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35C9826-4C9B-4A12-BC07-700ACCD405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C2E88E6-BE2E-4523-962A-86D55D7D17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27BAF17-D38B-4F1C-B564-BC3B5E5A84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FDD6921-0E35-49D0-B71C-28BBA43752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955FA46-DEA3-469F-B77D-93DC5E266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669F542-38C0-48F1-8AAC-2969D20A500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710B796-9CE4-4EB4-BF7F-11851B718E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C0281A4-7AF1-4013-837D-31C95EEECF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EDB2E49-0514-48F8-BC6A-83DE95F1175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B2B6D20-7D59-4DF1-BFD3-A4C5708CF7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B00B150-B796-4C5C-AC31-98D060282F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89CD9D5-F74D-4CE0-9C43-EC23B03979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C1AB5F8-6407-403F-B281-8B192B383F1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C7BFA8A-97EA-4088-A90E-A902C03FB2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D2DC1CD-8EC5-4976-ADEB-2E06164C09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7277F67-4C66-4421-AE77-90895E800B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E05E8F7-5B28-4E47-924C-90D8456CD7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85ACD6-DBB1-401A-BBBA-003F9B77AE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B2C7E58-C86A-4951-B94C-D73FA7FDA4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02D4B54-E8D9-4A8E-A8AF-D0BA9FDC4A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90138EB-1F72-421B-AEFA-A56128397B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F559951-B6A6-4E50-BC91-2E2C2D55F2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77725C9-CDB3-41D2-AFD0-4BFC5F9083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C36F5EB-F912-43CE-8DBF-86CBC786C6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35FAFC1-CD70-4F35-BEAC-92156D10F2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54F09C1-35B1-4C5D-AFCE-0FF5E43349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3EF58D0-8110-451E-82EC-9D42493F17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014D619-9F4F-484E-B941-8476F8B1BA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2C3904F-B896-45BD-B89B-F91A955350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C857C33-5660-41D2-85EF-8DF89C7A18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37B5DF-F507-4477-BDDA-A16D866039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2059CCF-A142-4899-9CB2-96989FDB0C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D54F23F-3CCE-4230-9450-7E0F57C832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A327725-CC82-4EC4-BC62-404DF8C928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43BC259-8300-4DA0-B0F4-9D4F96A76A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587A259-7B5F-4BB1-ACBB-9F8AFE340E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D793FA1-D76B-4059-9FC6-4A43614CD0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65E1101-60DE-4A2E-83CB-F2120F3EE8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FC297E9-5BAF-4DFE-98C5-D210C07A62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088415C-6522-4AB4-8D73-0BEFB4E71B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CD617DB-B3D3-4213-A9DD-8BA7932B15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450E7E0-1ACD-47BB-9687-C3FBFEEE80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595F51C-2E95-4044-B3D8-A2F5964438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87D73B1-3A33-491F-BA89-51B2839106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1266" name="Picture 7" descr="cow image">
            <a:extLst>
              <a:ext uri="{FF2B5EF4-FFF2-40B4-BE49-F238E27FC236}">
                <a16:creationId xmlns:a16="http://schemas.microsoft.com/office/drawing/2014/main" id="{46DADC86-610D-4077-971A-32791A86AE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4883"/>
          <a:stretch/>
        </p:blipFill>
        <p:spPr bwMode="auto">
          <a:xfrm>
            <a:off x="6080591" y="-2008"/>
            <a:ext cx="4787317" cy="3415082"/>
          </a:xfrm>
          <a:custGeom>
            <a:avLst/>
            <a:gdLst>
              <a:gd name="connsiteX0" fmla="*/ 211873 w 4411344"/>
              <a:gd name="connsiteY0" fmla="*/ 0 h 3146878"/>
              <a:gd name="connsiteX1" fmla="*/ 4199471 w 4411344"/>
              <a:gd name="connsiteY1" fmla="*/ 0 h 3146878"/>
              <a:gd name="connsiteX2" fmla="*/ 4205314 w 4411344"/>
              <a:gd name="connsiteY2" fmla="*/ 11242 h 3146878"/>
              <a:gd name="connsiteX3" fmla="*/ 4411344 w 4411344"/>
              <a:gd name="connsiteY3" fmla="*/ 943304 h 3146878"/>
              <a:gd name="connsiteX4" fmla="*/ 2431189 w 4411344"/>
              <a:gd name="connsiteY4" fmla="*/ 3137588 h 3146878"/>
              <a:gd name="connsiteX5" fmla="*/ 2247220 w 4411344"/>
              <a:gd name="connsiteY5" fmla="*/ 3146878 h 3146878"/>
              <a:gd name="connsiteX6" fmla="*/ 2164124 w 4411344"/>
              <a:gd name="connsiteY6" fmla="*/ 3146878 h 3146878"/>
              <a:gd name="connsiteX7" fmla="*/ 1980155 w 4411344"/>
              <a:gd name="connsiteY7" fmla="*/ 3137588 h 3146878"/>
              <a:gd name="connsiteX8" fmla="*/ 0 w 4411344"/>
              <a:gd name="connsiteY8" fmla="*/ 943304 h 3146878"/>
              <a:gd name="connsiteX9" fmla="*/ 206030 w 4411344"/>
              <a:gd name="connsiteY9" fmla="*/ 11242 h 31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344" h="3146878">
                <a:moveTo>
                  <a:pt x="211873" y="0"/>
                </a:moveTo>
                <a:lnTo>
                  <a:pt x="4199471" y="0"/>
                </a:lnTo>
                <a:lnTo>
                  <a:pt x="4205314" y="11242"/>
                </a:lnTo>
                <a:cubicBezTo>
                  <a:pt x="4337510" y="294369"/>
                  <a:pt x="4411344" y="610214"/>
                  <a:pt x="4411344" y="943304"/>
                </a:cubicBezTo>
                <a:cubicBezTo>
                  <a:pt x="4411344" y="2085328"/>
                  <a:pt x="3543413" y="3024636"/>
                  <a:pt x="2431189" y="3137588"/>
                </a:cubicBezTo>
                <a:lnTo>
                  <a:pt x="2247220" y="3146878"/>
                </a:lnTo>
                <a:lnTo>
                  <a:pt x="2164124" y="3146878"/>
                </a:lnTo>
                <a:lnTo>
                  <a:pt x="1980155" y="3137588"/>
                </a:lnTo>
                <a:cubicBezTo>
                  <a:pt x="867932" y="3024636"/>
                  <a:pt x="0" y="2085328"/>
                  <a:pt x="0" y="943304"/>
                </a:cubicBezTo>
                <a:cubicBezTo>
                  <a:pt x="0" y="610214"/>
                  <a:pt x="73835" y="294369"/>
                  <a:pt x="206030" y="1124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Rectangle 156">
            <a:extLst>
              <a:ext uri="{FF2B5EF4-FFF2-40B4-BE49-F238E27FC236}">
                <a16:creationId xmlns:a16="http://schemas.microsoft.com/office/drawing/2014/main" id="{73710393-C767-43F2-8FBD-DFC6C6DE6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33" y="4357158"/>
            <a:ext cx="723900" cy="1778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24BFFD1D-EF0D-48A3-9398-5E7B3768779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884888">
            <a:off x="-455822" y="254671"/>
            <a:ext cx="6564414" cy="5704814"/>
            <a:chOff x="5281603" y="104899"/>
            <a:chExt cx="6910397" cy="6005491"/>
          </a:xfrm>
        </p:grpSpPr>
        <p:sp>
          <p:nvSpPr>
            <p:cNvPr id="160" name="Freeform 97">
              <a:extLst>
                <a:ext uri="{FF2B5EF4-FFF2-40B4-BE49-F238E27FC236}">
                  <a16:creationId xmlns:a16="http://schemas.microsoft.com/office/drawing/2014/main" id="{689353F2-B99A-4264-BFDB-C10D8AD9C2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9F98F031-719D-4CBA-9C8B-E0A16DED2CE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2" name="Straight Connector 161">
                <a:extLst>
                  <a:ext uri="{FF2B5EF4-FFF2-40B4-BE49-F238E27FC236}">
                    <a16:creationId xmlns:a16="http://schemas.microsoft.com/office/drawing/2014/main" id="{7F0BF977-B855-4AE5-99C3-F8550048EA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05AF72D-9C25-41BB-AFCB-D81AB9F0D1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409F544-D26B-4B8D-A0B1-2B69366CAF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140E36F-2ED8-4E26-A0A6-22A45C16F0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0B721E5-9AB8-40F1-B00D-6167560899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09CFBE9-3E08-47A9-B687-16CF8470F5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45ECBDB-CBEA-4FE2-9E19-DE507EB6AC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1074F87-299E-4574-9457-E4F77FCE15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E00CA3D-9F09-45AE-A510-200EA63E7B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3163250-DF2D-468F-B58F-00BAA42AA1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81CDB55-0C2A-4128-AFAE-E4E44AF7A4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1A5269C-2089-465D-A3AE-65A3CE6CBB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819BCAD-CAB9-4FE6-9F21-B85071FB52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B5EC56C-C8D8-4050-A2D1-B7B3FCCAA1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4491DEA-A55D-4C28-8AA6-9691A9A623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3D2A244-B4BB-40E3-B23C-5A15E1136B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00BE7D9-15CD-4F76-8597-011B589BD9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2903E31-22BB-47A0-BDF6-353CA627EB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8FBC987-7B23-444C-9FC8-ADF3DB98AC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BD496B3-1F2A-4819-87F8-C5495A4478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8223F66-B81A-4BA8-898A-9296BA7715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4F6E2F1-3B98-4D0D-A2CC-CD3D340222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B0DE108-EDF9-4067-B14D-3F17C4178F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055FFCF-CA93-4598-B922-5EA1194432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7523144-7D36-41B0-86AA-C3B35B135F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D512F63-F2C0-48C7-82E7-2A84D3F29F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99DBCA8-4345-4F25-8A39-13AFB2301B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E38C341-8388-4F81-8CBC-B056FC5B357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D20619E-EAE0-4725-B705-3D96E4F2BC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098F849-CF8B-4E75-97B7-14CB4C0AEE3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BDDB4DD-24C7-4C8F-BE07-DC216C48D2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6E2ABB4-F943-4C41-B285-49F7197BB0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03E42AE-9861-4212-A16A-678589A4A9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5CD4731-613E-42C2-A908-A29E0AF020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1001F03-2B3E-4023-8260-E9EA19376B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7702AAD-5D5B-43DA-8A9F-6221A6FBB7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6E0DD68-D9E9-4561-8866-9A2D4C773FD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7220253-1375-4EAE-9C85-48074FA204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AEA6172-DD83-42B0-A5F8-EF4B4CC9EF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3A7DA82-BA46-4425-BD0B-179C4381EB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B050357-22AB-495E-B0C2-817819D207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5872618-FD07-41C6-A602-6BA800CA8D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60EBF58-84D1-4B32-9EC8-DF37EB9069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6BFE94F-474A-453D-AE3A-E4D9D48B05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7B3DA309-9228-4CBE-874D-94C7DDF021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5109F74-E11C-47CD-8176-A40CB370C0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8E8D113C-6520-46F0-95D7-D91F597A6A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B703F40-0099-48A5-B79D-D7FF353A64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46DEE307-85EF-4D2A-A1B3-A8D009DE45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600D9A5-388A-4962-914B-1E57A004C8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D1D8C77F-83F8-4142-8766-2CDD2E28EA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214FE36-2FD1-49AD-AA59-F50D2BAB01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59FD549-6C27-406B-8154-0FEEC74C27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BBFD3F1-CDDE-47A0-89AD-80663926BF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AFA091-C2EE-45A9-9D47-6641B3D009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87CC879-926F-4955-AB23-62E0F3B6A4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4E6EA0EB-77AA-4D8F-A1C9-F0AFA039FC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D9179-D665-453B-8A0D-C8AB157747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BBC4C827-7F4E-4E60-A479-6CCAAC82AD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DAB12A-BCD3-43ED-A83B-A624D1665F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0401A41-60CB-4425-AA21-70CDEE8B22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7DB940E-119E-46EA-8B0D-8048C979BF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9F999AF0-B77A-4AA0-9E7F-42E13BE7D2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C14ECD8-D20A-4BB6-BF51-7CD2AF473C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1E0E2E8-C70C-4BAC-AB01-192030B0E1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A03B16D-75A6-46C2-94F8-7606F808B6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3410BDA-E31B-490A-B7C8-351F2FE9B7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43741A8F-ACE2-4F43-8F65-B04C4E633D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EB9D00F-067B-4545-AC39-D926522168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8D5F767-383B-4436-BEEA-66F30CACC5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9361825-C629-4530-AE2C-7FC66CDDD6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7EE53B6E-474F-4D28-87BC-DB5811B9F0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763B8F6-C347-40A9-B37B-4EECA39705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178CC7-64D9-4B97-B662-2114AEB8F2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F746BDD-0A58-475C-88FC-C6DA717AE9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D7FA4519-C611-4777-AED5-EDDBCFDC13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6E45A983-6315-4DD7-9BB6-1F68AF308D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FCA867F-6B2A-4332-98E3-F69F237772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1267" name="Picture 5" descr="cow">
            <a:extLst>
              <a:ext uri="{FF2B5EF4-FFF2-40B4-BE49-F238E27FC236}">
                <a16:creationId xmlns:a16="http://schemas.microsoft.com/office/drawing/2014/main" id="{C36A9222-3939-4961-8EF5-56F2E394DD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774" r="-2" b="10861"/>
          <a:stretch/>
        </p:blipFill>
        <p:spPr bwMode="auto">
          <a:xfrm>
            <a:off x="-2334" y="10"/>
            <a:ext cx="5441859" cy="565493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887B6CC8-3E14-493D-A78F-075CD2E8616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293" name="Text Box 8">
            <a:extLst>
              <a:ext uri="{FF2B5EF4-FFF2-40B4-BE49-F238E27FC236}">
                <a16:creationId xmlns:a16="http://schemas.microsoft.com/office/drawing/2014/main" id="{2E5FF502-3A7E-4112-AC09-5C04A04C8356}"/>
              </a:ext>
            </a:extLst>
          </p:cNvPr>
          <p:cNvSpPr txBox="1">
            <a:spLocks noChangeArrowheads="1"/>
          </p:cNvSpPr>
          <p:nvPr/>
        </p:nvSpPr>
        <p:spPr bwMode="auto">
          <a:xfrm>
            <a:off x="4257845" y="4109135"/>
            <a:ext cx="6637938" cy="2476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90000"/>
              </a:lnSpc>
              <a:spcBef>
                <a:spcPct val="0"/>
              </a:spcBef>
              <a:spcAft>
                <a:spcPts val="600"/>
              </a:spcAft>
              <a:buNone/>
            </a:pPr>
            <a:r>
              <a:rPr lang="en-US" altLang="en-US" sz="2200" cap="all" dirty="0">
                <a:ln w="3175" cmpd="sng">
                  <a:noFill/>
                </a:ln>
                <a:latin typeface="+mj-lt"/>
                <a:ea typeface="+mj-ea"/>
                <a:cs typeface="+mj-cs"/>
              </a:rPr>
              <a:t>Forests are called </a:t>
            </a:r>
            <a:r>
              <a:rPr lang="en-US" altLang="en-US" sz="2200" b="1" cap="all" dirty="0">
                <a:ln w="3175" cmpd="sng">
                  <a:noFill/>
                </a:ln>
                <a:latin typeface="+mj-lt"/>
                <a:ea typeface="+mj-ea"/>
                <a:cs typeface="+mj-cs"/>
              </a:rPr>
              <a:t>carbon sinks</a:t>
            </a:r>
            <a:r>
              <a:rPr lang="en-US" altLang="en-US" sz="2200" cap="all" dirty="0">
                <a:ln w="3175" cmpd="sng">
                  <a:noFill/>
                </a:ln>
                <a:latin typeface="+mj-lt"/>
                <a:ea typeface="+mj-ea"/>
                <a:cs typeface="+mj-cs"/>
              </a:rPr>
              <a:t>, because photosynthesis removes carbon dioxide from the atmosphere.</a:t>
            </a:r>
          </a:p>
          <a:p>
            <a:pPr algn="r">
              <a:lnSpc>
                <a:spcPct val="90000"/>
              </a:lnSpc>
              <a:spcBef>
                <a:spcPct val="0"/>
              </a:spcBef>
              <a:spcAft>
                <a:spcPts val="600"/>
              </a:spcAft>
              <a:buNone/>
            </a:pPr>
            <a:r>
              <a:rPr lang="en-US" altLang="en-US" sz="2200" cap="all" dirty="0">
                <a:ln w="3175" cmpd="sng">
                  <a:noFill/>
                </a:ln>
                <a:latin typeface="+mj-lt"/>
                <a:ea typeface="+mj-ea"/>
                <a:cs typeface="+mj-cs"/>
              </a:rPr>
              <a:t>The size of Earth’s carbon sinks have been steadily decreasing because of human’s need for fuel and land for agriculture and industrialization.</a:t>
            </a:r>
          </a:p>
          <a:p>
            <a:pPr algn="r">
              <a:lnSpc>
                <a:spcPct val="90000"/>
              </a:lnSpc>
              <a:spcBef>
                <a:spcPct val="0"/>
              </a:spcBef>
              <a:spcAft>
                <a:spcPts val="600"/>
              </a:spcAft>
              <a:buNone/>
            </a:pPr>
            <a:endParaRPr lang="en-US" altLang="en-US" sz="2200" cap="all" dirty="0">
              <a:ln w="3175" cmpd="sng">
                <a:noFill/>
              </a:ln>
              <a:latin typeface="+mj-lt"/>
              <a:ea typeface="+mj-ea"/>
              <a:cs typeface="+mj-cs"/>
            </a:endParaRPr>
          </a:p>
        </p:txBody>
      </p:sp>
      <p:grpSp>
        <p:nvGrpSpPr>
          <p:cNvPr id="147" name="Group 146">
            <a:extLst>
              <a:ext uri="{FF2B5EF4-FFF2-40B4-BE49-F238E27FC236}">
                <a16:creationId xmlns:a16="http://schemas.microsoft.com/office/drawing/2014/main" id="{AB9053A5-C1DA-43AF-A312-5F5C1DAB399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4394" y="-307365"/>
            <a:ext cx="3985781" cy="2941419"/>
            <a:chOff x="1304394" y="-307365"/>
            <a:chExt cx="3985781" cy="2941419"/>
          </a:xfrm>
        </p:grpSpPr>
        <p:sp>
          <p:nvSpPr>
            <p:cNvPr id="148" name="Freeform 394">
              <a:extLst>
                <a:ext uri="{FF2B5EF4-FFF2-40B4-BE49-F238E27FC236}">
                  <a16:creationId xmlns:a16="http://schemas.microsoft.com/office/drawing/2014/main" id="{2A0CC989-DFC3-4120-AFB4-47E5A6FE07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1339066">
              <a:off x="1353416" y="-307365"/>
              <a:ext cx="3936759" cy="2941419"/>
            </a:xfrm>
            <a:custGeom>
              <a:avLst/>
              <a:gdLst>
                <a:gd name="connsiteX0" fmla="*/ 133467 w 3936759"/>
                <a:gd name="connsiteY0" fmla="*/ 2938615 h 2941419"/>
                <a:gd name="connsiteX1" fmla="*/ 115735 w 3936759"/>
                <a:gd name="connsiteY1" fmla="*/ 2941419 h 2941419"/>
                <a:gd name="connsiteX2" fmla="*/ 84727 w 3936759"/>
                <a:gd name="connsiteY2" fmla="*/ 2844877 h 2941419"/>
                <a:gd name="connsiteX3" fmla="*/ 0 w 3936759"/>
                <a:gd name="connsiteY3" fmla="*/ 2233444 h 2941419"/>
                <a:gd name="connsiteX4" fmla="*/ 2233444 w 3936759"/>
                <a:gd name="connsiteY4" fmla="*/ 0 h 2941419"/>
                <a:gd name="connsiteX5" fmla="*/ 3812728 w 3936759"/>
                <a:gd name="connsiteY5" fmla="*/ 654160 h 2941419"/>
                <a:gd name="connsiteX6" fmla="*/ 3936759 w 3936759"/>
                <a:gd name="connsiteY6" fmla="*/ 790630 h 2941419"/>
                <a:gd name="connsiteX7" fmla="*/ 3936759 w 3936759"/>
                <a:gd name="connsiteY7" fmla="*/ 816985 h 2941419"/>
                <a:gd name="connsiteX8" fmla="*/ 3800179 w 3936759"/>
                <a:gd name="connsiteY8" fmla="*/ 666709 h 2941419"/>
                <a:gd name="connsiteX9" fmla="*/ 2233444 w 3936759"/>
                <a:gd name="connsiteY9" fmla="*/ 17746 h 2941419"/>
                <a:gd name="connsiteX10" fmla="*/ 17746 w 3936759"/>
                <a:gd name="connsiteY10" fmla="*/ 2233444 h 2941419"/>
                <a:gd name="connsiteX11" fmla="*/ 101800 w 3936759"/>
                <a:gd name="connsiteY11" fmla="*/ 2840018 h 294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6759" h="2941419">
                  <a:moveTo>
                    <a:pt x="133467" y="2938615"/>
                  </a:moveTo>
                  <a:lnTo>
                    <a:pt x="115735" y="2941419"/>
                  </a:lnTo>
                  <a:lnTo>
                    <a:pt x="84727" y="2844877"/>
                  </a:lnTo>
                  <a:cubicBezTo>
                    <a:pt x="29540" y="2650559"/>
                    <a:pt x="0" y="2445451"/>
                    <a:pt x="0" y="2233444"/>
                  </a:cubicBezTo>
                  <a:cubicBezTo>
                    <a:pt x="0" y="999947"/>
                    <a:pt x="999947" y="0"/>
                    <a:pt x="2233444" y="0"/>
                  </a:cubicBezTo>
                  <a:cubicBezTo>
                    <a:pt x="2850193" y="0"/>
                    <a:pt x="3408554" y="249987"/>
                    <a:pt x="3812728" y="654160"/>
                  </a:cubicBezTo>
                  <a:lnTo>
                    <a:pt x="3936759" y="790630"/>
                  </a:lnTo>
                  <a:lnTo>
                    <a:pt x="3936759" y="816985"/>
                  </a:lnTo>
                  <a:lnTo>
                    <a:pt x="3800179" y="666709"/>
                  </a:lnTo>
                  <a:cubicBezTo>
                    <a:pt x="3399217" y="265747"/>
                    <a:pt x="2845293" y="17746"/>
                    <a:pt x="2233444" y="17746"/>
                  </a:cubicBezTo>
                  <a:cubicBezTo>
                    <a:pt x="1009748" y="17746"/>
                    <a:pt x="17746" y="1009748"/>
                    <a:pt x="17746" y="2233444"/>
                  </a:cubicBezTo>
                  <a:cubicBezTo>
                    <a:pt x="17746" y="2443767"/>
                    <a:pt x="47051" y="2647245"/>
                    <a:pt x="101800" y="2840018"/>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9" name="Group 148">
              <a:extLst>
                <a:ext uri="{FF2B5EF4-FFF2-40B4-BE49-F238E27FC236}">
                  <a16:creationId xmlns:a16="http://schemas.microsoft.com/office/drawing/2014/main" id="{CE1E7ACE-73DD-437A-B1B9-291571D4D48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304394" y="21544"/>
              <a:ext cx="3975954" cy="2449956"/>
              <a:chOff x="1304394" y="21544"/>
              <a:chExt cx="3975954" cy="2449956"/>
            </a:xfrm>
          </p:grpSpPr>
          <p:cxnSp>
            <p:nvCxnSpPr>
              <p:cNvPr id="150" name="Straight Connector 149">
                <a:extLst>
                  <a:ext uri="{FF2B5EF4-FFF2-40B4-BE49-F238E27FC236}">
                    <a16:creationId xmlns:a16="http://schemas.microsoft.com/office/drawing/2014/main" id="{D2F3C24E-E517-4A7A-B946-8A5893D720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339066" flipH="1">
                <a:off x="2815851" y="233648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3CACF15-03C2-4A10-A07D-ABA9804847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459066" flipH="1">
                <a:off x="2736381" y="231997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B3D3B9F-C17A-4424-8F4F-0D8128B88A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579066" flipH="1">
                <a:off x="2656676" y="230199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03EE5F7-AA63-400B-BF1D-6D763D408B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699066" flipH="1">
                <a:off x="2581230" y="227824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226D913-A568-423C-9499-ECC87BC895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879066" flipH="1">
                <a:off x="2506369" y="225419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C220C04-727D-4794-A57C-1A02B77C45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999066" flipH="1">
                <a:off x="2428832" y="222557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DAB2E54-F0AF-45DC-992F-A3A1C8BB6D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119066" flipH="1">
                <a:off x="2353800" y="219733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3D945E3-A15D-47A3-8EB6-23B439070F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239066" flipH="1">
                <a:off x="2280067" y="216625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D8F960F-CA24-4FFD-8D5F-355DD989C6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419066" flipH="1">
                <a:off x="2208872" y="212907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C87B8F8-7714-49F1-93DC-130BEC71E7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539066" flipH="1">
                <a:off x="2138715" y="2091236"/>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D67A59B-052A-487A-9D50-6D8BD07598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59066" flipH="1">
                <a:off x="2068953" y="205089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25237AD-EE94-4DA6-AA47-79ECFB8675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779066" flipH="1">
                <a:off x="2005435" y="200092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0A8D01E-FED0-4A7E-B9BF-CAB0E02A84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959066" flipH="1">
                <a:off x="1939015" y="195306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90B38C4-8550-4459-92B4-3F73A30960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079066" flipH="1">
                <a:off x="1876443" y="190580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79599C3-2D1E-441E-81AF-6147A49889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199066" flipH="1">
                <a:off x="1816218" y="185240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839B6C0-4DE1-4102-95BF-C796C35C56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319066" flipH="1">
                <a:off x="1754533" y="180079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AD9ED80-EDCC-46F5-A2E6-5FE76FE9ED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499066" flipH="1">
                <a:off x="1695696" y="174526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8C517BD-914B-4685-A0BF-73DB82373F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619066" flipH="1">
                <a:off x="1642703" y="168866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AFC32E4-F706-4A25-A8B2-5B83451FB6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739066" flipH="1">
                <a:off x="1589155" y="1628036"/>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86A6989-5B39-4F61-A22A-0F3E18C02D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59066" flipH="1">
                <a:off x="1540536" y="156256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0FC5A6-81D9-4E23-A170-54128F2B9B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039066" flipH="1">
                <a:off x="1491369" y="149939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136ED7D3-D2B7-43AE-8CFF-7FABD5E7C4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159066" flipH="1">
                <a:off x="1447788" y="143454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10C7308-848B-4586-A47D-2670696FDB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279066" flipH="1">
                <a:off x="1407713" y="136492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E3D5DEF-B487-403F-966B-AEF0B268FD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399066" flipH="1">
                <a:off x="1365089" y="129543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4113111-ED4B-4F56-B101-55723658C9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339066" flipH="1">
                <a:off x="1304394" y="1247707"/>
                <a:ext cx="66968" cy="47328"/>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4F2BC75-FBDA-41B3-88C7-38E349F3A0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339066" flipH="1">
                <a:off x="1318720" y="1181601"/>
                <a:ext cx="22648" cy="122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796E118-206D-4780-A364-A567349C850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159066" flipH="1">
                <a:off x="2894376" y="234731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54FE736-4FCC-4ECF-BA0E-BB352552A6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039066" flipH="1">
                <a:off x="2973756" y="235848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BF328C5-029B-4C2D-B8A7-2E12B00952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919066" flipH="1">
                <a:off x="3055518" y="236301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AB2667C-4A1F-4D93-8471-F9B6C49DB4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799066" flipH="1">
                <a:off x="3134595" y="236710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D892A37-0031-41EC-94AC-0F499D4CE7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619066" flipH="1">
                <a:off x="3214883" y="236699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416443D-3FE2-4387-9267-CAB11059A9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499066" flipH="1">
                <a:off x="3295171" y="236687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7847495-6164-4A90-BAA1-FC752DA3A88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379066" flipH="1">
                <a:off x="3374026" y="235844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58B2C55-08C5-4987-A0EC-B17DD8D047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259066" flipH="1">
                <a:off x="3452881" y="235001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E2635E9-6648-4D84-ADBD-C1881C69EC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079066" flipH="1">
                <a:off x="3532355" y="233399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772D126-7F6C-4947-A033-C96DF0537D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959066" flipH="1">
                <a:off x="3611828" y="231796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04CFAF6-6835-44A6-8504-561175532C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839066" flipH="1">
                <a:off x="3691302" y="230193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105136E-E301-4BF0-BDA5-891713E361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719066" flipH="1">
                <a:off x="3766911" y="227979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F65EE3C-4335-4221-A569-2F9A7AA2D7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539066" flipH="1">
                <a:off x="3842733" y="225630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8516B9D-4E9C-4A04-9FB4-E3B57BA5EF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419066" flipH="1">
                <a:off x="3918743" y="222868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54928F0-8129-447E-ABFB-3E891F69B8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299066" flipH="1">
                <a:off x="3992587" y="219794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8BA1DE1-6FF3-43E8-AD4A-EB44E23DD2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179066" flipH="1">
                <a:off x="4065708" y="216130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1142EBA-47A0-42D9-A24B-8F04079D01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999066" flipH="1">
                <a:off x="4135354" y="212409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023088E-26B3-4FB7-9D15-8AFB401535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879066" flipH="1">
                <a:off x="4205000" y="208688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1363D83-EAF2-4BA0-95EA-C6D676AA5B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759066" flipH="1">
                <a:off x="4276548" y="204479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B66EEA4-4EEB-4A34-9DF8-780F78DEFC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639066" flipH="1">
                <a:off x="4340275" y="1998882"/>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B249484-2341-40AC-96B5-C031EDD3F4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59066" flipH="1">
                <a:off x="4407468" y="1953636"/>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89A6CEF-D3E1-4E38-AE33-A21E6E1B6D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339066" flipH="1">
                <a:off x="4471127" y="190714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F1C1CC1-1EBE-4126-984A-708939C89F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219066" flipH="1">
                <a:off x="4532317" y="185075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F59B6BE-F973-49F1-A6DA-E9BD81EB4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099066" flipH="1">
                <a:off x="4592223" y="179733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45B92BF-D0A1-4561-BC20-3533CCF5FB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919066" flipH="1">
                <a:off x="4646421" y="174247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2098408-BCA5-4DE8-9836-AA0B350251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799066" flipH="1">
                <a:off x="4700827" y="168205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C186A780-40EF-4806-8639-0FAB038C4E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679066" flipH="1">
                <a:off x="4755234" y="162163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B3C9596-8E09-498C-8BE4-BB66CEB053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559066" flipH="1">
                <a:off x="4801946" y="155764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3545CC44-A235-4A85-A473-552E5CA519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379066" flipH="1">
                <a:off x="4849048" y="149473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A2C6046-CD14-4746-B562-48EE184B0D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59066" flipH="1">
                <a:off x="4897793" y="142941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60E086A-CD4D-4062-B46E-3D243C84CD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139066" flipH="1">
                <a:off x="4939603" y="1360752"/>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79F9459-1E54-4B9E-A483-B2BA2CCDC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19066" flipH="1">
                <a:off x="4980050" y="129021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8115189-4C24-4720-B50C-83CC496ADB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839066" flipH="1">
                <a:off x="5011578" y="1218444"/>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95F876D-3470-404F-9243-5EC40DFE8F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19066" flipH="1">
                <a:off x="5044660" y="114554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4FE1A81A-6E19-4769-A769-752E316AF4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599066" flipH="1">
                <a:off x="5077077" y="107158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91CBFA3-B405-4674-8898-BB7C54B63D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79066" flipH="1">
                <a:off x="5108515" y="99762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0F675CC-B913-4DEB-89A9-BB0DE35FCF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99066" flipH="1">
                <a:off x="5132986" y="92129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E0D60A8-7DFE-482F-B4FC-07C02BBFA5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79066" flipH="1">
                <a:off x="5155617" y="843751"/>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0F0997A-644B-4DC0-BE1B-4A47AB1F19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059066" flipH="1">
                <a:off x="5173543" y="76729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EADD15C-633F-4017-8B18-EA5D36C288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39066" flipH="1">
                <a:off x="5189220" y="686819"/>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FEB1DA1-3A98-4123-8523-28DBC35C41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59066" flipH="1">
                <a:off x="5203298" y="607935"/>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6453361-9F63-4034-9971-4882158EB9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639066" flipH="1">
                <a:off x="5217376" y="529050"/>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B8A1138-4A40-46E4-8CB6-1BEBD017A2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19066" flipH="1">
                <a:off x="5219297" y="449522"/>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DEE98DD-DA99-4522-A88D-1C08AB35C9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399066" flipH="1">
                <a:off x="5221217" y="36999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629849E-30FB-43BD-912C-7AC793D163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19066" flipH="1">
                <a:off x="5227184" y="287702"/>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ED8DC402-1874-4BAD-B72A-0DB6A46AE7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99066" flipH="1">
                <a:off x="5222512" y="208957"/>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13E2C7D-5231-4247-BEDD-F076294A29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979066" flipH="1">
                <a:off x="5218052" y="128868"/>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AA7F7C0-A42C-43A2-80CE-CCB124FDBE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59066" flipH="1">
                <a:off x="5211120" y="4701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72AB0D0-1FCB-4B76-B7D8-A1971BE7D9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79066" flipH="1">
                <a:off x="5198033" y="-29683"/>
                <a:ext cx="1937" cy="10439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26" name="Group 225">
            <a:extLst>
              <a:ext uri="{FF2B5EF4-FFF2-40B4-BE49-F238E27FC236}">
                <a16:creationId xmlns:a16="http://schemas.microsoft.com/office/drawing/2014/main" id="{B9BFC0FC-BF8E-4AAB-839D-FFE5A54298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1778" y="2667453"/>
            <a:ext cx="1070380" cy="4191252"/>
            <a:chOff x="2941778" y="2667453"/>
            <a:chExt cx="1070380" cy="4191252"/>
          </a:xfrm>
        </p:grpSpPr>
        <p:grpSp>
          <p:nvGrpSpPr>
            <p:cNvPr id="227" name="Group 226">
              <a:extLst>
                <a:ext uri="{FF2B5EF4-FFF2-40B4-BE49-F238E27FC236}">
                  <a16:creationId xmlns:a16="http://schemas.microsoft.com/office/drawing/2014/main" id="{17AFE548-A1F1-4495-89D5-FAEB1311DAB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2941778" y="3200408"/>
              <a:ext cx="885940" cy="3658297"/>
              <a:chOff x="2941778" y="3200408"/>
              <a:chExt cx="885940" cy="3658297"/>
            </a:xfrm>
          </p:grpSpPr>
          <p:cxnSp>
            <p:nvCxnSpPr>
              <p:cNvPr id="229" name="Straight Connector 228">
                <a:extLst>
                  <a:ext uri="{FF2B5EF4-FFF2-40B4-BE49-F238E27FC236}">
                    <a16:creationId xmlns:a16="http://schemas.microsoft.com/office/drawing/2014/main" id="{61C8E530-811E-4E01-8969-CA0FB79FF4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304888" flipH="1">
                <a:off x="3256573" y="677981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69D3136-75DF-4206-956A-279FEC8B18F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184888" flipH="1">
                <a:off x="3314833" y="6678876"/>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00B742F-F1D3-4BC5-A650-5E5D110E91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04888" flipH="1">
                <a:off x="3378190" y="657672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DACBFE2-32E6-4B31-A0F1-2F73BDBAF8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884888" flipH="1">
                <a:off x="3436007" y="6475043"/>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C7C8B670-C311-4FE2-856E-72FD25F19A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64888" flipH="1">
                <a:off x="3484450" y="636146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E1CB7D5-8CEC-4F16-B833-C8CA3251D6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44888" flipH="1">
                <a:off x="3532971" y="625270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9BF9A95-2848-4DB1-A322-2DEF7CFFFE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64888" flipH="1">
                <a:off x="3572889" y="6145463"/>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1655FA9-E402-464A-B834-B9BF918F74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44888" flipH="1">
                <a:off x="3609700" y="603056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E703E25-BDC3-48A2-8EE7-812AF9B1F9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24888" flipH="1">
                <a:off x="3646510" y="5915666"/>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6B8D0C1-3603-4E1A-9587-A083C1A54C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04888" flipH="1">
                <a:off x="3670741" y="5800638"/>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79358046-E400-48CC-B338-2C390DE39C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24888" flipH="1">
                <a:off x="3696153" y="568682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D1B006D4-89A2-43D7-BFA8-B70AF3F7F8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04888" flipH="1">
                <a:off x="3722316" y="5568741"/>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AF535CA-ADAF-4783-98A9-A56188856D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684888" flipH="1">
                <a:off x="3737065" y="545037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79D38BB-8A8D-4DFB-B3D6-8A337A1A91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64888" flipH="1">
                <a:off x="3748830" y="533029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E8309B5-4A68-4D6C-B7A2-FFCB3CC75C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384888" flipH="1">
                <a:off x="3747770" y="5213979"/>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7719F25-FC3D-4257-A6E0-FA6E53C55F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64888" flipH="1">
                <a:off x="3748126" y="509518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CEAD808-5181-499E-8029-9BBD450722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44888" flipH="1">
                <a:off x="3746936" y="497536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9833C6CB-F586-4534-891C-05E14EC055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24888" flipH="1">
                <a:off x="3744424" y="4856143"/>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322DA61-797B-4FC1-BEAB-AC65AEF1FB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44888" flipH="1">
                <a:off x="3731044" y="473796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D1F9FD3-8946-4515-820F-A3FA331D41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24888" flipH="1">
                <a:off x="3714431" y="461925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4AFE36B-6249-4BEF-9752-AD5BC4BAC1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04888" flipH="1">
                <a:off x="3692114" y="450488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2B85882-3535-490E-9334-89A58D347B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484888" flipH="1">
                <a:off x="3664306" y="438644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F6A8FAD-A040-4657-B3D3-6B1A8C0F91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04888" flipH="1">
                <a:off x="3635304" y="427113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BE435CB-92C8-4BE3-B412-F3DFF64B72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184888" flipH="1">
                <a:off x="3606302" y="4155823"/>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FF76230-D644-4DA5-9E80-F0688CB07E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64888" flipH="1">
                <a:off x="3560459" y="404704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6352973-882F-449B-BD82-1653A85421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44888" flipH="1">
                <a:off x="3514615" y="3938268"/>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0C483037-8490-4FC4-909B-B9738D2466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64888" flipH="1">
                <a:off x="3472562" y="3823288"/>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2ACA8F8-F236-4D26-ADB0-F61FBD25B0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44888" flipH="1">
                <a:off x="3418275" y="371958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DF0B241-ABD7-4949-BBDA-6285680BE0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24888" flipH="1">
                <a:off x="3363457" y="3613937"/>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A5A44A15-EF14-4EC3-99FA-34DFE18C1C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04888" flipH="1">
                <a:off x="3304217" y="3507404"/>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5B7347DD-7F44-492E-BD6E-11F270DBED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24888" flipH="1">
                <a:off x="3239792" y="3411600"/>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C6655349-619F-4EEB-A88A-9E6744196B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04888" flipH="1">
                <a:off x="3164790" y="331474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8B79D492-0F9F-4299-90D0-B4D21365FB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84888" flipH="1">
                <a:off x="3092263" y="321930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58EC2F2-22B9-4679-A14E-7482E62F54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64888" flipH="1">
                <a:off x="3017791" y="3124395"/>
                <a:ext cx="2875" cy="154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28" name="Freeform 354">
              <a:extLst>
                <a:ext uri="{FF2B5EF4-FFF2-40B4-BE49-F238E27FC236}">
                  <a16:creationId xmlns:a16="http://schemas.microsoft.com/office/drawing/2014/main" id="{236CFB8A-D5CC-4EC4-B366-BCF49EE08F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9884888">
              <a:off x="2988669" y="2667453"/>
              <a:ext cx="1023489" cy="4136689"/>
            </a:xfrm>
            <a:custGeom>
              <a:avLst/>
              <a:gdLst>
                <a:gd name="connsiteX0" fmla="*/ 514487 w 1023489"/>
                <a:gd name="connsiteY0" fmla="*/ 4136689 h 4136689"/>
                <a:gd name="connsiteX1" fmla="*/ 479796 w 1023489"/>
                <a:gd name="connsiteY1" fmla="*/ 4082575 h 4136689"/>
                <a:gd name="connsiteX2" fmla="*/ 0 w 1023489"/>
                <a:gd name="connsiteY2" fmla="*/ 2364087 h 4136689"/>
                <a:gd name="connsiteX3" fmla="*/ 970682 w 1023489"/>
                <a:gd name="connsiteY3" fmla="*/ 20654 h 4136689"/>
                <a:gd name="connsiteX4" fmla="*/ 993407 w 1023489"/>
                <a:gd name="connsiteY4" fmla="*/ 0 h 4136689"/>
                <a:gd name="connsiteX5" fmla="*/ 1023489 w 1023489"/>
                <a:gd name="connsiteY5" fmla="*/ 8202 h 4136689"/>
                <a:gd name="connsiteX6" fmla="*/ 989302 w 1023489"/>
                <a:gd name="connsiteY6" fmla="*/ 39274 h 4136689"/>
                <a:gd name="connsiteX7" fmla="*/ 26333 w 1023489"/>
                <a:gd name="connsiteY7" fmla="*/ 2364087 h 4136689"/>
                <a:gd name="connsiteX8" fmla="*/ 502317 w 1023489"/>
                <a:gd name="connsiteY8" fmla="*/ 4068922 h 4136689"/>
                <a:gd name="connsiteX9" fmla="*/ 536898 w 1023489"/>
                <a:gd name="connsiteY9" fmla="*/ 4122864 h 413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489" h="4136689">
                  <a:moveTo>
                    <a:pt x="514487" y="4136689"/>
                  </a:moveTo>
                  <a:lnTo>
                    <a:pt x="479796" y="4082575"/>
                  </a:lnTo>
                  <a:cubicBezTo>
                    <a:pt x="175330" y="3581492"/>
                    <a:pt x="0" y="2993264"/>
                    <a:pt x="0" y="2364087"/>
                  </a:cubicBezTo>
                  <a:cubicBezTo>
                    <a:pt x="0" y="1448919"/>
                    <a:pt x="370945" y="620390"/>
                    <a:pt x="970682" y="20654"/>
                  </a:cubicBezTo>
                  <a:lnTo>
                    <a:pt x="993407" y="0"/>
                  </a:lnTo>
                  <a:lnTo>
                    <a:pt x="1023489" y="8202"/>
                  </a:lnTo>
                  <a:lnTo>
                    <a:pt x="989302" y="39274"/>
                  </a:lnTo>
                  <a:cubicBezTo>
                    <a:pt x="394330" y="634245"/>
                    <a:pt x="26333" y="1456191"/>
                    <a:pt x="26333" y="2364087"/>
                  </a:cubicBezTo>
                  <a:cubicBezTo>
                    <a:pt x="26333" y="2988265"/>
                    <a:pt x="200269" y="3571818"/>
                    <a:pt x="502317" y="4068922"/>
                  </a:cubicBezTo>
                  <a:lnTo>
                    <a:pt x="536898" y="4122864"/>
                  </a:ln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4" name="Group 263">
            <a:extLst>
              <a:ext uri="{FF2B5EF4-FFF2-40B4-BE49-F238E27FC236}">
                <a16:creationId xmlns:a16="http://schemas.microsoft.com/office/drawing/2014/main" id="{7C733035-E3B0-4503-8AD1-A8AD345C52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109742" y="1091236"/>
            <a:ext cx="2877042" cy="2500298"/>
            <a:chOff x="5281603" y="104899"/>
            <a:chExt cx="6910397" cy="6005491"/>
          </a:xfrm>
        </p:grpSpPr>
        <p:sp>
          <p:nvSpPr>
            <p:cNvPr id="265" name="Freeform 532">
              <a:extLst>
                <a:ext uri="{FF2B5EF4-FFF2-40B4-BE49-F238E27FC236}">
                  <a16:creationId xmlns:a16="http://schemas.microsoft.com/office/drawing/2014/main" id="{060686AE-2604-49AC-96FE-95DE3926C4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a:extLst>
                <a:ext uri="{FF2B5EF4-FFF2-40B4-BE49-F238E27FC236}">
                  <a16:creationId xmlns:a16="http://schemas.microsoft.com/office/drawing/2014/main" id="{44D0AC67-8CED-4685-9EA6-D9A2926855A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7" name="Straight Connector 266">
                <a:extLst>
                  <a:ext uri="{FF2B5EF4-FFF2-40B4-BE49-F238E27FC236}">
                    <a16:creationId xmlns:a16="http://schemas.microsoft.com/office/drawing/2014/main" id="{B26223F4-4FBD-480E-9C92-291961DB83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DD69673-15CA-42F2-B172-9A6228114A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A1DE507-E255-4901-9A13-225CAC4346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01C28D5A-8204-4E22-B598-A50CC9CAB9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FCCC9FE2-617B-4AAC-885F-EEA8D05009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8B2AD70-681D-48E1-BFCD-256FD207E6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945E4A4A-6520-4ED1-B1F4-92F7A246BB1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9C8D953-0679-4FD4-8D8F-CA98E35293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84BFF03-7516-4075-9220-6B0E6343C0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565D2F6-D8EC-4FBE-A5B3-2CFFD47EF2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619CBD6C-F312-4BC7-988D-E668D7A19F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768F19D8-6E6A-40CE-ACFE-31AB3D9463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3747A3E-9566-47FC-8467-E6AA95FDCE8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8433EB9-4D02-4738-A58D-C9BFD617C1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2DA60593-0FB9-400D-A7E8-950C701363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91357033-493E-4BB5-90CE-50B15B8922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9E0C057-1791-4F43-8D83-02D46B6026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60A0B44A-7297-4BAC-A7FC-63DC1E9576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4EB46B32-3AF2-4CEF-BA6D-2F28AD11B2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32F0294A-F34F-455C-B6F6-9932D1F90E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98FC295C-8260-4059-B0A7-3BF90787C8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5A927E98-F4E6-41F4-817A-0EB99C875F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B9F5E23-9B1F-45F2-91BC-6156E9D41A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1DAFC55F-5F38-4EFF-94AE-D48729ABDE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4F03A776-4194-47B3-8F5D-90D0B4CFD8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B4BBFD3-E7B2-449A-9C0B-A6F4FF8CC2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FB50DFBF-D716-4730-8A6A-46CBA33DDC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8BFA276E-82F2-4AB9-881D-FF2FFB3FA4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F4033428-2D66-4162-95BD-2F12AE214E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932FABEB-7D31-4F74-8A8D-611EB31FA7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2A4BEEF-4C3B-48A5-AE18-0657A9C9D2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B053EEFA-1D75-42F7-BE4A-1942EABF9F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4A7A9C9C-3652-48C3-991A-5C09CC41BE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EC3A9C0-F263-4B32-A75E-8AF7DF85E9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9B705704-77CA-45BE-9A33-EFC7761F4A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B2F85FF6-A2E4-40A6-A585-8E90A1232C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E3C0D6C1-D5DE-43CC-8E5E-EE2D977B30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EA27F37C-7743-4071-B3A8-FE98919460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E6BE4277-0719-4C3F-AB91-A39219E95A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C598D1FA-AC62-4198-B769-3A0A43C5DA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FBC6465-F070-4C9C-BD72-70805E96A5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E43C0142-FD19-450B-AEDD-1B112CDD4D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326969B-EEC5-49C7-9B79-C60A74E99D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D3FC748A-E18E-48D7-8221-B3C79B7728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43BEB50-3C60-480B-98E6-526D891E13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A09EFF1-57B2-441C-A65D-F80F91AF85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6E653072-D2CB-44ED-8DAE-A4AAB6220E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93439558-D82E-4DA9-BA07-56ECB16718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04E23B3D-96DA-422E-B3B9-5E63CC39A1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D44A63F3-E844-4CA3-96D5-86468D1A02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37C5594-9A47-4042-86ED-4430B0C249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6C36373-AEC5-42A3-A736-A7DA9522C8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6F500A8-1222-4633-B864-FE1A46EFB5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BDC00E85-B502-4F51-90EF-E127C969EC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4B7F86C-370B-445E-816B-FB7AF98478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AC6C76C6-CADA-4A5B-8B5F-1B329A469C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AB58DBA9-FB9A-4144-BEB9-F6DDADF226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A979C210-280E-4C43-A203-05A4CC4346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BC350E9D-801B-44C8-83BB-DDF0A2CC69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17AC5A19-E4BA-448B-85AB-9659A61669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D89B4562-E063-419D-A8B1-B5F229D9E8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6247D239-ADA9-42E2-BAE8-870D91D3A7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C50D3499-2A11-458E-A5FA-DEA58C3EDC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D67E724-8448-4793-AEA4-662559D117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1047D62E-2BEC-4ED3-838A-9F1CB9E4A9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85884BAE-AFFF-42B1-A55E-DCB2AD78FF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E3B6F5C-B0E2-49BA-B4DD-F2375F09E8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2D34BCE5-06E2-4638-87F6-01DA4512E8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4C0653E4-19C5-40F7-99CD-0D36B207E7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E75B739F-5AAE-41A6-8994-2D1663E19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E57B1015-CC8B-44E4-8ABA-5FB69D679A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F749C5BB-0E8C-4B72-931F-174B6A5F53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2EBF5136-E025-49A5-947E-4FDCDAAC4D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7A5B4E44-6117-4E41-972F-977A80B7F8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99C4BBE1-A7E3-40CB-8CDC-334BF7809F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BF0E7B3F-9823-4F1A-ABC3-574D90DC13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798F0AEB-4870-4B69-9D50-8BE962BB89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0822636C-45FF-46D6-BAA4-BABB54497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37895" name="Picture 7" descr="Deforestation">
            <a:extLst>
              <a:ext uri="{FF2B5EF4-FFF2-40B4-BE49-F238E27FC236}">
                <a16:creationId xmlns:a16="http://schemas.microsoft.com/office/drawing/2014/main" id="{3A9316CB-69CE-47C9-97AF-4CE4A032C0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269" r="1" b="1"/>
          <a:stretch/>
        </p:blipFill>
        <p:spPr bwMode="auto">
          <a:xfrm>
            <a:off x="1215882" y="10"/>
            <a:ext cx="3910184" cy="2304168"/>
          </a:xfrm>
          <a:custGeom>
            <a:avLst/>
            <a:gdLst>
              <a:gd name="connsiteX0" fmla="*/ 32864 w 3910184"/>
              <a:gd name="connsiteY0" fmla="*/ 0 h 2304178"/>
              <a:gd name="connsiteX1" fmla="*/ 3877322 w 3910184"/>
              <a:gd name="connsiteY1" fmla="*/ 0 h 2304178"/>
              <a:gd name="connsiteX2" fmla="*/ 3900090 w 3910184"/>
              <a:gd name="connsiteY2" fmla="*/ 149190 h 2304178"/>
              <a:gd name="connsiteX3" fmla="*/ 3910184 w 3910184"/>
              <a:gd name="connsiteY3" fmla="*/ 349087 h 2304178"/>
              <a:gd name="connsiteX4" fmla="*/ 1955092 w 3910184"/>
              <a:gd name="connsiteY4" fmla="*/ 2304178 h 2304178"/>
              <a:gd name="connsiteX5" fmla="*/ 0 w 3910184"/>
              <a:gd name="connsiteY5" fmla="*/ 349087 h 2304178"/>
              <a:gd name="connsiteX6" fmla="*/ 10094 w 3910184"/>
              <a:gd name="connsiteY6" fmla="*/ 149190 h 23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0184" h="2304178">
                <a:moveTo>
                  <a:pt x="32864" y="0"/>
                </a:moveTo>
                <a:lnTo>
                  <a:pt x="3877322" y="0"/>
                </a:lnTo>
                <a:lnTo>
                  <a:pt x="3900090" y="149190"/>
                </a:lnTo>
                <a:cubicBezTo>
                  <a:pt x="3906765" y="214915"/>
                  <a:pt x="3910184" y="281602"/>
                  <a:pt x="3910184" y="349087"/>
                </a:cubicBezTo>
                <a:cubicBezTo>
                  <a:pt x="3910184" y="1428854"/>
                  <a:pt x="3034859" y="2304178"/>
                  <a:pt x="1955092" y="2304178"/>
                </a:cubicBezTo>
                <a:cubicBezTo>
                  <a:pt x="875325" y="2304178"/>
                  <a:pt x="0" y="1428854"/>
                  <a:pt x="0" y="349087"/>
                </a:cubicBezTo>
                <a:cubicBezTo>
                  <a:pt x="0" y="281602"/>
                  <a:pt x="3419" y="214915"/>
                  <a:pt x="10094" y="14919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14" descr="Rain%2520Forest%2520005">
            <a:extLst>
              <a:ext uri="{FF2B5EF4-FFF2-40B4-BE49-F238E27FC236}">
                <a16:creationId xmlns:a16="http://schemas.microsoft.com/office/drawing/2014/main" id="{F1F50770-DDBE-453E-998E-0F8213E329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550" r="12179" b="1"/>
          <a:stretch/>
        </p:blipFill>
        <p:spPr bwMode="auto">
          <a:xfrm>
            <a:off x="-219" y="2273740"/>
            <a:ext cx="3622862" cy="4584260"/>
          </a:xfrm>
          <a:custGeom>
            <a:avLst/>
            <a:gdLst>
              <a:gd name="connsiteX0" fmla="*/ 706129 w 3622862"/>
              <a:gd name="connsiteY0" fmla="*/ 0 h 4584260"/>
              <a:gd name="connsiteX1" fmla="*/ 3622862 w 3622862"/>
              <a:gd name="connsiteY1" fmla="*/ 2916733 h 4584260"/>
              <a:gd name="connsiteX2" fmla="*/ 3124730 w 3622862"/>
              <a:gd name="connsiteY2" fmla="*/ 4547506 h 4584260"/>
              <a:gd name="connsiteX3" fmla="*/ 3097246 w 3622862"/>
              <a:gd name="connsiteY3" fmla="*/ 4584260 h 4584260"/>
              <a:gd name="connsiteX4" fmla="*/ 0 w 3622862"/>
              <a:gd name="connsiteY4" fmla="*/ 4584260 h 4584260"/>
              <a:gd name="connsiteX5" fmla="*/ 0 w 3622862"/>
              <a:gd name="connsiteY5" fmla="*/ 87518 h 4584260"/>
              <a:gd name="connsiteX6" fmla="*/ 47423 w 3622862"/>
              <a:gd name="connsiteY6" fmla="*/ 74689 h 4584260"/>
              <a:gd name="connsiteX7" fmla="*/ 706129 w 3622862"/>
              <a:gd name="connsiteY7" fmla="*/ 0 h 458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2862" h="4584260">
                <a:moveTo>
                  <a:pt x="706129" y="0"/>
                </a:moveTo>
                <a:cubicBezTo>
                  <a:pt x="2316996" y="0"/>
                  <a:pt x="3622862" y="1305866"/>
                  <a:pt x="3622862" y="2916733"/>
                </a:cubicBezTo>
                <a:cubicBezTo>
                  <a:pt x="3622862" y="3520808"/>
                  <a:pt x="3439225" y="4081993"/>
                  <a:pt x="3124730" y="4547506"/>
                </a:cubicBezTo>
                <a:lnTo>
                  <a:pt x="3097246" y="4584260"/>
                </a:lnTo>
                <a:lnTo>
                  <a:pt x="0" y="4584260"/>
                </a:lnTo>
                <a:lnTo>
                  <a:pt x="0" y="87518"/>
                </a:lnTo>
                <a:lnTo>
                  <a:pt x="47423" y="74689"/>
                </a:lnTo>
                <a:cubicBezTo>
                  <a:pt x="259105" y="25825"/>
                  <a:pt x="479601" y="0"/>
                  <a:pt x="70612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6" name="Group 345">
            <a:extLst>
              <a:ext uri="{FF2B5EF4-FFF2-40B4-BE49-F238E27FC236}">
                <a16:creationId xmlns:a16="http://schemas.microsoft.com/office/drawing/2014/main" id="{4736EC46-F101-4A9F-986E-C9F5B5266FE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35618" y="-6743"/>
            <a:ext cx="4126199" cy="3805391"/>
            <a:chOff x="8335618" y="-6743"/>
            <a:chExt cx="4126199" cy="3805391"/>
          </a:xfrm>
        </p:grpSpPr>
        <p:sp>
          <p:nvSpPr>
            <p:cNvPr id="347" name="Freeform 472">
              <a:extLst>
                <a:ext uri="{FF2B5EF4-FFF2-40B4-BE49-F238E27FC236}">
                  <a16:creationId xmlns:a16="http://schemas.microsoft.com/office/drawing/2014/main" id="{59EA9385-3D21-4D34-B13A-24FB9E8E98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739066">
              <a:off x="8643787" y="-19382"/>
              <a:ext cx="3509861" cy="4126199"/>
            </a:xfrm>
            <a:custGeom>
              <a:avLst/>
              <a:gdLst>
                <a:gd name="connsiteX0" fmla="*/ 3506004 w 3509861"/>
                <a:gd name="connsiteY0" fmla="*/ 51598 h 4126199"/>
                <a:gd name="connsiteX1" fmla="*/ 3509861 w 3509861"/>
                <a:gd name="connsiteY1" fmla="*/ 75992 h 4126199"/>
                <a:gd name="connsiteX2" fmla="*/ 3265815 w 3509861"/>
                <a:gd name="connsiteY2" fmla="*/ 38747 h 4126199"/>
                <a:gd name="connsiteX3" fmla="*/ 2965063 w 3509861"/>
                <a:gd name="connsiteY3" fmla="*/ 23559 h 4126199"/>
                <a:gd name="connsiteX4" fmla="*/ 23559 w 3509861"/>
                <a:gd name="connsiteY4" fmla="*/ 2965064 h 4126199"/>
                <a:gd name="connsiteX5" fmla="*/ 195913 w 3509861"/>
                <a:gd name="connsiteY5" fmla="*/ 3959533 h 4126199"/>
                <a:gd name="connsiteX6" fmla="*/ 260715 w 3509861"/>
                <a:gd name="connsiteY6" fmla="*/ 4122429 h 4126199"/>
                <a:gd name="connsiteX7" fmla="*/ 236868 w 3509861"/>
                <a:gd name="connsiteY7" fmla="*/ 4126199 h 4126199"/>
                <a:gd name="connsiteX8" fmla="*/ 173735 w 3509861"/>
                <a:gd name="connsiteY8" fmla="*/ 3967497 h 4126199"/>
                <a:gd name="connsiteX9" fmla="*/ 0 w 3509861"/>
                <a:gd name="connsiteY9" fmla="*/ 2965064 h 4126199"/>
                <a:gd name="connsiteX10" fmla="*/ 2965063 w 3509861"/>
                <a:gd name="connsiteY10" fmla="*/ 0 h 4126199"/>
                <a:gd name="connsiteX11" fmla="*/ 3268224 w 3509861"/>
                <a:gd name="connsiteY11" fmla="*/ 15309 h 412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861" h="4126199">
                  <a:moveTo>
                    <a:pt x="3506004" y="51598"/>
                  </a:moveTo>
                  <a:lnTo>
                    <a:pt x="3509861" y="75992"/>
                  </a:lnTo>
                  <a:lnTo>
                    <a:pt x="3265815" y="38747"/>
                  </a:lnTo>
                  <a:cubicBezTo>
                    <a:pt x="3166930" y="28704"/>
                    <a:pt x="3066597" y="23559"/>
                    <a:pt x="2965063" y="23559"/>
                  </a:cubicBezTo>
                  <a:cubicBezTo>
                    <a:pt x="1340516" y="23559"/>
                    <a:pt x="23559" y="1340516"/>
                    <a:pt x="23559" y="2965064"/>
                  </a:cubicBezTo>
                  <a:cubicBezTo>
                    <a:pt x="23560" y="3314088"/>
                    <a:pt x="84347" y="3648914"/>
                    <a:pt x="195913" y="3959533"/>
                  </a:cubicBezTo>
                  <a:lnTo>
                    <a:pt x="260715" y="4122429"/>
                  </a:lnTo>
                  <a:lnTo>
                    <a:pt x="236868" y="4126199"/>
                  </a:lnTo>
                  <a:lnTo>
                    <a:pt x="173735" y="3967497"/>
                  </a:lnTo>
                  <a:cubicBezTo>
                    <a:pt x="61275" y="3654391"/>
                    <a:pt x="0" y="3316882"/>
                    <a:pt x="0" y="2965064"/>
                  </a:cubicBezTo>
                  <a:cubicBezTo>
                    <a:pt x="0" y="1327504"/>
                    <a:pt x="1327504" y="0"/>
                    <a:pt x="2965063" y="0"/>
                  </a:cubicBezTo>
                  <a:cubicBezTo>
                    <a:pt x="3067411" y="0"/>
                    <a:pt x="3168547" y="5186"/>
                    <a:pt x="3268224" y="15309"/>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8" name="Group 347">
              <a:extLst>
                <a:ext uri="{FF2B5EF4-FFF2-40B4-BE49-F238E27FC236}">
                  <a16:creationId xmlns:a16="http://schemas.microsoft.com/office/drawing/2014/main" id="{7513CEBB-25EB-45D6-B82A-60A5C5024DE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8686805" y="-6743"/>
              <a:ext cx="3463561" cy="3785601"/>
              <a:chOff x="8686805" y="-6743"/>
              <a:chExt cx="3463561" cy="3785601"/>
            </a:xfrm>
          </p:grpSpPr>
          <p:cxnSp>
            <p:nvCxnSpPr>
              <p:cNvPr id="349" name="Straight Connector 348">
                <a:extLst>
                  <a:ext uri="{FF2B5EF4-FFF2-40B4-BE49-F238E27FC236}">
                    <a16:creationId xmlns:a16="http://schemas.microsoft.com/office/drawing/2014/main" id="{1FA7277A-528C-4A6C-941E-761E0AD160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739066" flipH="1">
                <a:off x="8795466" y="43904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0BEDC85-154E-40EF-9F1B-3664628208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859066" flipH="1">
                <a:off x="8817382" y="33354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141DEEB-A27A-4D2D-9EB0-3E9FFC1FFA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979066" flipH="1">
                <a:off x="8841253" y="22773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C56D2A9-EFDC-4555-9524-682B62780F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099066" flipH="1">
                <a:off x="8872780" y="12756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F28B9091-30F7-4329-A9AF-4864F63CB7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279066" flipH="1">
                <a:off x="8904709" y="28186"/>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A2A7D25A-9C16-45B3-B757-CB5C818B22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399066" flipH="1">
                <a:off x="8942715" y="-7475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9EA82F5-3DB0-4D16-BC47-A8274008F0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559066" flipH="1">
                <a:off x="8781091" y="54329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376144F-2062-4EA2-B107-885D23EF75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439066" flipH="1">
                <a:off x="8766257" y="64867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00ACC68D-A92C-43A6-9E67-0AF1CDEFC3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319066" flipH="1">
                <a:off x="8760253" y="75722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E3AC0F6-D75D-428F-8545-0C2E985D0F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199066" flipH="1">
                <a:off x="8754813" y="862203"/>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4EA506A2-73B4-480F-9238-6C8E1792A2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019066" flipH="1">
                <a:off x="8754971" y="96879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58F6C9DA-C613-43FF-9E8B-DFB3690090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899066" flipH="1">
                <a:off x="8755130" y="107537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3764FA3A-6A6F-48B1-8D06-81CC4255BD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779066" flipH="1">
                <a:off x="8766318" y="118006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02C4E68D-A6BF-457C-A997-8CF355D88F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659066" flipH="1">
                <a:off x="8777506" y="128475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ED77E65B-F979-4A5D-B397-D93B5925A8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479066" flipH="1">
                <a:off x="8798781" y="139025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04E5112C-8BE9-4A00-B0CB-E363DE4CAB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359066" flipH="1">
                <a:off x="8820056" y="149576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6AC27022-4726-435D-ACB3-405EDE7595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239066" flipH="1">
                <a:off x="8841331" y="160127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06F15705-9240-4447-992C-E388B1DAB3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119066" flipH="1">
                <a:off x="8870734" y="170164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8FC7441C-978B-4861-A57A-DD0FC87E9E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939066" flipH="1">
                <a:off x="8901919" y="180230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5E816D80-966C-44B6-A27B-CF3AF39B17D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819066" flipH="1">
                <a:off x="8938578" y="190321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CDA705B0-5B66-410F-835F-AABFC552E1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699066" flipH="1">
                <a:off x="8979385" y="200125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0437CBB3-98F4-443A-953A-78FF53CDFD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579066" flipH="1">
                <a:off x="9028039" y="209832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58448AB1-09DE-40AA-8B25-3DA9F88AA5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399066" flipH="1">
                <a:off x="9077438" y="219078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41CAC219-1B86-4A16-AD68-C7D893953B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279066" flipH="1">
                <a:off x="9126837" y="2283246"/>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8252D2A5-04F8-4874-A715-AA5FBCB984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159066" flipH="1">
                <a:off x="9182708" y="237823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84D5314A-8380-42F7-979C-5E6A600538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039066" flipH="1">
                <a:off x="9243661" y="246283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2FA20EF6-6B2E-4971-A0E5-FB7D6BDEC2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59066" flipH="1">
                <a:off x="9303730" y="255203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800D192B-3A7A-48B1-AD1E-ACD83548AD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739066" flipH="1">
                <a:off x="9365449" y="263654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23BC388-12DB-4FF3-9C46-48DD1F7589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619066" flipH="1">
                <a:off x="9440317" y="2717783"/>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AB0C5285-64BF-4C75-9D9D-EF4BEA6F5F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499066" flipH="1">
                <a:off x="9511226" y="279731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24099C36-B04F-4701-9277-DB6C255D27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319066" flipH="1">
                <a:off x="9584056" y="286926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E13B2E38-BD39-489D-8415-380923ED11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199066" flipH="1">
                <a:off x="9664273" y="2941493"/>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D06169D4-7B4A-4F70-BC5F-C9E328B7DE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079066" flipH="1">
                <a:off x="9744490" y="301372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77572674-57DE-44ED-ABCF-AE6BEE2302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959066" flipH="1">
                <a:off x="9829433" y="307573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E9C6C995-151C-4B2D-8AD0-4D4991C728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779066" flipH="1">
                <a:off x="9912951" y="3138266"/>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04246BC-CF3B-46B0-ABA6-CFA4FE791E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59066" flipH="1">
                <a:off x="9999678" y="320297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12296306-3FC8-4ACD-81BC-84C52CC169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539066" flipH="1">
                <a:off x="10090827" y="325848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6AC4696-A1BE-48B5-8E84-4956361C7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419066" flipH="1">
                <a:off x="10184468" y="331218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2C776318-91E1-4F19-A105-9E9E9D8CF1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239066" flipH="1">
                <a:off x="10279751" y="335403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82A89614-5D6D-4A14-9F34-DC79C4BAE7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119066" flipH="1">
                <a:off x="10376536" y="339795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9848CE01-C5C1-421B-BF78-8FB752D702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999066" flipH="1">
                <a:off x="10474724" y="3440992"/>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FFC9A2CA-BB6C-4307-9757-8EA35AEAC7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879066" flipH="1">
                <a:off x="10572911" y="348272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206D836-8B8B-496C-8D5A-E197BE9CC7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699066" flipH="1">
                <a:off x="10674235" y="3515215"/>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90BE283F-2A40-4CAE-91C8-707BA454DF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579066" flipH="1">
                <a:off x="10777184" y="354526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85CFD2B-14DD-414E-98AC-9BD43830AF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459066" flipH="1">
                <a:off x="10878685" y="356905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53FC7D0D-5B64-4BC4-8F9F-903437226C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339066" flipH="1">
                <a:off x="10985523" y="358987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05BDC1DF-9D0C-45F2-ADC3-81C0AA7E2E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159066" flipH="1">
                <a:off x="11090248" y="360856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5DCF72C2-8F7C-4D33-BF75-BB9DB20F48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1039066" flipH="1">
                <a:off x="11194974" y="3627250"/>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916016D1-C18F-483B-A0E6-7C08A5F47D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919066" flipH="1">
                <a:off x="11300553" y="362979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C6CDAF8A-CB8A-42C7-A96E-29AFDD4147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799066" flipH="1">
                <a:off x="11406133" y="3632349"/>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E6921BF1-E470-475B-9300-A43F4A2382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619066" flipH="1">
                <a:off x="11515381" y="364027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FFBDD47-C5A4-4044-8E2C-206B3A49FF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499066" flipH="1">
                <a:off x="11619921" y="3634068"/>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045AF69-D818-44A4-87C7-12144964C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379066" flipH="1">
                <a:off x="11726244" y="362814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09D8DA51-A4FC-45CE-B28B-6EACAFAD91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259066" flipH="1">
                <a:off x="11834913" y="361894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8A6BE768-F8DB-463A-9472-3EC510890E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079066" flipH="1">
                <a:off x="11936733" y="3601571"/>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36FBF9B1-44D1-4B18-A590-FF97D81497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959066" flipH="1">
                <a:off x="12043295" y="3575954"/>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B56678CE-D620-4C37-A0F8-ABD82996F5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839066" flipH="1">
                <a:off x="12147794" y="3551837"/>
                <a:ext cx="2572" cy="1385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2291" name="Picture 5" descr="sink">
            <a:extLst>
              <a:ext uri="{FF2B5EF4-FFF2-40B4-BE49-F238E27FC236}">
                <a16:creationId xmlns:a16="http://schemas.microsoft.com/office/drawing/2014/main" id="{0207B11E-4511-41E2-9B7C-BBC82A1065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949" r="12055" b="5"/>
          <a:stretch/>
        </p:blipFill>
        <p:spPr bwMode="auto">
          <a:xfrm>
            <a:off x="5540446" y="780500"/>
            <a:ext cx="2851962" cy="2851962"/>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deforestedland">
            <a:extLst>
              <a:ext uri="{FF2B5EF4-FFF2-40B4-BE49-F238E27FC236}">
                <a16:creationId xmlns:a16="http://schemas.microsoft.com/office/drawing/2014/main" id="{4461D0D5-A699-4881-A934-ED8FC3800D4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07" r="4" b="4"/>
          <a:stretch/>
        </p:blipFill>
        <p:spPr bwMode="auto">
          <a:xfrm>
            <a:off x="8908937" y="-1"/>
            <a:ext cx="3283065" cy="3574038"/>
          </a:xfrm>
          <a:custGeom>
            <a:avLst/>
            <a:gdLst>
              <a:gd name="connsiteX0" fmla="*/ 191559 w 3283065"/>
              <a:gd name="connsiteY0" fmla="*/ 0 h 3574038"/>
              <a:gd name="connsiteX1" fmla="*/ 3283065 w 3283065"/>
              <a:gd name="connsiteY1" fmla="*/ 0 h 3574038"/>
              <a:gd name="connsiteX2" fmla="*/ 3283065 w 3283065"/>
              <a:gd name="connsiteY2" fmla="*/ 3480152 h 3574038"/>
              <a:gd name="connsiteX3" fmla="*/ 3181697 w 3283065"/>
              <a:gd name="connsiteY3" fmla="*/ 3507574 h 3574038"/>
              <a:gd name="connsiteX4" fmla="*/ 2595530 w 3283065"/>
              <a:gd name="connsiteY4" fmla="*/ 3574038 h 3574038"/>
              <a:gd name="connsiteX5" fmla="*/ 0 w 3283065"/>
              <a:gd name="connsiteY5" fmla="*/ 978508 h 3574038"/>
              <a:gd name="connsiteX6" fmla="*/ 180034 w 3283065"/>
              <a:gd name="connsiteY6" fmla="*/ 26792 h 357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3065" h="3574038">
                <a:moveTo>
                  <a:pt x="191559" y="0"/>
                </a:moveTo>
                <a:lnTo>
                  <a:pt x="3283065" y="0"/>
                </a:lnTo>
                <a:lnTo>
                  <a:pt x="3283065" y="3480152"/>
                </a:lnTo>
                <a:lnTo>
                  <a:pt x="3181697" y="3507574"/>
                </a:lnTo>
                <a:cubicBezTo>
                  <a:pt x="2993327" y="3551058"/>
                  <a:pt x="2797112" y="3574038"/>
                  <a:pt x="2595530" y="3574038"/>
                </a:cubicBezTo>
                <a:cubicBezTo>
                  <a:pt x="1162058" y="3574038"/>
                  <a:pt x="0" y="2411980"/>
                  <a:pt x="0" y="978508"/>
                </a:cubicBezTo>
                <a:cubicBezTo>
                  <a:pt x="0" y="642538"/>
                  <a:pt x="63834" y="321477"/>
                  <a:pt x="180034" y="2679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9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25909" y="808055"/>
            <a:ext cx="3979205" cy="1453363"/>
          </a:xfrm>
        </p:spPr>
        <p:txBody>
          <a:bodyPr>
            <a:normAutofit/>
          </a:bodyPr>
          <a:lstStyle/>
          <a:p>
            <a:r>
              <a:rPr lang="en-CA" dirty="0"/>
              <a:t>Lithosphere</a:t>
            </a:r>
          </a:p>
        </p:txBody>
      </p:sp>
      <p:sp>
        <p:nvSpPr>
          <p:cNvPr id="2" name="Content Placeholder 1"/>
          <p:cNvSpPr>
            <a:spLocks noGrp="1"/>
          </p:cNvSpPr>
          <p:nvPr>
            <p:ph idx="1"/>
          </p:nvPr>
        </p:nvSpPr>
        <p:spPr>
          <a:xfrm>
            <a:off x="802178" y="2261420"/>
            <a:ext cx="4002936" cy="3637935"/>
          </a:xfrm>
        </p:spPr>
        <p:txBody>
          <a:bodyPr>
            <a:normAutofit/>
          </a:bodyPr>
          <a:lstStyle/>
          <a:p>
            <a:r>
              <a:rPr lang="en-CA" sz="2400" dirty="0"/>
              <a:t>Solid portion of the earth that floats above the mantle</a:t>
            </a:r>
          </a:p>
          <a:p>
            <a:r>
              <a:rPr lang="en-CA" sz="2400" dirty="0"/>
              <a:t>Outer surface of the earth</a:t>
            </a:r>
          </a:p>
          <a:p>
            <a:r>
              <a:rPr lang="en-CA" sz="2400" dirty="0"/>
              <a:t>Extends to about 100km below surface of the earth</a:t>
            </a:r>
          </a:p>
          <a:p>
            <a:r>
              <a:rPr lang="en-CA" sz="2400" dirty="0"/>
              <a:t>Warmed mainly by the sun and very little by the earths </a:t>
            </a:r>
            <a:r>
              <a:rPr lang="en-CA" sz="2400" dirty="0" smtClean="0"/>
              <a:t>core</a:t>
            </a:r>
            <a:endParaRPr lang="en-CA" sz="2400" dirty="0"/>
          </a:p>
          <a:p>
            <a:pPr>
              <a:buNone/>
            </a:pPr>
            <a:endParaRPr lang="en-CA" sz="2400" dirty="0"/>
          </a:p>
        </p:txBody>
      </p:sp>
      <p:pic>
        <p:nvPicPr>
          <p:cNvPr id="3074" name="Picture 2" descr="Image result for lithospher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89752" y="1321100"/>
            <a:ext cx="6095593" cy="405356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D5BB-035B-42D8-9F91-778F5627AD31}"/>
              </a:ext>
            </a:extLst>
          </p:cNvPr>
          <p:cNvSpPr>
            <a:spLocks noGrp="1"/>
          </p:cNvSpPr>
          <p:nvPr>
            <p:ph type="title"/>
          </p:nvPr>
        </p:nvSpPr>
        <p:spPr>
          <a:xfrm>
            <a:off x="825909" y="808055"/>
            <a:ext cx="3979205" cy="1453363"/>
          </a:xfrm>
        </p:spPr>
        <p:txBody>
          <a:bodyPr>
            <a:normAutofit/>
          </a:bodyPr>
          <a:lstStyle/>
          <a:p>
            <a:r>
              <a:rPr lang="en-CA" dirty="0"/>
              <a:t>Carbon dioxide on the rise!</a:t>
            </a:r>
          </a:p>
        </p:txBody>
      </p:sp>
      <p:sp>
        <p:nvSpPr>
          <p:cNvPr id="3" name="Content Placeholder 2">
            <a:extLst>
              <a:ext uri="{FF2B5EF4-FFF2-40B4-BE49-F238E27FC236}">
                <a16:creationId xmlns:a16="http://schemas.microsoft.com/office/drawing/2014/main" id="{31671CC3-AFA6-48AC-B06B-66651261CD85}"/>
              </a:ext>
            </a:extLst>
          </p:cNvPr>
          <p:cNvSpPr>
            <a:spLocks noGrp="1"/>
          </p:cNvSpPr>
          <p:nvPr>
            <p:ph idx="1"/>
          </p:nvPr>
        </p:nvSpPr>
        <p:spPr>
          <a:xfrm>
            <a:off x="802178" y="2261420"/>
            <a:ext cx="4002936" cy="3637935"/>
          </a:xfrm>
        </p:spPr>
        <p:txBody>
          <a:bodyPr>
            <a:normAutofit/>
          </a:bodyPr>
          <a:lstStyle/>
          <a:p>
            <a:r>
              <a:rPr lang="en-US" altLang="en-US" sz="2400" dirty="0">
                <a:latin typeface="Times New Roman" panose="02020603050405020304" pitchFamily="18" charset="0"/>
              </a:rPr>
              <a:t>The combination of increased use of fossil fuels and the decrease in available carbon sinks, the level of atmospheric carbon dioxide has increased by about 32% over the last 200 years.</a:t>
            </a:r>
          </a:p>
          <a:p>
            <a:endParaRPr lang="en-CA" sz="2400" dirty="0"/>
          </a:p>
        </p:txBody>
      </p:sp>
      <p:pic>
        <p:nvPicPr>
          <p:cNvPr id="13314" name="Picture 5" descr="carbon%20dioxide%201700-2000">
            <a:extLst>
              <a:ext uri="{FF2B5EF4-FFF2-40B4-BE49-F238E27FC236}">
                <a16:creationId xmlns:a16="http://schemas.microsoft.com/office/drawing/2014/main" id="{3B419B37-0BF9-42B1-B40B-022BA31B09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7768" y="796413"/>
            <a:ext cx="4439560" cy="510294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F82BF3E2-EB0E-40D6-8835-2367A5316C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Freeform: Shape 77">
            <a:extLst>
              <a:ext uri="{FF2B5EF4-FFF2-40B4-BE49-F238E27FC236}">
                <a16:creationId xmlns:a16="http://schemas.microsoft.com/office/drawing/2014/main" id="{CB6FFAAC-8A48-4FBF-BAFE-BAD367694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Oval 79">
            <a:extLst>
              <a:ext uri="{FF2B5EF4-FFF2-40B4-BE49-F238E27FC236}">
                <a16:creationId xmlns:a16="http://schemas.microsoft.com/office/drawing/2014/main" id="{481E86DD-89E6-42B2-8675-84B7C56BFF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2" name="Freeform: Shape 81">
            <a:extLst>
              <a:ext uri="{FF2B5EF4-FFF2-40B4-BE49-F238E27FC236}">
                <a16:creationId xmlns:a16="http://schemas.microsoft.com/office/drawing/2014/main" id="{440EF577-B6F8-4C57-B956-AB860B388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EA518CE4-E4D4-4D8A-980F-6D692AC969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6" name="Freeform: Shape 85">
            <a:extLst>
              <a:ext uri="{FF2B5EF4-FFF2-40B4-BE49-F238E27FC236}">
                <a16:creationId xmlns:a16="http://schemas.microsoft.com/office/drawing/2014/main" id="{5E6FAE32-AB12-4E77-A677-F6BD5D71AD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9" name="Picture 7" descr="refridgerator">
            <a:extLst>
              <a:ext uri="{FF2B5EF4-FFF2-40B4-BE49-F238E27FC236}">
                <a16:creationId xmlns:a16="http://schemas.microsoft.com/office/drawing/2014/main" id="{4A6641FF-AB7F-4485-98B1-BB9CCC8866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0673" y="463674"/>
            <a:ext cx="2115396" cy="3217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4" descr="6c%2520Ozone%2520layer">
            <a:extLst>
              <a:ext uri="{FF2B5EF4-FFF2-40B4-BE49-F238E27FC236}">
                <a16:creationId xmlns:a16="http://schemas.microsoft.com/office/drawing/2014/main" id="{02A0430C-4295-483A-90D3-316BCC4E5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18" t="3159" r="1918" b="3108"/>
          <a:stretch>
            <a:fillRect/>
          </a:stretch>
        </p:blipFill>
        <p:spPr bwMode="auto">
          <a:xfrm>
            <a:off x="5677905" y="317233"/>
            <a:ext cx="1767619" cy="124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2" descr="AEROSOL">
            <a:extLst>
              <a:ext uri="{FF2B5EF4-FFF2-40B4-BE49-F238E27FC236}">
                <a16:creationId xmlns:a16="http://schemas.microsoft.com/office/drawing/2014/main" id="{B4BB9051-AEAC-4510-BE53-2AC15FCDE9A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1600000">
            <a:off x="1461485" y="5010261"/>
            <a:ext cx="1583239" cy="12784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descr="fire-extinguisher">
            <a:extLst>
              <a:ext uri="{FF2B5EF4-FFF2-40B4-BE49-F238E27FC236}">
                <a16:creationId xmlns:a16="http://schemas.microsoft.com/office/drawing/2014/main" id="{0886AAEC-CF11-44FA-8E51-FC9351D4ECF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20181" y="3147577"/>
            <a:ext cx="1068133" cy="21268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5" descr="air_conditioner_38tratua">
            <a:extLst>
              <a:ext uri="{FF2B5EF4-FFF2-40B4-BE49-F238E27FC236}">
                <a16:creationId xmlns:a16="http://schemas.microsoft.com/office/drawing/2014/main" id="{40717FDF-169B-448E-9481-FE81BA8EAA9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59013" y="2842309"/>
            <a:ext cx="2707268" cy="3217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DE3470-48F6-4454-99BB-94DF411084E0}"/>
              </a:ext>
            </a:extLst>
          </p:cNvPr>
          <p:cNvSpPr/>
          <p:nvPr/>
        </p:nvSpPr>
        <p:spPr>
          <a:xfrm>
            <a:off x="7828344" y="372742"/>
            <a:ext cx="4346309" cy="2446824"/>
          </a:xfrm>
          <a:prstGeom prst="rect">
            <a:avLst/>
          </a:prstGeom>
        </p:spPr>
        <p:txBody>
          <a:bodyPr wrap="square">
            <a:spAutoFit/>
          </a:bodyPr>
          <a:lstStyle/>
          <a:p>
            <a:pPr>
              <a:spcBef>
                <a:spcPct val="50000"/>
              </a:spcBef>
            </a:pPr>
            <a:r>
              <a:rPr lang="en-US" altLang="en-US" b="1" dirty="0">
                <a:solidFill>
                  <a:srgbClr val="FF0000"/>
                </a:solidFill>
                <a:latin typeface="Times New Roman" panose="02020603050405020304" pitchFamily="18" charset="0"/>
              </a:rPr>
              <a:t>Halocarbons</a:t>
            </a:r>
            <a:r>
              <a:rPr lang="en-US" altLang="en-US" dirty="0">
                <a:latin typeface="Times New Roman" panose="02020603050405020304" pitchFamily="18" charset="0"/>
              </a:rPr>
              <a:t> are another class of man-made chemicals that can trap thermal energy in the atmosphere.</a:t>
            </a:r>
          </a:p>
          <a:p>
            <a:pPr>
              <a:spcBef>
                <a:spcPct val="50000"/>
              </a:spcBef>
            </a:pPr>
            <a:endParaRPr lang="en-US" altLang="en-US" dirty="0">
              <a:latin typeface="Times New Roman" panose="02020603050405020304" pitchFamily="18" charset="0"/>
            </a:endParaRPr>
          </a:p>
          <a:p>
            <a:pPr>
              <a:spcBef>
                <a:spcPct val="50000"/>
              </a:spcBef>
            </a:pPr>
            <a:endParaRPr lang="en-US" altLang="en-US" dirty="0">
              <a:latin typeface="Times New Roman" panose="02020603050405020304" pitchFamily="18" charset="0"/>
            </a:endParaRPr>
          </a:p>
          <a:p>
            <a:pPr>
              <a:spcBef>
                <a:spcPct val="50000"/>
              </a:spcBef>
              <a:buNone/>
            </a:pPr>
            <a:r>
              <a:rPr lang="en-US" altLang="en-US" dirty="0">
                <a:latin typeface="Times New Roman" panose="02020603050405020304" pitchFamily="18" charset="0"/>
              </a:rPr>
              <a:t>They have a global warming potential of about 12 000!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C668FA-2417-47B5-B454-2D55FC17FF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97FEBA57-8992-46BB-BCF0-5A83FE8E01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2B4CDDF6-55C3-415A-8D8B-7E03C3D616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5">
            <a:extLst>
              <a:ext uri="{FF2B5EF4-FFF2-40B4-BE49-F238E27FC236}">
                <a16:creationId xmlns:a16="http://schemas.microsoft.com/office/drawing/2014/main" id="{6ADB093C-2C20-4FEA-BE3A-D4F7A9E2F4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11040" y="800007"/>
            <a:ext cx="7555564" cy="5251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344" name="Picture 343">
            <a:extLst>
              <a:ext uri="{FF2B5EF4-FFF2-40B4-BE49-F238E27FC236}">
                <a16:creationId xmlns:a16="http://schemas.microsoft.com/office/drawing/2014/main" id="{6B310CDC-B10E-411E-AD24-D3BFF13A93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279F74E-5650-4E56-A851-BC6C36CE1EE6}"/>
              </a:ext>
            </a:extLst>
          </p:cNvPr>
          <p:cNvSpPr>
            <a:spLocks noGrp="1"/>
          </p:cNvSpPr>
          <p:nvPr>
            <p:ph type="title"/>
          </p:nvPr>
        </p:nvSpPr>
        <p:spPr>
          <a:xfrm>
            <a:off x="685801" y="609600"/>
            <a:ext cx="4681873" cy="1456267"/>
          </a:xfrm>
        </p:spPr>
        <p:txBody>
          <a:bodyPr vert="horz" lIns="91440" tIns="45720" rIns="91440" bIns="45720" rtlCol="0" anchor="ctr">
            <a:normAutofit/>
          </a:bodyPr>
          <a:lstStyle/>
          <a:p>
            <a:r>
              <a:rPr lang="en-US" dirty="0"/>
              <a:t>Indicators of change</a:t>
            </a:r>
          </a:p>
        </p:txBody>
      </p:sp>
      <p:grpSp>
        <p:nvGrpSpPr>
          <p:cNvPr id="346" name="Group 345">
            <a:extLst>
              <a:ext uri="{FF2B5EF4-FFF2-40B4-BE49-F238E27FC236}">
                <a16:creationId xmlns:a16="http://schemas.microsoft.com/office/drawing/2014/main" id="{71916EB9-2993-4A28-BD3C-F509E4A1834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5310">
            <a:off x="5543259" y="331783"/>
            <a:ext cx="1972986" cy="1714626"/>
            <a:chOff x="5281603" y="104899"/>
            <a:chExt cx="6910397" cy="6005491"/>
          </a:xfrm>
        </p:grpSpPr>
        <p:sp>
          <p:nvSpPr>
            <p:cNvPr id="347" name="Freeform 267">
              <a:extLst>
                <a:ext uri="{FF2B5EF4-FFF2-40B4-BE49-F238E27FC236}">
                  <a16:creationId xmlns:a16="http://schemas.microsoft.com/office/drawing/2014/main" id="{68C9F252-C33E-4D9D-89A9-29C71202CE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a:extLst>
                <a:ext uri="{FF2B5EF4-FFF2-40B4-BE49-F238E27FC236}">
                  <a16:creationId xmlns:a16="http://schemas.microsoft.com/office/drawing/2014/main" id="{820E27CE-CCF2-4A56-8EE6-56D7776D377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349" name="Straight Connector 348">
                <a:extLst>
                  <a:ext uri="{FF2B5EF4-FFF2-40B4-BE49-F238E27FC236}">
                    <a16:creationId xmlns:a16="http://schemas.microsoft.com/office/drawing/2014/main" id="{280382FE-22DF-4A28-9E18-18DF0B98DD7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F1E1CA71-1F75-4CC2-A04C-F5469D3E7D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27E93F71-2CD6-4E95-929F-A37A04E90D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11D4D4AB-D40F-4366-87D4-14140A8DC0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34C2C7D6-CCA9-455E-A2B4-950CF60E6D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F8F49D09-5255-4576-AA26-3047912100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5ABBE43B-5C15-4092-8397-F2EE0D6EE6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7BE7213-1F74-43F3-B30E-3A3BBBB374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D37C6D0F-4E5D-43F3-9271-C9BEB47ECD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D707BC88-122E-4904-AA15-DC64CB4735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1132BDCA-81AF-4984-9FED-3B7F0A6E7B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48258699-45E9-4DF2-98B9-413E4AF7EA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8E35C4B6-6EA7-46D1-A77C-0A43EB7060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C858FB89-435A-421D-8569-40E836F9B7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B038B114-A273-47EA-B808-D40DF6A87B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10C3AFFB-4ABE-4CDD-9D15-D3A1E034A7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82D2AC70-77E2-4E47-8819-AE98F45F20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23B98B88-092B-40F1-83AF-EF05FE90C6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44E156B4-07C7-4693-BE8A-6474C8382B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55062320-E086-4A55-AC85-B47125E460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3D4C6582-EB0A-4797-B783-9FDB444780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43BCB88-1F09-40B4-877B-7F1DB19D26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11CEDE52-1DBA-46CB-B162-483FA12366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4EAC206-5CBE-4294-BCB3-B6BB8365FD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68EC73D-68E6-4D01-994D-D79A158F79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B83BF9F4-A2DC-4BB4-AB2C-5D5A8C6308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7CDFD330-651C-4E2D-B43C-6730559967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0B02860E-DE31-4D1D-9814-84634B0617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BF2B2203-67C0-421E-B730-5442C7FC52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DC81C27A-0E22-4AE4-9DC6-BA282A8DCF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796C7698-2E0B-4EB3-BD5B-4466A8FB5C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2B9E4CCE-BD05-4EB3-89A6-5D657EDF7C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668E1002-3777-49D4-8287-79A6EA1055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DEC9682F-6679-4064-93F6-629EADCDA0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1C305438-8571-46ED-AD5E-7C7EC2EAF2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4AF15B4E-ED23-4114-8624-AA4E39E541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842EABB4-278D-4444-88C0-4A46BB353B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7646E931-2EB7-4ACA-B157-D0A94A6CC8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47DEB787-3410-495B-9CE9-34B2C45B45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14554FCB-2FCB-4262-90EC-26A76CE777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B532B4D5-1FD8-4D61-9006-4FB87DBEA2A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EC0A07D9-D524-4DAD-9C9B-D017A34786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826263BD-284E-4554-A24C-B670279433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E41829ED-6190-46C7-9DF5-D6428A87ED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73AF3AA5-A1DA-43EF-94BC-6201541B88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FDD8BF8E-408E-4CBD-8A16-F6C48B5F95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C2F5A71F-B7DE-4473-9726-3DDE4B1D9A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CE6C478E-120B-4F22-807F-FE8D78AE10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A77BC7E5-76F8-4173-90C6-748A0B10FC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4DB73477-1282-48F5-AF98-FBAED0A73C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87481F57-CDDC-4607-8526-EDFC8B249E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21B9223D-EFC9-4152-850B-08E154E911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269E02D-6469-428E-BF24-6CDC65C42C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8E21E2EE-3BB1-4047-ACA2-A3C5C65D28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ED163CA9-710E-4EED-A788-2101F338F0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AD0BBC0A-86F2-4F24-9FD6-24DA772F48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AD70A49C-EF11-4EF2-BFAE-B80EA5B3A4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A06BF5D9-1663-4A67-BB15-1C58CFA77C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9CAFEF6B-14D7-4260-9860-8BB499A493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3167A90B-062B-42FF-A167-6F09D77458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674F8228-3BB9-4418-81B6-36478D2E3C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C98F3879-57E1-4FD3-9664-ACC502D9FD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42E24A83-1E83-4A8F-A3BB-4D9B2601C2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3A76F6C4-6952-438D-9E6E-98BC6CE589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A05BEC62-1C92-4593-962B-C54BD944E4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8615AD1-5421-416F-A4D4-6956C3B2AC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FC466A0F-A8C2-43CF-8701-FE4C8F2BF8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0A668953-3447-4870-8105-2CCE9B06A8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8F4264AA-B924-4ADE-BB7A-2DE6AD2744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C43ABEF4-4632-442E-B63C-7366546EE9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F8560FE6-736C-4255-B7E8-FF0D1ECE42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960865E5-6FC1-453A-B022-58D5D20FD7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F54DFF81-B50B-408D-AC3A-0D8358A48DF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F3AB2AE8-5E1B-427C-9752-710CF62677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77DCA7C7-6525-409C-BB4A-781E2EAD2D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4C4B6460-EC37-455C-A7F0-1FFB954771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7835FD8D-189B-4DBF-9331-5B63456DBE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7205E40C-D7A1-4A5A-B706-74E8B829D9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sp>
        <p:nvSpPr>
          <p:cNvPr id="3" name="Content Placeholder 2">
            <a:extLst>
              <a:ext uri="{FF2B5EF4-FFF2-40B4-BE49-F238E27FC236}">
                <a16:creationId xmlns:a16="http://schemas.microsoft.com/office/drawing/2014/main" id="{FE71BB9D-0E8F-4698-B15C-DFE8E7B4A126}"/>
              </a:ext>
            </a:extLst>
          </p:cNvPr>
          <p:cNvSpPr>
            <a:spLocks noGrp="1"/>
          </p:cNvSpPr>
          <p:nvPr>
            <p:ph sz="half" idx="1"/>
          </p:nvPr>
        </p:nvSpPr>
        <p:spPr>
          <a:xfrm>
            <a:off x="685801" y="2142067"/>
            <a:ext cx="5141380" cy="4597885"/>
          </a:xfrm>
        </p:spPr>
        <p:txBody>
          <a:bodyPr vert="horz" lIns="91440" tIns="45720" rIns="91440" bIns="45720" rtlCol="0" anchor="ctr">
            <a:noAutofit/>
          </a:bodyPr>
          <a:lstStyle/>
          <a:p>
            <a:pPr>
              <a:lnSpc>
                <a:spcPct val="90000"/>
              </a:lnSpc>
            </a:pPr>
            <a:r>
              <a:rPr lang="en-US" altLang="en-US" sz="2000" dirty="0"/>
              <a:t>	Besides the increase in average global temperatures, other possible pieces of evidence of global warming may include:</a:t>
            </a:r>
          </a:p>
          <a:p>
            <a:pPr marL="457200" indent="-457200">
              <a:lnSpc>
                <a:spcPct val="90000"/>
              </a:lnSpc>
            </a:pPr>
            <a:r>
              <a:rPr lang="en-US" altLang="en-US" sz="2000" dirty="0"/>
              <a:t>Flowers in the northern hemisphere have begun to bloom earlier and earlier over the past century. </a:t>
            </a:r>
          </a:p>
          <a:p>
            <a:pPr marL="457200" indent="-457200">
              <a:lnSpc>
                <a:spcPct val="90000"/>
              </a:lnSpc>
            </a:pPr>
            <a:r>
              <a:rPr lang="en-US" altLang="en-US" sz="2000" dirty="0"/>
              <a:t>The incidence of extreme weather events such as ice storms and floods has been on the rise.</a:t>
            </a:r>
          </a:p>
          <a:p>
            <a:pPr marL="457200" indent="-457200">
              <a:lnSpc>
                <a:spcPct val="90000"/>
              </a:lnSpc>
            </a:pPr>
            <a:r>
              <a:rPr lang="en-US" altLang="en-US" sz="2000" dirty="0"/>
              <a:t>Snow cover in some polar regions has decreased.</a:t>
            </a:r>
          </a:p>
          <a:p>
            <a:pPr marL="457200" indent="-457200">
              <a:lnSpc>
                <a:spcPct val="90000"/>
              </a:lnSpc>
            </a:pPr>
            <a:r>
              <a:rPr lang="en-US" altLang="en-US" sz="2000" dirty="0"/>
              <a:t>The average level and temperature of the Earth’s oceans have been increasing.</a:t>
            </a:r>
          </a:p>
          <a:p>
            <a:pPr>
              <a:lnSpc>
                <a:spcPct val="90000"/>
              </a:lnSpc>
            </a:pPr>
            <a:endParaRPr lang="en-US" sz="2000" dirty="0"/>
          </a:p>
        </p:txBody>
      </p:sp>
      <p:grpSp>
        <p:nvGrpSpPr>
          <p:cNvPr id="428" name="Group 427">
            <a:extLst>
              <a:ext uri="{FF2B5EF4-FFF2-40B4-BE49-F238E27FC236}">
                <a16:creationId xmlns:a16="http://schemas.microsoft.com/office/drawing/2014/main" id="{B2347F19-25D3-4479-BD08-0070E8D6C9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429" name="Freeform 98">
              <a:extLst>
                <a:ext uri="{FF2B5EF4-FFF2-40B4-BE49-F238E27FC236}">
                  <a16:creationId xmlns:a16="http://schemas.microsoft.com/office/drawing/2014/main" id="{2FEDD424-ECF8-4BE4-B455-5660ACF31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 name="Group 429">
              <a:extLst>
                <a:ext uri="{FF2B5EF4-FFF2-40B4-BE49-F238E27FC236}">
                  <a16:creationId xmlns:a16="http://schemas.microsoft.com/office/drawing/2014/main" id="{53395919-480A-4AED-8762-FE010FCE055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431" name="Straight Connector 430">
                <a:extLst>
                  <a:ext uri="{FF2B5EF4-FFF2-40B4-BE49-F238E27FC236}">
                    <a16:creationId xmlns:a16="http://schemas.microsoft.com/office/drawing/2014/main" id="{D42A908A-0313-4789-BED7-5F0DC48CF0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9329C319-928A-41DF-AAD8-192F683118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31BC2E3B-06A6-4B53-88C6-60F9508B23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92A5E27D-29D6-4F3C-9B42-C4CD79A496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5E918645-ADBD-4FBE-9125-FC963DA300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4189719D-E41B-4537-ACBB-2B15156B1B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D8A39D42-7904-45EA-94A1-452BEDCC91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5F86641C-01DF-4424-A4E0-8AC46C1CC3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3E0DB12C-C1EB-431A-8F69-16AF768A82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BAA9FDEC-D683-44B7-B850-3D8D70CD8F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D2CDDD1D-A217-4662-8C60-CA94B58A69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40982A69-39A2-4CB7-A7B7-537CCA5BBA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86DA7B0D-D68A-42B3-8493-B3591625D2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1E8396E6-0D76-4AB0-AB88-5642627A69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28C59E9E-60C9-4777-8A93-1A9A4D952D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A5165D84-A940-426B-9F2B-3CA05E3F80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CDEAF07B-DC40-47D6-94F0-F4A246AEF6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78816FCA-973E-41CF-B4C3-F56E475001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188FC69A-2CB5-4793-834F-4FCD6C7AEE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1DC8F704-75B4-416D-B151-B1BEC7F3DA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12447E86-5613-4D02-ACFA-18AEF6916E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F924CF0F-E419-4E9B-A600-32E3137194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11E6A985-1D5E-4E21-97CA-D86D42E800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D10784A5-CCBE-4DF3-9CE7-2AE9C6C07C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2EEF7A8A-F430-4687-9455-19709325A3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B73690C5-E93C-4AB0-AC84-2669E31A9B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02C8787F-E35E-48D8-8203-53F97CFBE3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31F8989E-ECDD-4121-8AED-AEE38D9A13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F13143EE-5D37-4047-ABA0-9E499618B0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10E3E1E1-16F1-4294-A545-458F31A914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648A3E59-EEB5-4F9D-8CE9-762433A2C0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ECF2D288-19B2-409E-832F-5F6E1FFFBB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3EBDFADF-FB69-498E-BD93-730DD27A37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5B19D7E0-00BA-4B15-8FD1-7A93BCD8E3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AF650A0E-4EE1-4E70-8473-20B55E3FCD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D5BA3A2A-30DF-48F1-A2FD-4723ACFBA8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24A03DE9-4B81-4253-9EE4-B92209815E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6899AFCE-C434-4469-97AC-ABE720A357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07E0DFAB-9CBF-4060-9DE1-D9AB2AFD42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48078366-B29C-4371-874D-BECCB1EDE9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DE008D64-8769-4A13-A8B0-89213457C7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2846D4F9-EC40-489A-9EF6-0F0CDD8671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84115676-20E5-452E-9398-C0FCB32FEA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8A621957-37E8-451F-BB84-5D6B03CF3A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DACCCD2F-2274-4BBF-9B5E-26E62490F5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4E87762F-D0DE-4363-93FD-E9631AFBBD1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99F47FEF-F06A-4C16-AA27-B960D19520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3FDF56CA-1BB6-415F-8D3E-30F26B40C5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7E6630A1-3217-4E63-9788-5A3260A582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770D5610-7B36-415F-8AA3-0D7759FDDF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C4F85022-0CE1-430D-8B1A-0F676F4AF0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31354BC8-A827-4AA1-96EE-6360E8C960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CDAC0527-948D-4011-BCD9-270E429784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1300D97D-2A0F-4304-89BE-766397C61A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42C89D97-5330-4086-A830-182F7582A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EDBD7367-EA95-40EB-90AC-465845C74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443E242C-FE1A-4A13-9D43-829B8B8272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67AC161D-718C-43E4-8F7D-7C294600C2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F86EC5E7-FE84-45D4-BFD1-55EE510260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A9A41384-ABD9-4502-8CFB-550D9C9935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37B0BC74-BD29-4ACA-A07C-8C6038BBB5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2E0421E2-5A11-418B-A32C-5886185281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16B33503-18E3-4A3B-933F-30D0EE5C1D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1B61DA4A-82CE-4AC1-9909-7C4700516D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F919C909-7E7B-4578-8E2C-DD61B8D44E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C86C93AE-A899-4040-AD7E-D8B434CAD8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490C13BE-1E9D-4E17-ACF7-96D3EFB833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1B37F1B8-B2B1-409C-B02E-1A55C22214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58DB9BF9-338F-4628-BBFE-15C697F200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47D45C16-7517-49A1-BBEC-89F21AA605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4E30B89E-B14C-4845-A5A1-9CCA44E6F1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B1F41D7C-DCA7-4481-A76A-48B66E72A1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136EFEF5-B92F-4400-AFC7-BFFD45243C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39650283-94D1-4738-9FCE-D31753ACAD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EB9232A0-B62C-4957-BCB3-870183FB92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185459AE-C704-4293-B5C4-69D2A60A38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0B73290C-EEC7-44A0-A8AD-EB70F8BD3D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AB61CA57-2FEB-4363-A188-ED7D346B82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510" name="Group 509">
            <a:extLst>
              <a:ext uri="{FF2B5EF4-FFF2-40B4-BE49-F238E27FC236}">
                <a16:creationId xmlns:a16="http://schemas.microsoft.com/office/drawing/2014/main" id="{7F6F524E-C752-4B7C-A9F0-3F00DFDB247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804892">
            <a:off x="5612564" y="3157613"/>
            <a:ext cx="2928062" cy="2544637"/>
            <a:chOff x="5281603" y="104899"/>
            <a:chExt cx="6910397" cy="6005491"/>
          </a:xfrm>
        </p:grpSpPr>
        <p:sp>
          <p:nvSpPr>
            <p:cNvPr id="511" name="Freeform 183">
              <a:extLst>
                <a:ext uri="{FF2B5EF4-FFF2-40B4-BE49-F238E27FC236}">
                  <a16:creationId xmlns:a16="http://schemas.microsoft.com/office/drawing/2014/main" id="{F6D4360C-5226-4CC2-A109-812DF510B8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 name="Group 511">
              <a:extLst>
                <a:ext uri="{FF2B5EF4-FFF2-40B4-BE49-F238E27FC236}">
                  <a16:creationId xmlns:a16="http://schemas.microsoft.com/office/drawing/2014/main" id="{71143042-758C-43AF-A97C-B7D63B02718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513" name="Straight Connector 512">
                <a:extLst>
                  <a:ext uri="{FF2B5EF4-FFF2-40B4-BE49-F238E27FC236}">
                    <a16:creationId xmlns:a16="http://schemas.microsoft.com/office/drawing/2014/main" id="{EF45F6D5-0990-402B-86E4-3FFA333290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CA63F896-F673-4808-9847-3290BC521D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727B7CC0-2D7E-4864-83B9-BA7FC28EAD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9C052304-DB27-476B-AFA8-BD7682F268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A92951F8-B9F3-4590-AFDE-59A8EACE8C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1AB35A88-629B-4CF8-8E88-27B47B6E71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FFECC77E-4526-4599-A8F7-D39D6BC1A9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AE4412F1-F32B-49C5-8970-F94CFEEF0A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5098ABEA-D561-45BC-8A01-FFA7460E34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FA9CD9D9-DEDB-486C-ADA4-B2B712EAA1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72FB09B0-0D8F-40F4-B2DE-A229EC8B18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7E5227CC-F30E-44CE-B06A-8CDF97E6ED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0A7115AF-CB25-46A8-B470-FFB668CBB5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CDC4E23D-21D0-4FAF-A904-65688F78A1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BCEE73AD-62FE-49E3-996D-238B6EAD07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F44830C9-92A0-4D81-8480-68226E8337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C122A750-9CA2-4958-AD1B-91D5D739FF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B1F19686-D816-4075-9BC2-E4792413F2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85B0CED0-2C33-4F23-86D6-D855082B97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54AD91B0-026C-43CB-A26E-0F4FE5795E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8A5A8161-CE5A-426A-8E7D-88FE124F04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3E1195E8-E9D6-4449-A1FC-C53993F128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25C823AC-E3CF-4F0E-8C20-99CEBD7044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C4184468-B8BA-4EDD-9D1A-B7F67248CF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DB74EE2C-38D7-4587-B35B-CD2FAB7512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75D1F630-BE7A-4D3B-819B-FAFB4FAE02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F7AF57EB-EF82-42AC-BD04-C10F298FAA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8EDD9EB0-BB53-481D-B22A-4236C4FD1F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99690E1A-C081-4CF2-B888-74279CC425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E9AC17F0-0388-469A-ACAA-553993A8E3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ACB86715-ABC0-4431-8CCB-5379346A8E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5F8DB845-071D-4D84-B5C8-C0067F7296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C9580A67-EF5C-4713-A07A-34EA96CABB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63DBBEE5-A19D-4D61-8ADB-B9CE891AD0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9FDD44CF-315C-42FB-92C4-93920F28E7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C3C9E918-79D3-4512-93DE-1121C5E7B9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6E15671A-99FE-42DE-830A-BC8B7BE715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0D2234C8-E6B2-45CE-A80E-BBAAEF18EB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3BDB90FE-4EC8-43DA-931A-718213EBA4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07E986C7-23D3-4677-9FEA-3308535C3B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B53DB176-4CF0-49F5-8731-03DCE8656D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206AA562-0996-4E32-AE2D-7CDC038D76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779EB801-B846-4FA2-ABF8-27EA46A9DB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AAF39C99-3F13-477F-B2EE-E326399BE2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BD47E02F-C783-4A07-9B56-04B17EE6AC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7DDD33B4-5EB7-44BE-B64C-67F21C81C31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41014B22-F4AF-4687-90A5-BEF3130855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AF9C0885-CCC4-4136-ADCF-59A1E72112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E0CED535-4BDA-46E5-BE57-BFC3FAEBF9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D4144031-5FC2-45C8-A55A-3ECF44AFB2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24862D56-259E-408C-AD1F-CDEC7368AA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026B85E4-6653-4FFC-AFA8-A8D0C54F8A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741AF38F-97CD-44BE-A079-914577FF29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0E5CD4DD-5DF6-4681-B1DF-5B0F20299C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15069975-2552-4DC3-A2FC-1AEA2158AB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DC918371-E870-4119-B051-C77893B28E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30E6C0C5-90B9-4DD2-B4A9-A738CCF39C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0B780211-574F-4D2A-BF67-4E4FBF0480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1BD8EA0D-272F-45D3-AD7D-14E2FCC7E3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85273A52-980C-40E2-8337-166300A2A5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36C02875-55F3-4482-AD70-2EE3FF8246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FB32E058-164C-44EE-B305-8D901B0FCB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57736E96-8075-4F5E-8E5E-BDAC9FADA1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E8FCD13A-FF10-415A-9FA9-B529680496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A9FB36D0-68BC-4789-BB30-F501D457377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33BB585D-96D0-4265-89EB-1A9C80C7B3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85E69DAA-05E3-4592-92D1-B85D8057AD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7A49CCBB-CE21-4AB8-A4CA-4A8AAC7C33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CADF9F91-32A1-4038-BB7A-828C84B2D8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B7B92E8A-F0BC-4D57-96B9-7C10643C75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9EFCB507-ED5F-4A0C-B49E-E8CF8A035A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D2CBD98E-005E-41DC-9A76-AA1F380609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8C4E4940-5B6C-4020-81FE-33DB69297D8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AB02739E-8E33-4A74-8252-80603F70C8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B0BCFE26-5D1E-42E9-839D-5726C56BE2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F6C8FD74-B3C0-46E5-BA47-52EFF95749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0C86A344-DEC9-47F3-A90D-1960BC927B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69CB55C8-87B2-4BE3-A6A2-D90000E3A3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592" name="Group 591">
            <a:extLst>
              <a:ext uri="{FF2B5EF4-FFF2-40B4-BE49-F238E27FC236}">
                <a16:creationId xmlns:a16="http://schemas.microsoft.com/office/drawing/2014/main" id="{6191F0AD-C720-4E9E-9B1A-9C8A537B8A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643280" y="-580942"/>
            <a:ext cx="4662812" cy="4052224"/>
            <a:chOff x="5281603" y="104899"/>
            <a:chExt cx="6910397" cy="6005491"/>
          </a:xfrm>
        </p:grpSpPr>
        <p:sp>
          <p:nvSpPr>
            <p:cNvPr id="593" name="Freeform 17">
              <a:extLst>
                <a:ext uri="{FF2B5EF4-FFF2-40B4-BE49-F238E27FC236}">
                  <a16:creationId xmlns:a16="http://schemas.microsoft.com/office/drawing/2014/main" id="{BB5A9845-3ACA-4CDF-8F0E-F681D62A5D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4" name="Group 593">
              <a:extLst>
                <a:ext uri="{FF2B5EF4-FFF2-40B4-BE49-F238E27FC236}">
                  <a16:creationId xmlns:a16="http://schemas.microsoft.com/office/drawing/2014/main" id="{FC1F1F73-7ABC-4F79-A342-876B2D81E45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595" name="Straight Connector 594">
                <a:extLst>
                  <a:ext uri="{FF2B5EF4-FFF2-40B4-BE49-F238E27FC236}">
                    <a16:creationId xmlns:a16="http://schemas.microsoft.com/office/drawing/2014/main" id="{066E07A7-A8B9-4A11-8B11-7CA574B7A1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16788C9C-03FD-4123-8B67-FB1E2CE47F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FB4DEE61-8FDF-435F-9A6B-90322E34FF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CEEAE353-6EB4-436E-9D9C-702B0EC2B7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88EA36F9-B6F3-407E-B6CD-BB2A79BD7D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F6014454-46D0-403C-A267-7E8AE36E18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13C96F4A-ED2D-4A99-A9DC-453A754279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1873097A-0FDE-47BA-B389-D16F6B0E01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6B6BC893-2000-4112-8529-C45A6B7E68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647597FF-250D-4A88-9BF2-28AAE8B548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08A8627F-6A72-426F-B60B-FBCEF8E27D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297EF6A1-1052-4DE5-BA8F-F7BCD2DDE1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5050F261-9C54-4EEE-B6B9-A233F107DD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18578ABE-40D8-44AC-9EC4-CE211E859A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C5537058-9800-4394-BC5D-65603E4967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8A54A785-F349-468B-B6B7-E4BC4BAEFF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7792D4DE-5135-462C-9AF3-72ECC55114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000BBF14-A6BD-44A2-BBB1-7D8E4A5463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69B59866-70A6-4217-91FD-6E56DD4C96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0E92ACEF-0732-4B5A-A22F-4D2161889F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34D17BC3-65D0-46DE-B715-53DB58D595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FF06A701-0A1F-49FD-AA0B-346D447D9F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8A8694D1-7DCA-46FF-A89A-9133A61C66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77B12B06-3CC5-4F71-8EA3-FCA7A9CB70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C49F5517-E015-41C4-BC97-076F6BE9E9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B2C289BC-09CC-4C4C-8FDB-1E18F38D32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477C671B-653A-4E8C-A768-C0BBE506AD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23700B49-038C-4F33-96A7-2829930640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7F032AD8-9069-4C43-9033-7BF0278F7D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B85B7AAA-BB0B-46DC-9DA5-F6A50FA4B1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020430C3-CDA0-4859-8D85-9A4B37DF80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8D831F4E-9351-4E9B-89B7-467DB13F2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98748E92-CD47-476D-93AD-FDA8B0005B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980E8134-4223-4A47-9A01-40AE4E8133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744BDD2C-AD14-4FC1-8C82-D1669BECC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64567A16-FCD6-4418-9574-3995B12B13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9AA58126-98FE-4C95-A09A-FBDFAA7973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54F61547-264D-4C69-AE76-89B5497FCC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9BB0AE43-ADA3-48EC-8CEA-B9A44A5C34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315E9DE5-6616-4550-B31D-909339B238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4A0B24BA-3A17-4ADB-AC89-50C89AB168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C60B08DF-39D4-4FED-8E90-1B8AF0C2B8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E03A27FF-C8C7-415F-9BA4-8E64C342EA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9ABDA913-71FD-4826-927C-C0E8D41E20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57A6A8BD-D397-4213-AD6B-E4D0B599537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5E30D5A7-42E8-4972-8739-C9268D6426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A92936C1-14EB-472B-842F-9921DC2E12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F64CD999-0C77-4E08-A169-75AF10E2A5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65CCDBD0-7E08-4DA2-A8E7-C4B838EEA8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79216250-F15C-4EF0-BD96-02601887F7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7DE8C460-09C8-4887-9A44-A6E05CEA29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45BFC8C1-9B0D-40E6-A5A4-0EE6946FE1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5A4DEAB9-2D45-40F7-A115-534D3AE130E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044D516C-8603-4096-B89F-16E5D7D6CA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71F0C0B6-D1FF-4842-9D71-F9F360D564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F7C16E21-459A-46FA-B927-B9A9A35333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9FC29217-CA19-4B46-86F5-1053515EB27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5875C3DE-314B-45BE-8C23-EA9D452FDA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6F85B899-F3C4-4556-854B-78F90C57AF9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6FD381B4-0957-451B-98B0-5BA77C6E24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AD64D872-D788-4DA9-B4AE-2874D52F85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D89F8248-B8BD-4622-BE3A-DEDCFEDE58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28ADBAB7-EC82-4518-85AE-65119D1A81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CE69525B-0F79-47DF-AF24-8527E1366D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B4877CF2-206E-4EB6-97BF-C9DA57033E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B577180A-D57A-4020-8F6F-F5DEE8CDC1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E60A6B6D-736D-4AF8-BD15-81CD7410EF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C1F97AB2-5AD8-4616-9F86-FE765143B8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ACA444D5-80DD-4760-B4EE-6C23CA4446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00515E3E-4E7F-4B1E-B9CF-E918852FD6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2038EA72-0798-4E79-B412-FA603E87F0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93E9084A-6F15-4DB1-AF7C-EE14898DF2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3D1A7182-8DB0-4A4A-A1EA-62B0955AF3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E4A6A125-7133-4A58-91C2-E091460D86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4BFF675B-560B-4AB6-9EF0-489C47D9FA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616905A4-890A-41C7-85F7-3C064C8D32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354AD671-7BE2-460C-ADD8-00E4595D78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C9D949C4-C239-4981-B5FD-4022F48489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0965" name="Picture 5" descr="blooming_flowers">
            <a:extLst>
              <a:ext uri="{FF2B5EF4-FFF2-40B4-BE49-F238E27FC236}">
                <a16:creationId xmlns:a16="http://schemas.microsoft.com/office/drawing/2014/main" id="{1B19E477-A4FA-4056-A6B6-967AF6B83A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70" r="18827" b="-4"/>
          <a:stretch/>
        </p:blipFill>
        <p:spPr bwMode="auto">
          <a:xfrm>
            <a:off x="5675741" y="485876"/>
            <a:ext cx="1955786" cy="195578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5" descr="ev2726_pia02619">
            <a:extLst>
              <a:ext uri="{FF2B5EF4-FFF2-40B4-BE49-F238E27FC236}">
                <a16:creationId xmlns:a16="http://schemas.microsoft.com/office/drawing/2014/main" id="{D85C32C4-7293-4920-8EEC-17D007A5D0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 r="6655" b="5"/>
          <a:stretch/>
        </p:blipFill>
        <p:spPr bwMode="auto">
          <a:xfrm>
            <a:off x="5998438" y="2732176"/>
            <a:ext cx="2902538" cy="290253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descr="ice_storm">
            <a:extLst>
              <a:ext uri="{FF2B5EF4-FFF2-40B4-BE49-F238E27FC236}">
                <a16:creationId xmlns:a16="http://schemas.microsoft.com/office/drawing/2014/main" id="{7726B0CB-35DE-45F0-A10A-412A8932D4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851" r="-3" b="-3"/>
          <a:stretch/>
        </p:blipFill>
        <p:spPr bwMode="auto">
          <a:xfrm>
            <a:off x="8267683" y="2490"/>
            <a:ext cx="3920658" cy="3269097"/>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xian%2520z%2520town%25202002-06-09%2520S300-%2520004%2520xian%2520flood%2520cars%2520gd">
            <a:extLst>
              <a:ext uri="{FF2B5EF4-FFF2-40B4-BE49-F238E27FC236}">
                <a16:creationId xmlns:a16="http://schemas.microsoft.com/office/drawing/2014/main" id="{09FA9DDD-230A-4C2D-9CC6-0B30F1F210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4307" b="2"/>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5B4F-8ED0-4B1B-A573-9E13F0367DF7}"/>
              </a:ext>
            </a:extLst>
          </p:cNvPr>
          <p:cNvSpPr>
            <a:spLocks noGrp="1"/>
          </p:cNvSpPr>
          <p:nvPr>
            <p:ph type="title"/>
          </p:nvPr>
        </p:nvSpPr>
        <p:spPr>
          <a:xfrm>
            <a:off x="685801" y="609600"/>
            <a:ext cx="5308955" cy="1456267"/>
          </a:xfrm>
        </p:spPr>
        <p:txBody>
          <a:bodyPr>
            <a:normAutofit/>
          </a:bodyPr>
          <a:lstStyle/>
          <a:p>
            <a:r>
              <a:rPr lang="en-CA" dirty="0"/>
              <a:t>It’s not up for debate!</a:t>
            </a:r>
          </a:p>
        </p:txBody>
      </p:sp>
      <p:sp>
        <p:nvSpPr>
          <p:cNvPr id="3" name="Content Placeholder 2">
            <a:extLst>
              <a:ext uri="{FF2B5EF4-FFF2-40B4-BE49-F238E27FC236}">
                <a16:creationId xmlns:a16="http://schemas.microsoft.com/office/drawing/2014/main" id="{D3F07779-5437-420F-BB5B-29C934F6FF01}"/>
              </a:ext>
            </a:extLst>
          </p:cNvPr>
          <p:cNvSpPr>
            <a:spLocks noGrp="1"/>
          </p:cNvSpPr>
          <p:nvPr>
            <p:ph idx="1"/>
          </p:nvPr>
        </p:nvSpPr>
        <p:spPr>
          <a:xfrm>
            <a:off x="685801" y="2142067"/>
            <a:ext cx="4681873" cy="3649133"/>
          </a:xfrm>
        </p:spPr>
        <p:txBody>
          <a:bodyPr>
            <a:normAutofit/>
          </a:bodyPr>
          <a:lstStyle/>
          <a:p>
            <a:r>
              <a:rPr lang="en-US" altLang="en-US" sz="2400" dirty="0">
                <a:latin typeface="Times New Roman" panose="02020603050405020304" pitchFamily="18" charset="0"/>
              </a:rPr>
              <a:t>Most scientists agree that global warming is occurring, the causes of global warming and their relative effects on the biosphere are clear.</a:t>
            </a:r>
          </a:p>
          <a:p>
            <a:r>
              <a:rPr lang="en-US" altLang="en-US" sz="2400" dirty="0">
                <a:latin typeface="Times New Roman" panose="02020603050405020304" pitchFamily="18" charset="0"/>
              </a:rPr>
              <a:t>We need to act now!</a:t>
            </a:r>
          </a:p>
          <a:p>
            <a:endParaRPr lang="en-CA" sz="2400" dirty="0"/>
          </a:p>
        </p:txBody>
      </p:sp>
      <p:grpSp>
        <p:nvGrpSpPr>
          <p:cNvPr id="412" name="Group 411">
            <a:extLst>
              <a:ext uri="{FF2B5EF4-FFF2-40B4-BE49-F238E27FC236}">
                <a16:creationId xmlns:a16="http://schemas.microsoft.com/office/drawing/2014/main" id="{590820A0-B14B-4F1C-8DDA-174AC2B1471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413" name="Freeform 98">
              <a:extLst>
                <a:ext uri="{FF2B5EF4-FFF2-40B4-BE49-F238E27FC236}">
                  <a16:creationId xmlns:a16="http://schemas.microsoft.com/office/drawing/2014/main" id="{A0B952A8-34E8-46AE-B7EC-D9FB3BF1EE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413">
              <a:extLst>
                <a:ext uri="{FF2B5EF4-FFF2-40B4-BE49-F238E27FC236}">
                  <a16:creationId xmlns:a16="http://schemas.microsoft.com/office/drawing/2014/main" id="{77C0821D-1BFC-498C-BEE4-6CE6B6B2C43E}"/>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415" name="Straight Connector 414">
                <a:extLst>
                  <a:ext uri="{FF2B5EF4-FFF2-40B4-BE49-F238E27FC236}">
                    <a16:creationId xmlns:a16="http://schemas.microsoft.com/office/drawing/2014/main" id="{8CAE6635-A640-4DF6-8A57-8989A6B7B8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BA16D7B4-883D-4B71-A28E-8BDCD687E8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B72A9B10-2C9E-4DDF-8C99-874229A492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6EF75B38-CC94-4DE1-A968-D9E320A926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F0E9350D-D958-4D62-8379-58ADFF9545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61CA4590-01F5-4F10-A727-F0EE16FD3E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34D2BBC3-F36B-4D06-BCA7-F71AD66980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09AD5E0B-9B13-4228-A23D-83F17DD01A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3E153321-B19E-4FA5-8A22-05A91F2AC4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8CB9B077-591C-4298-888F-32BB6D0AB6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F6FAFF7A-3D2E-40E1-961C-C2875D67D3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37AB21FA-AE5F-4714-968F-356DEE791F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A657826-1C0D-47DD-9B11-E93A32B64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C0DC7092-7C59-441C-9840-7163FAB2D6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356E4341-2683-4149-A265-F498A3B79A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12D68886-7F13-46BC-9D15-BAF1B45EC3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B17C4A21-61C9-400C-B013-440B0338B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FDB85B97-7A10-452C-95EB-4CBC73A729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C5A1D773-A4DC-4A3D-BB9D-E056BAC3B7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9A7184E7-1D5B-4687-8ADC-B776C1EFB2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32D3DC5-864B-4B44-9E09-2FE1AD048A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50DB5CCD-3BBF-45CE-B561-4579A82BD0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81DD1944-44B9-4A99-A105-7C364538CA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45ACDF35-7550-4E16-9914-613447CC0F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3BE9C83A-DEB3-4D63-A163-8223B68140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76FFC901-4314-4DC8-BCF5-34E1ACC591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5ACA1D64-7220-4CB4-9BF1-69B45B4822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E565C435-F20D-4ACD-921E-A46F19D671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988848F1-0711-4763-BC8B-76970B5C86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CF1F2F9F-1FE7-4945-95B9-09731BE9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FD030805-517F-4B88-A49B-B0E89A0A9C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A51D02D9-7DCC-42F6-BBD4-62F841ED42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70B07484-4B4C-4B4E-9841-E455CCF19F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3183CA18-F3C2-4329-AC85-63B53C6A63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5F40AEE3-A69A-4F08-95EC-D4427E2461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192C26C7-E36B-4C29-9C8B-963C7C350D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EA2AB60F-895F-49A6-A514-5EDE49E67C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2A53213F-862F-474E-9DE6-F06F3F344C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8D556880-E892-4297-B930-959E868A1F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F786BA14-25A0-4244-92EE-40B324E323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54A8FE26-68CA-4ED2-AC18-175CCD3855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A02032B0-7225-492F-A909-4A5FA8B1CA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1AA3885E-E420-40C5-8B05-E5167027DD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DA973D3B-A048-46C9-8DA7-6792F2F949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7BAEE237-4C03-4C0B-9951-EB14A53620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4E1D87A6-7BC8-4BD7-A2B9-B64555B750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617DFB34-0FF3-45E0-86D1-14367FD4E1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FB72F8F4-90B4-4099-B7E7-4F060A017D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59A58548-CA86-4B09-9534-0B9F46F1C6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1395729B-8C0E-41B8-B3ED-3E25B3289D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A3910024-5A98-44CB-96D6-6F18BEE2B1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271B185B-BD9C-4F33-A1CA-8053DC4F18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7D04AC18-163B-4734-89C3-160679520D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F08A3168-5207-4A96-AF77-4442A6DD406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F103104E-3B79-4584-BC67-1617345678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DAE2661F-465D-44F7-832A-93816854D4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26351CA6-C76B-4C66-9378-C385BBE40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242756B9-0921-4B55-B129-1C794D4FDA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737841ED-C77C-4824-BBDB-A4AD5CC4C7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04E74C45-8542-46B2-AAA4-9749090683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2B975665-5AAD-40D4-AC00-1047ED6593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B046CFA9-FF2B-4D62-8063-8D68FF4801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E50C0FC6-86F2-4AAC-9174-25FB83DA6F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88652921-868F-4CCF-B70C-034DAD2E76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02A55E7D-1C8A-4438-A99F-3ACAC87A77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43610C07-2EF7-4475-AF6C-9CA4C0645F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B17D69AF-D03D-4514-A534-475B175912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570FDC14-72EE-470D-876E-6517413658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8BEAC2A8-991D-4B96-ABE3-9A32625B22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E4FDD02D-2AD2-4A6C-BBC9-15591F457B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F6844DDA-5D96-4DEA-A208-28BBA35901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A96F2E86-56F4-4B0C-8D83-55D2865C87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C193D075-DE33-4AD6-937B-FC2912872E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B59EA056-638E-430D-AE76-796F1ED38B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8D75FB12-06AB-46A1-BFE4-D16F35625C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351D4855-B924-45D6-A884-31A6BC9630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8397D34C-609D-44DB-AFF8-75858A4F31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2EA17769-C4B1-4138-875F-A58D5D8497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494" name="Group 493">
            <a:extLst>
              <a:ext uri="{FF2B5EF4-FFF2-40B4-BE49-F238E27FC236}">
                <a16:creationId xmlns:a16="http://schemas.microsoft.com/office/drawing/2014/main" id="{3B02E948-8CD2-4C3C-9E5D-262DAC3C965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495" name="Freeform 17">
              <a:extLst>
                <a:ext uri="{FF2B5EF4-FFF2-40B4-BE49-F238E27FC236}">
                  <a16:creationId xmlns:a16="http://schemas.microsoft.com/office/drawing/2014/main" id="{F8E025EC-8201-4DC5-B858-C2EEA8121D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6" name="Group 495">
              <a:extLst>
                <a:ext uri="{FF2B5EF4-FFF2-40B4-BE49-F238E27FC236}">
                  <a16:creationId xmlns:a16="http://schemas.microsoft.com/office/drawing/2014/main" id="{5D00349E-7825-4D5D-81A3-6A5FB2D95D8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497" name="Straight Connector 496">
                <a:extLst>
                  <a:ext uri="{FF2B5EF4-FFF2-40B4-BE49-F238E27FC236}">
                    <a16:creationId xmlns:a16="http://schemas.microsoft.com/office/drawing/2014/main" id="{2B0493F4-7EE3-40BC-9693-4C30116976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05D627BB-BD2B-4E33-837E-94DABD948C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0948FD7F-4A95-419F-9592-F1AE43EB39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76D13955-7897-45BF-AE8D-F635DE7296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AD38C1DF-38DA-4D6D-AEDD-F23C531045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5618B3C8-757B-4262-8325-56E79801FF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5BC63D8C-C95A-4588-AEC8-83438699A3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E1EBAFC9-1157-4512-A58B-E8DBDCB0E0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D5C42AD4-0C0A-44F8-BEF5-76D798BB14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FA2FDF3F-1D8B-4D7F-9713-D2785051C4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CE5C02B7-5014-410B-A59B-ABA9017C96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FA738C92-C3B6-43D5-A718-230FE5A78A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A7FDBFA0-A00A-4C49-A38C-5197E28B1E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162F2930-B81B-47BF-BAB6-6CD862E0AC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BDB0E661-1786-4C8B-B4AA-1C46DBB09F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EAE039B6-9B91-4DF7-B2E1-BEC620E8AF7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A09B3898-68D4-4032-973C-3297FA2A0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56FDF469-A729-4C34-9A4E-FC7F50FB6E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B42661BA-C51F-493E-BA84-7E8E02647B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BCA6BFC1-5596-4F25-8834-B82EC76C03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ADC0C4EA-8B26-488D-842A-8492C28EFA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1365199F-3DA2-4ECE-8AA0-B37E7E3AFB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9F8EAD3C-6628-48E5-A004-B34EFF17E2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8627E51D-F7F3-432F-B018-3390B0A3E2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B0A796D9-B9B7-497E-91F4-257D2CCAA2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E4E17776-2D77-4801-AFE4-553D807E01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AF653420-3C79-432A-9CAB-6A4AEC545B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CB4F431F-451E-4136-B596-17B6396321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75E18572-BE7A-4234-B454-FD38ABFAE2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EB9F985-7C1A-4BFE-A4DC-F35AA0D04E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500648B4-39E6-409B-A151-2A6CC6D3C4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013A2463-A9F5-45B4-804E-5595FAE42C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CBF3193A-025E-4BE6-9AD5-D3106F9D78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E2832A9B-55E5-494A-A717-3617EDD1F2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CC0DA7BF-4BD6-46F6-91A1-E38E259FC7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87B5F7E4-8A2A-468D-8EF3-6D7171EBC0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F6A8F3CE-3B42-4770-8933-7C9BCA91B6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224EF38-8522-4A6A-BA96-BAAB1A136C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42B702F4-3A4F-475E-A874-62BA9C76A0D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1BF12728-61DB-4CA7-BFEA-C67E21001E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2A114F6C-B377-4620-9C72-92D0FA5095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185FB219-37DC-4CBB-BDEF-43EF98EB00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2060F2EE-256C-4A23-A980-9C317EA5F1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52F37857-F893-4D54-B377-60870C91BC1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F5DEA293-2202-41FF-B5FE-71F06BAA69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A9C59CAC-07BD-4C27-8926-C55E46BD10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480FA13A-0B04-4946-9A24-2701584E2D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488CE1CC-C8B3-470F-9512-B590AF9DEB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7C1809CD-B912-4E69-A5A5-94EA27B28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FB9E3C6C-40C8-4A98-B0AF-C45C414845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DBE61EAD-B3F8-4E77-B3B6-0A3374C0F2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4303657B-9569-4CB6-A870-F7D678DE67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C95E1DFB-B252-4CBC-95A8-D1DC68A185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2D7B24AC-E1C7-4A27-BACA-0AE3C159FD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97ECB039-4BBD-4991-8C57-7D90D4A22C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38517C97-1250-4775-B725-2CBD677C3F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C9679D68-007E-47A6-A882-07A8088B5C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767BAF92-FB48-468A-B633-46749349E5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2875629C-FBE1-4E58-82B5-53DBC3ABD0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CC29FC6C-B918-40F3-AAAA-1A4F1DFBEA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2D55E2D8-4D39-4F44-AAE7-B3B2DDDB5B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8EF38C89-9B35-40D5-A2EC-AE4FFF1712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15C842FE-0918-4A9A-B4F3-F69C539B3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C5A2FDBE-9CE6-41C7-A149-1FC75441C4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FE76B3FC-2648-4EF2-A363-8AED916B45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57AD43BF-C5AB-4324-B39E-5E3AFC8876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1D7FC0CC-E465-4316-A7B6-42441D27DC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5EF568F1-4905-4D65-8510-683A87097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B0779A11-5E9E-4455-8DB7-6BF1F0BA4E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2B884067-174C-4C5C-955E-462157D0FA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BE5F0FA8-85D6-4B51-B2A8-027AC28D82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E76C2522-4938-48D4-9ACE-F61BC4527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7119966D-0585-4354-991F-856ADF670D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6931C16B-534C-413B-A404-870528429A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888EA28D-0FC2-4BEA-B3EB-D9DEB3C4F7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1F2052B6-705D-484A-9856-BCC35D311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B357007E-5B0B-4BC1-96BB-2F9A55E28B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144B8928-2E44-471E-818A-AC5F8B9B1D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576" name="Group 575">
            <a:extLst>
              <a:ext uri="{FF2B5EF4-FFF2-40B4-BE49-F238E27FC236}">
                <a16:creationId xmlns:a16="http://schemas.microsoft.com/office/drawing/2014/main" id="{D3F906D0-CE7C-484D-8C11-5011F768A5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520984" y="3122486"/>
            <a:ext cx="2928062" cy="2544637"/>
            <a:chOff x="5281603" y="104899"/>
            <a:chExt cx="6910397" cy="6005491"/>
          </a:xfrm>
        </p:grpSpPr>
        <p:sp>
          <p:nvSpPr>
            <p:cNvPr id="577" name="Freeform 183">
              <a:extLst>
                <a:ext uri="{FF2B5EF4-FFF2-40B4-BE49-F238E27FC236}">
                  <a16:creationId xmlns:a16="http://schemas.microsoft.com/office/drawing/2014/main" id="{0FE191C3-385B-4E2B-ADE9-0FA9E09CA2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8" name="Group 577">
              <a:extLst>
                <a:ext uri="{FF2B5EF4-FFF2-40B4-BE49-F238E27FC236}">
                  <a16:creationId xmlns:a16="http://schemas.microsoft.com/office/drawing/2014/main" id="{DF236ECF-9469-429F-B950-E6274E93F7D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579" name="Straight Connector 578">
                <a:extLst>
                  <a:ext uri="{FF2B5EF4-FFF2-40B4-BE49-F238E27FC236}">
                    <a16:creationId xmlns:a16="http://schemas.microsoft.com/office/drawing/2014/main" id="{ACFB9B6B-3B4B-406C-A9C4-9E15E8EDA9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1185F607-E801-4999-8E05-0C8486DAAA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2AE80DE6-1860-413C-83A4-3D16C772FC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BCA67FE0-1324-427A-A3EB-EC0E27E8DA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7426A4D5-E148-458E-81B7-A67551CC52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5AE534E1-BFC4-4B6F-B4A6-D0331A128D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F6D2BC14-55E1-4250-A703-26EAE5BEB1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D28FA0B2-4451-4A40-A6A8-B5B2BFFD22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695551A0-FD49-4C51-9936-31AADCF8F0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21AA33D7-B8C3-4A4C-B04C-90496559F6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EC11C7CB-C8A3-4FA2-8919-4BDE08B8C0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04122C9F-7650-4E2A-BBDD-5ED1794298F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B2331B0F-4B2B-49FF-B210-A548BEE14B1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9E66A3B2-EAB9-4D0F-8CC6-133C4B8D26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A5D255CC-F767-47F3-9B04-0F597091D8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DE6FFD6E-D10A-4E69-B92A-1C3D4AD900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9BAE1242-2228-4493-81B5-F7807B8DAC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7A6A8552-686E-44B0-AA9A-9488BB77F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7C45C190-42DB-4A86-A102-D04A25E1E1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DC2E5DE9-3511-45AE-9F95-710C8211A3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53F3C6F6-47A6-4265-878C-5092E93280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82B1F3E7-F618-4E13-9E16-7118C45C77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A5E7DF9B-A62B-4C53-A661-B401D7195B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EEE4847E-481F-4419-AE1F-90DED5344C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B13E9C09-74A8-40D0-BC37-74CA31F5D0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B0009143-1101-4DF3-B01E-766F9BE63D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995E8D24-3C05-4242-92BA-731FDA5AE6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A40A7CC8-D93E-41C0-8322-8EF549E1A5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0B91F070-941B-4307-9931-156C868BFF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BF90A755-20A8-4274-A4F7-BD624FECFA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4D87C615-9E34-495E-8406-FAEFC2F845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11A383A9-4CA6-4FAB-9F61-C5E53DBF8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D7B6069C-3205-4BBB-ADDF-D85A07E550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98083F5B-DC24-40B3-92D2-BF90631145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1AEA55FF-DDBB-4AA2-ACBD-9A4D56FFCC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2E00B1FB-F492-483C-B4D3-893BE48D29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576CFD40-49E1-465A-9B23-F9D980D9A4D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5D63EDB7-C852-43C0-9954-6F2196FABE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316E726A-0F37-45E3-9BDF-42ECAA68F6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29E8E54E-8FB5-4650-AD2D-C65F3F53A9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33018142-C705-4D1B-8C27-83842B8D18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4B029D1D-41B1-45D6-8FC5-9EBEEEBD51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238CE0A4-BE74-4418-8DB6-FC0A391029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C5DC5DB6-FAE4-45E0-A0E5-E613B8D7E1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3FBB2B3B-650C-4D6B-BA13-A71D6CB8CD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AA61A363-0BE0-4381-9635-02A60AE9C1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F363EFF4-A1A6-4E57-8128-D13002EAD0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744B3004-D3A0-4C95-8618-02CD578CCD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48511694-389A-4FA7-950D-D0B63A422C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03CF007D-1A35-4653-994F-C5DC685C43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E268873C-3BA1-4848-8A1E-55D4416950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6F28B5E8-5EF7-40C6-8012-75E3ADCB41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C4DD4F11-6920-4398-88A7-0C571FA3F9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B87C9D72-9386-43D4-9C27-2B0A676624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6903FC60-7B4A-4E8D-B64E-A6570168D8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1565646A-F4D1-434F-ACCE-BC14E5D049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EB5384FB-B917-47C4-9BEF-B81DFEE8C2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03934C7C-17F3-44A9-96A6-AC1E3AFE01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88AF32D4-0DB1-4F6F-8B2B-27519AB902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E8FB5CFF-2F83-4320-9CD0-CCD78775EC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C85CC5D7-8944-4B99-92D2-D827AB9C4F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F55CCF6E-2B52-4B36-872D-542D0CDD7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12D2E4E5-D86C-41AF-B664-F7E0773984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1B38EA97-5B13-4977-B58D-0B28E2D8BA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0CC35DD3-5BF6-4C99-93A1-C0F5ACAB7A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A69C8543-88BB-4CDA-8EF5-2850685210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A091AE30-82E9-4674-9E65-5042AB251C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9A3D2800-7BCF-4C76-9CCD-6962D5E5E7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2AD91264-05B7-4454-AE8C-BAC45B3317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2047D64C-CE38-4EDA-8EA5-8A805D525A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A3C33408-5D0E-4DE4-8945-9001979D3E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E1AE14B5-3844-4A66-A8BC-CD8538C562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5F78B15A-17F2-474B-A6B5-34B225EBA0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114C9FE9-2E7D-466C-978D-713D0A6624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882ACEF4-C446-4969-92B5-8649558C27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DDA39D67-86FF-418E-9876-AB14AFD793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2D3BF31F-EEDE-4027-BAE2-CD14B138C5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F37BBBCA-15AD-4E11-813C-E58EE564FD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8439" name="Picture 5" descr="scientist-2a">
            <a:extLst>
              <a:ext uri="{FF2B5EF4-FFF2-40B4-BE49-F238E27FC236}">
                <a16:creationId xmlns:a16="http://schemas.microsoft.com/office/drawing/2014/main" id="{E03D204B-FD6D-4846-B151-AE5B751B6B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33" r="1" b="3992"/>
          <a:stretch/>
        </p:blipFill>
        <p:spPr bwMode="auto">
          <a:xfrm>
            <a:off x="5959325" y="2806240"/>
            <a:ext cx="2902538" cy="290253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7" descr="scientist2">
            <a:extLst>
              <a:ext uri="{FF2B5EF4-FFF2-40B4-BE49-F238E27FC236}">
                <a16:creationId xmlns:a16="http://schemas.microsoft.com/office/drawing/2014/main" id="{7880F858-2304-4D77-B9A3-A1329B7C73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890" r="-1" b="22411"/>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9" descr="madscientist-byrjt2004">
            <a:extLst>
              <a:ext uri="{FF2B5EF4-FFF2-40B4-BE49-F238E27FC236}">
                <a16:creationId xmlns:a16="http://schemas.microsoft.com/office/drawing/2014/main" id="{4531932F-1F6C-41D4-8280-F402E74556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0" r="3" b="3"/>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4D61-B67A-466F-99EB-FF1AB4E5D761}"/>
              </a:ext>
            </a:extLst>
          </p:cNvPr>
          <p:cNvSpPr>
            <a:spLocks noGrp="1"/>
          </p:cNvSpPr>
          <p:nvPr>
            <p:ph type="title"/>
          </p:nvPr>
        </p:nvSpPr>
        <p:spPr>
          <a:xfrm>
            <a:off x="685801" y="609600"/>
            <a:ext cx="4681873" cy="1456267"/>
          </a:xfrm>
        </p:spPr>
        <p:txBody>
          <a:bodyPr>
            <a:normAutofit/>
          </a:bodyPr>
          <a:lstStyle/>
          <a:p>
            <a:pPr>
              <a:lnSpc>
                <a:spcPct val="90000"/>
              </a:lnSpc>
            </a:pPr>
            <a:r>
              <a:rPr lang="en-CA" sz="2300" kern="10">
                <a:ln w="19050">
                  <a:solidFill>
                    <a:srgbClr val="800080"/>
                  </a:solidFill>
                  <a:round/>
                  <a:headEnd/>
                  <a:tailEnd/>
                </a:ln>
                <a:latin typeface="Comic Sans MS" panose="030F0702030302020204" pitchFamily="66" charset="0"/>
              </a:rPr>
              <a:t>Scientific Collaboration on Climate Change</a:t>
            </a:r>
            <a:br>
              <a:rPr lang="en-CA" sz="2300" kern="10">
                <a:ln w="19050">
                  <a:solidFill>
                    <a:srgbClr val="800080"/>
                  </a:solidFill>
                  <a:round/>
                  <a:headEnd/>
                  <a:tailEnd/>
                </a:ln>
                <a:latin typeface="Comic Sans MS" panose="030F0702030302020204" pitchFamily="66" charset="0"/>
              </a:rPr>
            </a:br>
            <a:endParaRPr lang="en-CA" sz="2300"/>
          </a:p>
        </p:txBody>
      </p:sp>
      <p:sp>
        <p:nvSpPr>
          <p:cNvPr id="329" name="Text Box 11">
            <a:extLst>
              <a:ext uri="{FF2B5EF4-FFF2-40B4-BE49-F238E27FC236}">
                <a16:creationId xmlns:a16="http://schemas.microsoft.com/office/drawing/2014/main" id="{68A98F49-44DC-4A17-9EF9-1684B5E1143B}"/>
              </a:ext>
            </a:extLst>
          </p:cNvPr>
          <p:cNvSpPr txBox="1">
            <a:spLocks noGrp="1" noChangeArrowheads="1"/>
          </p:cNvSpPr>
          <p:nvPr>
            <p:ph idx="1"/>
          </p:nvPr>
        </p:nvSpPr>
        <p:spPr bwMode="auto">
          <a:xfrm>
            <a:off x="386231" y="1669411"/>
            <a:ext cx="5071658" cy="47095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lnSpc>
                <a:spcPct val="90000"/>
              </a:lnSpc>
              <a:spcBef>
                <a:spcPct val="50000"/>
              </a:spcBef>
            </a:pPr>
            <a:r>
              <a:rPr lang="en-US" altLang="en-US" sz="1800" dirty="0"/>
              <a:t>In order to develop strategies to best deal with climate change, scientists from around the world need to share data.</a:t>
            </a:r>
          </a:p>
          <a:p>
            <a:pPr eaLnBrk="1" hangingPunct="1">
              <a:lnSpc>
                <a:spcPct val="90000"/>
              </a:lnSpc>
              <a:spcBef>
                <a:spcPct val="50000"/>
              </a:spcBef>
            </a:pPr>
            <a:r>
              <a:rPr lang="en-US" altLang="en-US" sz="1800" dirty="0"/>
              <a:t>Many advances in computer technology and data gathering have made this possible.</a:t>
            </a:r>
          </a:p>
          <a:p>
            <a:pPr eaLnBrk="1" hangingPunct="1">
              <a:lnSpc>
                <a:spcPct val="90000"/>
              </a:lnSpc>
              <a:spcBef>
                <a:spcPct val="50000"/>
              </a:spcBef>
            </a:pPr>
            <a:r>
              <a:rPr lang="en-US" altLang="en-US" sz="1800" dirty="0"/>
              <a:t>There are a number of types computer models of climate, but the one that reflects the world’s climate the best is called the </a:t>
            </a:r>
            <a:r>
              <a:rPr lang="en-US" altLang="en-US" sz="1800" b="1" dirty="0"/>
              <a:t>general circulation model</a:t>
            </a:r>
            <a:r>
              <a:rPr lang="en-US" altLang="en-US" sz="1800" dirty="0"/>
              <a:t> (GCM).</a:t>
            </a:r>
          </a:p>
          <a:p>
            <a:pPr eaLnBrk="1" hangingPunct="1">
              <a:lnSpc>
                <a:spcPct val="90000"/>
              </a:lnSpc>
              <a:spcBef>
                <a:spcPct val="50000"/>
              </a:spcBef>
            </a:pPr>
            <a:r>
              <a:rPr lang="en-US" altLang="en-US" sz="1800" b="1" dirty="0"/>
              <a:t>GCM’s</a:t>
            </a:r>
            <a:r>
              <a:rPr lang="en-US" altLang="en-US" sz="1800" dirty="0"/>
              <a:t> focus on the mechanisms of thermal energy transfer in the atmosphere, the complex factors that influence them, and how they are changing.  These changes obviously have major implications for climate on different parts of Earth.</a:t>
            </a:r>
          </a:p>
        </p:txBody>
      </p:sp>
      <p:grpSp>
        <p:nvGrpSpPr>
          <p:cNvPr id="330" name="Group 329">
            <a:extLst>
              <a:ext uri="{FF2B5EF4-FFF2-40B4-BE49-F238E27FC236}">
                <a16:creationId xmlns:a16="http://schemas.microsoft.com/office/drawing/2014/main" id="{590820A0-B14B-4F1C-8DDA-174AC2B1471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331" name="Freeform 98">
              <a:extLst>
                <a:ext uri="{FF2B5EF4-FFF2-40B4-BE49-F238E27FC236}">
                  <a16:creationId xmlns:a16="http://schemas.microsoft.com/office/drawing/2014/main" id="{A0B952A8-34E8-46AE-B7EC-D9FB3BF1EE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31">
              <a:extLst>
                <a:ext uri="{FF2B5EF4-FFF2-40B4-BE49-F238E27FC236}">
                  <a16:creationId xmlns:a16="http://schemas.microsoft.com/office/drawing/2014/main" id="{77C0821D-1BFC-498C-BEE4-6CE6B6B2C43E}"/>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333" name="Straight Connector 332">
                <a:extLst>
                  <a:ext uri="{FF2B5EF4-FFF2-40B4-BE49-F238E27FC236}">
                    <a16:creationId xmlns:a16="http://schemas.microsoft.com/office/drawing/2014/main" id="{8CAE6635-A640-4DF6-8A57-8989A6B7B8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BA16D7B4-883D-4B71-A28E-8BDCD687E8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B72A9B10-2C9E-4DDF-8C99-874229A492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6EF75B38-CC94-4DE1-A968-D9E320A926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F0E9350D-D958-4D62-8379-58ADFF9545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61CA4590-01F5-4F10-A727-F0EE16FD3E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4D2BBC3-F36B-4D06-BCA7-F71AD66980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9AD5E0B-9B13-4228-A23D-83F17DD01A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3E153321-B19E-4FA5-8A22-05A91F2AC4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8CB9B077-591C-4298-888F-32BB6D0AB6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F6FAFF7A-3D2E-40E1-961C-C2875D67D3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7AB21FA-AE5F-4714-968F-356DEE791F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A657826-1C0D-47DD-9B11-E93A32B64C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0DC7092-7C59-441C-9840-7163FAB2D6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356E4341-2683-4149-A265-F498A3B79A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12D68886-7F13-46BC-9D15-BAF1B45EC3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B17C4A21-61C9-400C-B013-440B0338B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FDB85B97-7A10-452C-95EB-4CBC73A729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C5A1D773-A4DC-4A3D-BB9D-E056BAC3B7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9A7184E7-1D5B-4687-8ADC-B776C1EFB2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332D3DC5-864B-4B44-9E09-2FE1AD048A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50DB5CCD-3BBF-45CE-B561-4579A82BD0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81DD1944-44B9-4A99-A105-7C364538CA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45ACDF35-7550-4E16-9914-613447CC0F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3BE9C83A-DEB3-4D63-A163-8223B68140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76FFC901-4314-4DC8-BCF5-34E1ACC591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5ACA1D64-7220-4CB4-9BF1-69B45B4822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E565C435-F20D-4ACD-921E-A46F19D671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988848F1-0711-4763-BC8B-76970B5C86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CF1F2F9F-1FE7-4945-95B9-09731BE9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FD030805-517F-4B88-A49B-B0E89A0A9C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A51D02D9-7DCC-42F6-BBD4-62F841ED42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70B07484-4B4C-4B4E-9841-E455CCF19F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3183CA18-F3C2-4329-AC85-63B53C6A63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5F40AEE3-A69A-4F08-95EC-D4427E2461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192C26C7-E36B-4C29-9C8B-963C7C350D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EA2AB60F-895F-49A6-A514-5EDE49E67C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2A53213F-862F-474E-9DE6-F06F3F344C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8D556880-E892-4297-B930-959E868A1F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F786BA14-25A0-4244-92EE-40B324E323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54A8FE26-68CA-4ED2-AC18-175CCD3855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A02032B0-7225-492F-A909-4A5FA8B1CA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1AA3885E-E420-40C5-8B05-E5167027DD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DA973D3B-A048-46C9-8DA7-6792F2F949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7BAEE237-4C03-4C0B-9951-EB14A53620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4E1D87A6-7BC8-4BD7-A2B9-B64555B750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617DFB34-0FF3-45E0-86D1-14367FD4E1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FB72F8F4-90B4-4099-B7E7-4F060A017D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59A58548-CA86-4B09-9534-0B9F46F1C61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1395729B-8C0E-41B8-B3ED-3E25B3289D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A3910024-5A98-44CB-96D6-6F18BEE2B1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271B185B-BD9C-4F33-A1CA-8053DC4F18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7D04AC18-163B-4734-89C3-160679520D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F08A3168-5207-4A96-AF77-4442A6DD406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F103104E-3B79-4584-BC67-1617345678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DAE2661F-465D-44F7-832A-93816854D4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26351CA6-C76B-4C66-9378-C385BBE402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242756B9-0921-4B55-B129-1C794D4FDA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737841ED-C77C-4824-BBDB-A4AD5CC4C7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04E74C45-8542-46B2-AAA4-9749090683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2B975665-5AAD-40D4-AC00-1047ED6593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B046CFA9-FF2B-4D62-8063-8D68FF4801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E50C0FC6-86F2-4AAC-9174-25FB83DA6F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88652921-868F-4CCF-B70C-034DAD2E76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02A55E7D-1C8A-4438-A99F-3ACAC87A77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43610C07-2EF7-4475-AF6C-9CA4C0645F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B17D69AF-D03D-4514-A534-475B1759126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570FDC14-72EE-470D-876E-6517413658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8BEAC2A8-991D-4B96-ABE3-9A32625B22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E4FDD02D-2AD2-4A6C-BBC9-15591F457B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F6844DDA-5D96-4DEA-A208-28BBA35901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A96F2E86-56F4-4B0C-8D83-55D2865C87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C193D075-DE33-4AD6-937B-FC2912872E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B59EA056-638E-430D-AE76-796F1ED38B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8D75FB12-06AB-46A1-BFE4-D16F35625CB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351D4855-B924-45D6-A884-31A6BC9630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8397D34C-609D-44DB-AFF8-75858A4F31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2EA17769-C4B1-4138-875F-A58D5D8497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655" name="Group 654">
            <a:extLst>
              <a:ext uri="{FF2B5EF4-FFF2-40B4-BE49-F238E27FC236}">
                <a16:creationId xmlns:a16="http://schemas.microsoft.com/office/drawing/2014/main" id="{3B02E948-8CD2-4C3C-9E5D-262DAC3C965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656" name="Freeform 17">
              <a:extLst>
                <a:ext uri="{FF2B5EF4-FFF2-40B4-BE49-F238E27FC236}">
                  <a16:creationId xmlns:a16="http://schemas.microsoft.com/office/drawing/2014/main" id="{F8E025EC-8201-4DC5-B858-C2EEA8121D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7" name="Group 656">
              <a:extLst>
                <a:ext uri="{FF2B5EF4-FFF2-40B4-BE49-F238E27FC236}">
                  <a16:creationId xmlns:a16="http://schemas.microsoft.com/office/drawing/2014/main" id="{5D00349E-7825-4D5D-81A3-6A5FB2D95D8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658" name="Straight Connector 657">
                <a:extLst>
                  <a:ext uri="{FF2B5EF4-FFF2-40B4-BE49-F238E27FC236}">
                    <a16:creationId xmlns:a16="http://schemas.microsoft.com/office/drawing/2014/main" id="{2B0493F4-7EE3-40BC-9693-4C30116976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05D627BB-BD2B-4E33-837E-94DABD948C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0948FD7F-4A95-419F-9592-F1AE43EB39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76D13955-7897-45BF-AE8D-F635DE7296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AD38C1DF-38DA-4D6D-AEDD-F23C531045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5618B3C8-757B-4262-8325-56E79801FF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5BC63D8C-C95A-4588-AEC8-83438699A3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E1EBAFC9-1157-4512-A58B-E8DBDCB0E0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D5C42AD4-0C0A-44F8-BEF5-76D798BB14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FA2FDF3F-1D8B-4D7F-9713-D2785051C4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CE5C02B7-5014-410B-A59B-ABA9017C96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FA738C92-C3B6-43D5-A718-230FE5A78A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A7FDBFA0-A00A-4C49-A38C-5197E28B1E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162F2930-B81B-47BF-BAB6-6CD862E0AC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BDB0E661-1786-4C8B-B4AA-1C46DBB09F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EAE039B6-9B91-4DF7-B2E1-BEC620E8AF7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A09B3898-68D4-4032-973C-3297FA2A0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56FDF469-A729-4C34-9A4E-FC7F50FB6E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id="{B42661BA-C51F-493E-BA84-7E8E02647BE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id="{BCA6BFC1-5596-4F25-8834-B82EC76C03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ADC0C4EA-8B26-488D-842A-8492C28EFA7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1365199F-3DA2-4ECE-8AA0-B37E7E3AFB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9F8EAD3C-6628-48E5-A004-B34EFF17E2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8627E51D-F7F3-432F-B018-3390B0A3E2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B0A796D9-B9B7-497E-91F4-257D2CCAA2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E4E17776-2D77-4801-AFE4-553D807E01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AF653420-3C79-432A-9CAB-6A4AEC545B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CB4F431F-451E-4136-B596-17B6396321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75E18572-BE7A-4234-B454-FD38ABFAE2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5EB9F985-7C1A-4BFE-A4DC-F35AA0D04E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500648B4-39E6-409B-A151-2A6CC6D3C4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013A2463-A9F5-45B4-804E-5595FAE42C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CBF3193A-025E-4BE6-9AD5-D3106F9D78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E2832A9B-55E5-494A-A717-3617EDD1F2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id="{CC0DA7BF-4BD6-46F6-91A1-E38E259FC7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87B5F7E4-8A2A-468D-8EF3-6D7171EBC0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F6A8F3CE-3B42-4770-8933-7C9BCA91B6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6224EF38-8522-4A6A-BA96-BAAB1A136C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a:extLst>
                  <a:ext uri="{FF2B5EF4-FFF2-40B4-BE49-F238E27FC236}">
                    <a16:creationId xmlns:a16="http://schemas.microsoft.com/office/drawing/2014/main" id="{42B702F4-3A4F-475E-A874-62BA9C76A0D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a:extLst>
                  <a:ext uri="{FF2B5EF4-FFF2-40B4-BE49-F238E27FC236}">
                    <a16:creationId xmlns:a16="http://schemas.microsoft.com/office/drawing/2014/main" id="{1BF12728-61DB-4CA7-BFEA-C67E21001E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2A114F6C-B377-4620-9C72-92D0FA5095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185FB219-37DC-4CBB-BDEF-43EF98EB00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2060F2EE-256C-4A23-A980-9C317EA5F1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a:extLst>
                  <a:ext uri="{FF2B5EF4-FFF2-40B4-BE49-F238E27FC236}">
                    <a16:creationId xmlns:a16="http://schemas.microsoft.com/office/drawing/2014/main" id="{52F37857-F893-4D54-B377-60870C91BC1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F5DEA293-2202-41FF-B5FE-71F06BAA69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a:extLst>
                  <a:ext uri="{FF2B5EF4-FFF2-40B4-BE49-F238E27FC236}">
                    <a16:creationId xmlns:a16="http://schemas.microsoft.com/office/drawing/2014/main" id="{A9C59CAC-07BD-4C27-8926-C55E46BD10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a:extLst>
                  <a:ext uri="{FF2B5EF4-FFF2-40B4-BE49-F238E27FC236}">
                    <a16:creationId xmlns:a16="http://schemas.microsoft.com/office/drawing/2014/main" id="{480FA13A-0B04-4946-9A24-2701584E2D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a:extLst>
                  <a:ext uri="{FF2B5EF4-FFF2-40B4-BE49-F238E27FC236}">
                    <a16:creationId xmlns:a16="http://schemas.microsoft.com/office/drawing/2014/main" id="{488CE1CC-C8B3-470F-9512-B590AF9DEB9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a:extLst>
                  <a:ext uri="{FF2B5EF4-FFF2-40B4-BE49-F238E27FC236}">
                    <a16:creationId xmlns:a16="http://schemas.microsoft.com/office/drawing/2014/main" id="{7C1809CD-B912-4E69-A5A5-94EA27B280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FB9E3C6C-40C8-4A98-B0AF-C45C414845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DBE61EAD-B3F8-4E77-B3B6-0A3374C0F2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4303657B-9569-4CB6-A870-F7D678DE67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C95E1DFB-B252-4CBC-95A8-D1DC68A185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2D7B24AC-E1C7-4A27-BACA-0AE3C159FD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97ECB039-4BBD-4991-8C57-7D90D4A22C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38517C97-1250-4775-B725-2CBD677C3F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C9679D68-007E-47A6-A882-07A8088B5C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767BAF92-FB48-468A-B633-46749349E5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2875629C-FBE1-4E58-82B5-53DBC3ABD0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a:extLst>
                  <a:ext uri="{FF2B5EF4-FFF2-40B4-BE49-F238E27FC236}">
                    <a16:creationId xmlns:a16="http://schemas.microsoft.com/office/drawing/2014/main" id="{CC29FC6C-B918-40F3-AAAA-1A4F1DFBEA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a:extLst>
                  <a:ext uri="{FF2B5EF4-FFF2-40B4-BE49-F238E27FC236}">
                    <a16:creationId xmlns:a16="http://schemas.microsoft.com/office/drawing/2014/main" id="{2D55E2D8-4D39-4F44-AAE7-B3B2DDDB5B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8EF38C89-9B35-40D5-A2EC-AE4FFF1712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a:extLst>
                  <a:ext uri="{FF2B5EF4-FFF2-40B4-BE49-F238E27FC236}">
                    <a16:creationId xmlns:a16="http://schemas.microsoft.com/office/drawing/2014/main" id="{15C842FE-0918-4A9A-B4F3-F69C539B354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a:extLst>
                  <a:ext uri="{FF2B5EF4-FFF2-40B4-BE49-F238E27FC236}">
                    <a16:creationId xmlns:a16="http://schemas.microsoft.com/office/drawing/2014/main" id="{C5A2FDBE-9CE6-41C7-A149-1FC75441C4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a:extLst>
                  <a:ext uri="{FF2B5EF4-FFF2-40B4-BE49-F238E27FC236}">
                    <a16:creationId xmlns:a16="http://schemas.microsoft.com/office/drawing/2014/main" id="{FE76B3FC-2648-4EF2-A363-8AED916B45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57AD43BF-C5AB-4324-B39E-5E3AFC8876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1D7FC0CC-E465-4316-A7B6-42441D27DC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5EF568F1-4905-4D65-8510-683A870976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B0779A11-5E9E-4455-8DB7-6BF1F0BA4E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2B884067-174C-4C5C-955E-462157D0FA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a16="http://schemas.microsoft.com/office/drawing/2014/main" id="{BE5F0FA8-85D6-4B51-B2A8-027AC28D82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a:extLst>
                  <a:ext uri="{FF2B5EF4-FFF2-40B4-BE49-F238E27FC236}">
                    <a16:creationId xmlns:a16="http://schemas.microsoft.com/office/drawing/2014/main" id="{E76C2522-4938-48D4-9ACE-F61BC4527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a:extLst>
                  <a:ext uri="{FF2B5EF4-FFF2-40B4-BE49-F238E27FC236}">
                    <a16:creationId xmlns:a16="http://schemas.microsoft.com/office/drawing/2014/main" id="{7119966D-0585-4354-991F-856ADF670D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a:extLst>
                  <a:ext uri="{FF2B5EF4-FFF2-40B4-BE49-F238E27FC236}">
                    <a16:creationId xmlns:a16="http://schemas.microsoft.com/office/drawing/2014/main" id="{6931C16B-534C-413B-A404-870528429A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a:extLst>
                  <a:ext uri="{FF2B5EF4-FFF2-40B4-BE49-F238E27FC236}">
                    <a16:creationId xmlns:a16="http://schemas.microsoft.com/office/drawing/2014/main" id="{888EA28D-0FC2-4BEA-B3EB-D9DEB3C4F7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1F2052B6-705D-484A-9856-BCC35D311E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B357007E-5B0B-4BC1-96BB-2F9A55E28B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a:extLst>
                  <a:ext uri="{FF2B5EF4-FFF2-40B4-BE49-F238E27FC236}">
                    <a16:creationId xmlns:a16="http://schemas.microsoft.com/office/drawing/2014/main" id="{144B8928-2E44-471E-818A-AC5F8B9B1D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736" name="Group 735">
            <a:extLst>
              <a:ext uri="{FF2B5EF4-FFF2-40B4-BE49-F238E27FC236}">
                <a16:creationId xmlns:a16="http://schemas.microsoft.com/office/drawing/2014/main" id="{D3F906D0-CE7C-484D-8C11-5011F768A5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520984" y="3122486"/>
            <a:ext cx="2928062" cy="2544637"/>
            <a:chOff x="5281603" y="104899"/>
            <a:chExt cx="6910397" cy="6005491"/>
          </a:xfrm>
        </p:grpSpPr>
        <p:sp>
          <p:nvSpPr>
            <p:cNvPr id="737" name="Freeform 183">
              <a:extLst>
                <a:ext uri="{FF2B5EF4-FFF2-40B4-BE49-F238E27FC236}">
                  <a16:creationId xmlns:a16="http://schemas.microsoft.com/office/drawing/2014/main" id="{0FE191C3-385B-4E2B-ADE9-0FA9E09CA2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8" name="Group 737">
              <a:extLst>
                <a:ext uri="{FF2B5EF4-FFF2-40B4-BE49-F238E27FC236}">
                  <a16:creationId xmlns:a16="http://schemas.microsoft.com/office/drawing/2014/main" id="{DF236ECF-9469-429F-B950-E6274E93F7D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739" name="Straight Connector 738">
                <a:extLst>
                  <a:ext uri="{FF2B5EF4-FFF2-40B4-BE49-F238E27FC236}">
                    <a16:creationId xmlns:a16="http://schemas.microsoft.com/office/drawing/2014/main" id="{ACFB9B6B-3B4B-406C-A9C4-9E15E8EDA9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a:extLst>
                  <a:ext uri="{FF2B5EF4-FFF2-40B4-BE49-F238E27FC236}">
                    <a16:creationId xmlns:a16="http://schemas.microsoft.com/office/drawing/2014/main" id="{1185F607-E801-4999-8E05-0C8486DAAA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a:extLst>
                  <a:ext uri="{FF2B5EF4-FFF2-40B4-BE49-F238E27FC236}">
                    <a16:creationId xmlns:a16="http://schemas.microsoft.com/office/drawing/2014/main" id="{2AE80DE6-1860-413C-83A4-3D16C772FC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a:extLst>
                  <a:ext uri="{FF2B5EF4-FFF2-40B4-BE49-F238E27FC236}">
                    <a16:creationId xmlns:a16="http://schemas.microsoft.com/office/drawing/2014/main" id="{BCA67FE0-1324-427A-A3EB-EC0E27E8DA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a:extLst>
                  <a:ext uri="{FF2B5EF4-FFF2-40B4-BE49-F238E27FC236}">
                    <a16:creationId xmlns:a16="http://schemas.microsoft.com/office/drawing/2014/main" id="{7426A4D5-E148-458E-81B7-A67551CC52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a:extLst>
                  <a:ext uri="{FF2B5EF4-FFF2-40B4-BE49-F238E27FC236}">
                    <a16:creationId xmlns:a16="http://schemas.microsoft.com/office/drawing/2014/main" id="{5AE534E1-BFC4-4B6F-B4A6-D0331A128D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F6D2BC14-55E1-4250-A703-26EAE5BEB1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D28FA0B2-4451-4A40-A6A8-B5B2BFFD22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a:extLst>
                  <a:ext uri="{FF2B5EF4-FFF2-40B4-BE49-F238E27FC236}">
                    <a16:creationId xmlns:a16="http://schemas.microsoft.com/office/drawing/2014/main" id="{695551A0-FD49-4C51-9936-31AADCF8F0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a:extLst>
                  <a:ext uri="{FF2B5EF4-FFF2-40B4-BE49-F238E27FC236}">
                    <a16:creationId xmlns:a16="http://schemas.microsoft.com/office/drawing/2014/main" id="{21AA33D7-B8C3-4A4C-B04C-90496559F6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a:extLst>
                  <a:ext uri="{FF2B5EF4-FFF2-40B4-BE49-F238E27FC236}">
                    <a16:creationId xmlns:a16="http://schemas.microsoft.com/office/drawing/2014/main" id="{EC11C7CB-C8A3-4FA2-8919-4BDE08B8C0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a:extLst>
                  <a:ext uri="{FF2B5EF4-FFF2-40B4-BE49-F238E27FC236}">
                    <a16:creationId xmlns:a16="http://schemas.microsoft.com/office/drawing/2014/main" id="{04122C9F-7650-4E2A-BBDD-5ED1794298F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a:extLst>
                  <a:ext uri="{FF2B5EF4-FFF2-40B4-BE49-F238E27FC236}">
                    <a16:creationId xmlns:a16="http://schemas.microsoft.com/office/drawing/2014/main" id="{B2331B0F-4B2B-49FF-B210-A548BEE14B1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a:extLst>
                  <a:ext uri="{FF2B5EF4-FFF2-40B4-BE49-F238E27FC236}">
                    <a16:creationId xmlns:a16="http://schemas.microsoft.com/office/drawing/2014/main" id="{9E66A3B2-EAB9-4D0F-8CC6-133C4B8D26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a:extLst>
                  <a:ext uri="{FF2B5EF4-FFF2-40B4-BE49-F238E27FC236}">
                    <a16:creationId xmlns:a16="http://schemas.microsoft.com/office/drawing/2014/main" id="{A5D255CC-F767-47F3-9B04-0F597091D8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a:extLst>
                  <a:ext uri="{FF2B5EF4-FFF2-40B4-BE49-F238E27FC236}">
                    <a16:creationId xmlns:a16="http://schemas.microsoft.com/office/drawing/2014/main" id="{DE6FFD6E-D10A-4E69-B92A-1C3D4AD900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a:extLst>
                  <a:ext uri="{FF2B5EF4-FFF2-40B4-BE49-F238E27FC236}">
                    <a16:creationId xmlns:a16="http://schemas.microsoft.com/office/drawing/2014/main" id="{9BAE1242-2228-4493-81B5-F7807B8DAC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7A6A8552-686E-44B0-AA9A-9488BB77F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a:extLst>
                  <a:ext uri="{FF2B5EF4-FFF2-40B4-BE49-F238E27FC236}">
                    <a16:creationId xmlns:a16="http://schemas.microsoft.com/office/drawing/2014/main" id="{7C45C190-42DB-4A86-A102-D04A25E1E1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a:extLst>
                  <a:ext uri="{FF2B5EF4-FFF2-40B4-BE49-F238E27FC236}">
                    <a16:creationId xmlns:a16="http://schemas.microsoft.com/office/drawing/2014/main" id="{DC2E5DE9-3511-45AE-9F95-710C8211A3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a:extLst>
                  <a:ext uri="{FF2B5EF4-FFF2-40B4-BE49-F238E27FC236}">
                    <a16:creationId xmlns:a16="http://schemas.microsoft.com/office/drawing/2014/main" id="{53F3C6F6-47A6-4265-878C-5092E93280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a:extLst>
                  <a:ext uri="{FF2B5EF4-FFF2-40B4-BE49-F238E27FC236}">
                    <a16:creationId xmlns:a16="http://schemas.microsoft.com/office/drawing/2014/main" id="{82B1F3E7-F618-4E13-9E16-7118C45C77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id="{A5E7DF9B-A62B-4C53-A661-B401D7195B9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EEE4847E-481F-4419-AE1F-90DED5344C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a:extLst>
                  <a:ext uri="{FF2B5EF4-FFF2-40B4-BE49-F238E27FC236}">
                    <a16:creationId xmlns:a16="http://schemas.microsoft.com/office/drawing/2014/main" id="{B13E9C09-74A8-40D0-BC37-74CA31F5D0E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a:extLst>
                  <a:ext uri="{FF2B5EF4-FFF2-40B4-BE49-F238E27FC236}">
                    <a16:creationId xmlns:a16="http://schemas.microsoft.com/office/drawing/2014/main" id="{B0009143-1101-4DF3-B01E-766F9BE63D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a:extLst>
                  <a:ext uri="{FF2B5EF4-FFF2-40B4-BE49-F238E27FC236}">
                    <a16:creationId xmlns:a16="http://schemas.microsoft.com/office/drawing/2014/main" id="{995E8D24-3C05-4242-92BA-731FDA5AE6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a:extLst>
                  <a:ext uri="{FF2B5EF4-FFF2-40B4-BE49-F238E27FC236}">
                    <a16:creationId xmlns:a16="http://schemas.microsoft.com/office/drawing/2014/main" id="{A40A7CC8-D93E-41C0-8322-8EF549E1A5C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a:extLst>
                  <a:ext uri="{FF2B5EF4-FFF2-40B4-BE49-F238E27FC236}">
                    <a16:creationId xmlns:a16="http://schemas.microsoft.com/office/drawing/2014/main" id="{0B91F070-941B-4307-9931-156C868BFF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a:extLst>
                  <a:ext uri="{FF2B5EF4-FFF2-40B4-BE49-F238E27FC236}">
                    <a16:creationId xmlns:a16="http://schemas.microsoft.com/office/drawing/2014/main" id="{BF90A755-20A8-4274-A4F7-BD624FECFA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a:extLst>
                  <a:ext uri="{FF2B5EF4-FFF2-40B4-BE49-F238E27FC236}">
                    <a16:creationId xmlns:a16="http://schemas.microsoft.com/office/drawing/2014/main" id="{4D87C615-9E34-495E-8406-FAEFC2F845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a:extLst>
                  <a:ext uri="{FF2B5EF4-FFF2-40B4-BE49-F238E27FC236}">
                    <a16:creationId xmlns:a16="http://schemas.microsoft.com/office/drawing/2014/main" id="{11A383A9-4CA6-4FAB-9F61-C5E53DBF8B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a:extLst>
                  <a:ext uri="{FF2B5EF4-FFF2-40B4-BE49-F238E27FC236}">
                    <a16:creationId xmlns:a16="http://schemas.microsoft.com/office/drawing/2014/main" id="{D7B6069C-3205-4BBB-ADDF-D85A07E550C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a:extLst>
                  <a:ext uri="{FF2B5EF4-FFF2-40B4-BE49-F238E27FC236}">
                    <a16:creationId xmlns:a16="http://schemas.microsoft.com/office/drawing/2014/main" id="{98083F5B-DC24-40B3-92D2-BF90631145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a:extLst>
                  <a:ext uri="{FF2B5EF4-FFF2-40B4-BE49-F238E27FC236}">
                    <a16:creationId xmlns:a16="http://schemas.microsoft.com/office/drawing/2014/main" id="{1AEA55FF-DDBB-4AA2-ACBD-9A4D56FFCC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a:extLst>
                  <a:ext uri="{FF2B5EF4-FFF2-40B4-BE49-F238E27FC236}">
                    <a16:creationId xmlns:a16="http://schemas.microsoft.com/office/drawing/2014/main" id="{2E00B1FB-F492-483C-B4D3-893BE48D29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a:extLst>
                  <a:ext uri="{FF2B5EF4-FFF2-40B4-BE49-F238E27FC236}">
                    <a16:creationId xmlns:a16="http://schemas.microsoft.com/office/drawing/2014/main" id="{576CFD40-49E1-465A-9B23-F9D980D9A4D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a:extLst>
                  <a:ext uri="{FF2B5EF4-FFF2-40B4-BE49-F238E27FC236}">
                    <a16:creationId xmlns:a16="http://schemas.microsoft.com/office/drawing/2014/main" id="{5D63EDB7-C852-43C0-9954-6F2196FABE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a:extLst>
                  <a:ext uri="{FF2B5EF4-FFF2-40B4-BE49-F238E27FC236}">
                    <a16:creationId xmlns:a16="http://schemas.microsoft.com/office/drawing/2014/main" id="{316E726A-0F37-45E3-9BDF-42ECAA68F6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a:extLst>
                  <a:ext uri="{FF2B5EF4-FFF2-40B4-BE49-F238E27FC236}">
                    <a16:creationId xmlns:a16="http://schemas.microsoft.com/office/drawing/2014/main" id="{29E8E54E-8FB5-4650-AD2D-C65F3F53A99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a:extLst>
                  <a:ext uri="{FF2B5EF4-FFF2-40B4-BE49-F238E27FC236}">
                    <a16:creationId xmlns:a16="http://schemas.microsoft.com/office/drawing/2014/main" id="{33018142-C705-4D1B-8C27-83842B8D18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a:extLst>
                  <a:ext uri="{FF2B5EF4-FFF2-40B4-BE49-F238E27FC236}">
                    <a16:creationId xmlns:a16="http://schemas.microsoft.com/office/drawing/2014/main" id="{4B029D1D-41B1-45D6-8FC5-9EBEEEBD51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a:extLst>
                  <a:ext uri="{FF2B5EF4-FFF2-40B4-BE49-F238E27FC236}">
                    <a16:creationId xmlns:a16="http://schemas.microsoft.com/office/drawing/2014/main" id="{238CE0A4-BE74-4418-8DB6-FC0A3910293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a:extLst>
                  <a:ext uri="{FF2B5EF4-FFF2-40B4-BE49-F238E27FC236}">
                    <a16:creationId xmlns:a16="http://schemas.microsoft.com/office/drawing/2014/main" id="{C5DC5DB6-FAE4-45E0-A0E5-E613B8D7E1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a:extLst>
                  <a:ext uri="{FF2B5EF4-FFF2-40B4-BE49-F238E27FC236}">
                    <a16:creationId xmlns:a16="http://schemas.microsoft.com/office/drawing/2014/main" id="{3FBB2B3B-650C-4D6B-BA13-A71D6CB8CD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a:extLst>
                  <a:ext uri="{FF2B5EF4-FFF2-40B4-BE49-F238E27FC236}">
                    <a16:creationId xmlns:a16="http://schemas.microsoft.com/office/drawing/2014/main" id="{AA61A363-0BE0-4381-9635-02A60AE9C1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a:extLst>
                  <a:ext uri="{FF2B5EF4-FFF2-40B4-BE49-F238E27FC236}">
                    <a16:creationId xmlns:a16="http://schemas.microsoft.com/office/drawing/2014/main" id="{F363EFF4-A1A6-4E57-8128-D13002EAD0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a:extLst>
                  <a:ext uri="{FF2B5EF4-FFF2-40B4-BE49-F238E27FC236}">
                    <a16:creationId xmlns:a16="http://schemas.microsoft.com/office/drawing/2014/main" id="{744B3004-D3A0-4C95-8618-02CD578CCD2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a:extLst>
                  <a:ext uri="{FF2B5EF4-FFF2-40B4-BE49-F238E27FC236}">
                    <a16:creationId xmlns:a16="http://schemas.microsoft.com/office/drawing/2014/main" id="{48511694-389A-4FA7-950D-D0B63A422C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a:extLst>
                  <a:ext uri="{FF2B5EF4-FFF2-40B4-BE49-F238E27FC236}">
                    <a16:creationId xmlns:a16="http://schemas.microsoft.com/office/drawing/2014/main" id="{03CF007D-1A35-4653-994F-C5DC685C439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E268873C-3BA1-4848-8A1E-55D4416950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a:extLst>
                  <a:ext uri="{FF2B5EF4-FFF2-40B4-BE49-F238E27FC236}">
                    <a16:creationId xmlns:a16="http://schemas.microsoft.com/office/drawing/2014/main" id="{6F28B5E8-5EF7-40C6-8012-75E3ADCB416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a:extLst>
                  <a:ext uri="{FF2B5EF4-FFF2-40B4-BE49-F238E27FC236}">
                    <a16:creationId xmlns:a16="http://schemas.microsoft.com/office/drawing/2014/main" id="{C4DD4F11-6920-4398-88A7-0C571FA3F9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a:extLst>
                  <a:ext uri="{FF2B5EF4-FFF2-40B4-BE49-F238E27FC236}">
                    <a16:creationId xmlns:a16="http://schemas.microsoft.com/office/drawing/2014/main" id="{B87C9D72-9386-43D4-9C27-2B0A676624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a:extLst>
                  <a:ext uri="{FF2B5EF4-FFF2-40B4-BE49-F238E27FC236}">
                    <a16:creationId xmlns:a16="http://schemas.microsoft.com/office/drawing/2014/main" id="{6903FC60-7B4A-4E8D-B64E-A6570168D8D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a:extLst>
                  <a:ext uri="{FF2B5EF4-FFF2-40B4-BE49-F238E27FC236}">
                    <a16:creationId xmlns:a16="http://schemas.microsoft.com/office/drawing/2014/main" id="{1565646A-F4D1-434F-ACCE-BC14E5D049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a:extLst>
                  <a:ext uri="{FF2B5EF4-FFF2-40B4-BE49-F238E27FC236}">
                    <a16:creationId xmlns:a16="http://schemas.microsoft.com/office/drawing/2014/main" id="{EB5384FB-B917-47C4-9BEF-B81DFEE8C2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a:extLst>
                  <a:ext uri="{FF2B5EF4-FFF2-40B4-BE49-F238E27FC236}">
                    <a16:creationId xmlns:a16="http://schemas.microsoft.com/office/drawing/2014/main" id="{03934C7C-17F3-44A9-96A6-AC1E3AFE01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a:extLst>
                  <a:ext uri="{FF2B5EF4-FFF2-40B4-BE49-F238E27FC236}">
                    <a16:creationId xmlns:a16="http://schemas.microsoft.com/office/drawing/2014/main" id="{88AF32D4-0DB1-4F6F-8B2B-27519AB902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a:extLst>
                  <a:ext uri="{FF2B5EF4-FFF2-40B4-BE49-F238E27FC236}">
                    <a16:creationId xmlns:a16="http://schemas.microsoft.com/office/drawing/2014/main" id="{E8FB5CFF-2F83-4320-9CD0-CCD78775EC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a:extLst>
                  <a:ext uri="{FF2B5EF4-FFF2-40B4-BE49-F238E27FC236}">
                    <a16:creationId xmlns:a16="http://schemas.microsoft.com/office/drawing/2014/main" id="{C85CC5D7-8944-4B99-92D2-D827AB9C4F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F55CCF6E-2B52-4B36-872D-542D0CDD70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a:extLst>
                  <a:ext uri="{FF2B5EF4-FFF2-40B4-BE49-F238E27FC236}">
                    <a16:creationId xmlns:a16="http://schemas.microsoft.com/office/drawing/2014/main" id="{12D2E4E5-D86C-41AF-B664-F7E0773984A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a:extLst>
                  <a:ext uri="{FF2B5EF4-FFF2-40B4-BE49-F238E27FC236}">
                    <a16:creationId xmlns:a16="http://schemas.microsoft.com/office/drawing/2014/main" id="{1B38EA97-5B13-4977-B58D-0B28E2D8BA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a:extLst>
                  <a:ext uri="{FF2B5EF4-FFF2-40B4-BE49-F238E27FC236}">
                    <a16:creationId xmlns:a16="http://schemas.microsoft.com/office/drawing/2014/main" id="{0CC35DD3-5BF6-4C99-93A1-C0F5ACAB7A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a:extLst>
                  <a:ext uri="{FF2B5EF4-FFF2-40B4-BE49-F238E27FC236}">
                    <a16:creationId xmlns:a16="http://schemas.microsoft.com/office/drawing/2014/main" id="{A69C8543-88BB-4CDA-8EF5-2850685210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a:extLst>
                  <a:ext uri="{FF2B5EF4-FFF2-40B4-BE49-F238E27FC236}">
                    <a16:creationId xmlns:a16="http://schemas.microsoft.com/office/drawing/2014/main" id="{A091AE30-82E9-4674-9E65-5042AB251C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a:extLst>
                  <a:ext uri="{FF2B5EF4-FFF2-40B4-BE49-F238E27FC236}">
                    <a16:creationId xmlns:a16="http://schemas.microsoft.com/office/drawing/2014/main" id="{9A3D2800-7BCF-4C76-9CCD-6962D5E5E7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a:extLst>
                  <a:ext uri="{FF2B5EF4-FFF2-40B4-BE49-F238E27FC236}">
                    <a16:creationId xmlns:a16="http://schemas.microsoft.com/office/drawing/2014/main" id="{2AD91264-05B7-4454-AE8C-BAC45B3317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2047D64C-CE38-4EDA-8EA5-8A805D525A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a:extLst>
                  <a:ext uri="{FF2B5EF4-FFF2-40B4-BE49-F238E27FC236}">
                    <a16:creationId xmlns:a16="http://schemas.microsoft.com/office/drawing/2014/main" id="{A3C33408-5D0E-4DE4-8945-9001979D3E8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a:extLst>
                  <a:ext uri="{FF2B5EF4-FFF2-40B4-BE49-F238E27FC236}">
                    <a16:creationId xmlns:a16="http://schemas.microsoft.com/office/drawing/2014/main" id="{E1AE14B5-3844-4A66-A8BC-CD8538C562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5F78B15A-17F2-474B-A6B5-34B225EBA0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a:extLst>
                  <a:ext uri="{FF2B5EF4-FFF2-40B4-BE49-F238E27FC236}">
                    <a16:creationId xmlns:a16="http://schemas.microsoft.com/office/drawing/2014/main" id="{114C9FE9-2E7D-466C-978D-713D0A6624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882ACEF4-C446-4969-92B5-8649558C27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a:extLst>
                  <a:ext uri="{FF2B5EF4-FFF2-40B4-BE49-F238E27FC236}">
                    <a16:creationId xmlns:a16="http://schemas.microsoft.com/office/drawing/2014/main" id="{DDA39D67-86FF-418E-9876-AB14AFD793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a:extLst>
                  <a:ext uri="{FF2B5EF4-FFF2-40B4-BE49-F238E27FC236}">
                    <a16:creationId xmlns:a16="http://schemas.microsoft.com/office/drawing/2014/main" id="{2D3BF31F-EEDE-4027-BAE2-CD14B138C54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F37BBBCA-15AD-4E11-813C-E58EE564FD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111" name="Picture 15" descr="global1">
            <a:extLst>
              <a:ext uri="{FF2B5EF4-FFF2-40B4-BE49-F238E27FC236}">
                <a16:creationId xmlns:a16="http://schemas.microsoft.com/office/drawing/2014/main" id="{DF6A93E0-9839-4F39-AC44-D3C18A44AB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5"/>
          <a:stretch/>
        </p:blipFill>
        <p:spPr bwMode="auto">
          <a:xfrm>
            <a:off x="5959325" y="2806240"/>
            <a:ext cx="2902538" cy="290253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handshake">
            <a:extLst>
              <a:ext uri="{FF2B5EF4-FFF2-40B4-BE49-F238E27FC236}">
                <a16:creationId xmlns:a16="http://schemas.microsoft.com/office/drawing/2014/main" id="{1839A7F1-E208-40BC-B8F1-EEEE796AA5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6620"/>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5" descr="scientists">
            <a:extLst>
              <a:ext uri="{FF2B5EF4-FFF2-40B4-BE49-F238E27FC236}">
                <a16:creationId xmlns:a16="http://schemas.microsoft.com/office/drawing/2014/main" id="{8FCB16C5-9C4F-4C97-A7D3-67F45224FD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4" r="11227" b="-1"/>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BD422C-0648-4748-9B7F-1513E284BE66}"/>
              </a:ext>
            </a:extLst>
          </p:cNvPr>
          <p:cNvSpPr>
            <a:spLocks noGrp="1"/>
          </p:cNvSpPr>
          <p:nvPr>
            <p:ph type="title"/>
          </p:nvPr>
        </p:nvSpPr>
        <p:spPr>
          <a:xfrm>
            <a:off x="685799" y="1150076"/>
            <a:ext cx="3659389" cy="4557849"/>
          </a:xfrm>
        </p:spPr>
        <p:txBody>
          <a:bodyPr>
            <a:normAutofit/>
          </a:bodyPr>
          <a:lstStyle/>
          <a:p>
            <a:pPr algn="r"/>
            <a:r>
              <a:rPr lang="en-CA" sz="2800" kern="10" dirty="0">
                <a:ln w="19050">
                  <a:solidFill>
                    <a:srgbClr val="800080"/>
                  </a:solidFill>
                  <a:round/>
                  <a:headEnd/>
                  <a:tailEnd/>
                </a:ln>
                <a:latin typeface="Comic Sans MS" panose="030F0702030302020204" pitchFamily="66" charset="0"/>
              </a:rPr>
              <a:t>Political Collaboration on Climate Change</a:t>
            </a:r>
            <a:br>
              <a:rPr lang="en-CA" sz="2800" kern="10" dirty="0">
                <a:ln w="19050">
                  <a:solidFill>
                    <a:srgbClr val="800080"/>
                  </a:solidFill>
                  <a:round/>
                  <a:headEnd/>
                  <a:tailEnd/>
                </a:ln>
                <a:latin typeface="Comic Sans MS" panose="030F0702030302020204" pitchFamily="66" charset="0"/>
              </a:rPr>
            </a:br>
            <a:endParaRPr lang="en-CA" sz="2800" dirty="0"/>
          </a:p>
        </p:txBody>
      </p:sp>
      <p:cxnSp>
        <p:nvCxnSpPr>
          <p:cNvPr id="18" name="Straight Connector 17">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DA7F222-188E-4E04-BBB8-6A6F6932C952}"/>
              </a:ext>
            </a:extLst>
          </p:cNvPr>
          <p:cNvSpPr>
            <a:spLocks noGrp="1"/>
          </p:cNvSpPr>
          <p:nvPr>
            <p:ph idx="1"/>
          </p:nvPr>
        </p:nvSpPr>
        <p:spPr>
          <a:xfrm>
            <a:off x="4988658" y="1150076"/>
            <a:ext cx="6517543" cy="4557849"/>
          </a:xfrm>
        </p:spPr>
        <p:txBody>
          <a:bodyPr>
            <a:normAutofit/>
          </a:bodyPr>
          <a:lstStyle/>
          <a:p>
            <a:pPr>
              <a:spcBef>
                <a:spcPct val="50000"/>
              </a:spcBef>
            </a:pPr>
            <a:r>
              <a:rPr lang="en-US" altLang="en-US" dirty="0"/>
              <a:t>The </a:t>
            </a:r>
            <a:r>
              <a:rPr lang="en-US" altLang="en-US" b="1"/>
              <a:t>Montreal Protocol</a:t>
            </a:r>
            <a:r>
              <a:rPr lang="en-US" altLang="en-US" dirty="0"/>
              <a:t>, signed by 182 countries, controls the production and consumption of substances that can cause ozone depletion. </a:t>
            </a:r>
          </a:p>
          <a:p>
            <a:pPr>
              <a:spcBef>
                <a:spcPct val="50000"/>
              </a:spcBef>
            </a:pPr>
            <a:r>
              <a:rPr lang="en-US" altLang="en-US" dirty="0"/>
              <a:t>Recall that </a:t>
            </a:r>
            <a:r>
              <a:rPr lang="en-US" altLang="en-US" b="1"/>
              <a:t>chlorofluorocarbons</a:t>
            </a:r>
            <a:r>
              <a:rPr lang="en-US" altLang="en-US" dirty="0"/>
              <a:t> (CFC’s) are substances that deplete the ozone layer.</a:t>
            </a:r>
          </a:p>
          <a:p>
            <a:pPr>
              <a:spcBef>
                <a:spcPct val="50000"/>
              </a:spcBef>
            </a:pPr>
            <a:r>
              <a:rPr lang="en-US" altLang="en-US" dirty="0"/>
              <a:t>CFC’s are to be phased out and replaced with </a:t>
            </a:r>
            <a:r>
              <a:rPr lang="en-US" altLang="en-US" b="1"/>
              <a:t>hydrochlorofluorocarbons</a:t>
            </a:r>
            <a:r>
              <a:rPr lang="en-US" altLang="en-US" dirty="0"/>
              <a:t> (HCFC’s), which destroy the ozone much more slowly than CFC’s. </a:t>
            </a:r>
          </a:p>
          <a:p>
            <a:endParaRPr lang="en-CA"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BD422C-0648-4748-9B7F-1513E284BE66}"/>
              </a:ext>
            </a:extLst>
          </p:cNvPr>
          <p:cNvSpPr>
            <a:spLocks noGrp="1"/>
          </p:cNvSpPr>
          <p:nvPr>
            <p:ph type="title"/>
          </p:nvPr>
        </p:nvSpPr>
        <p:spPr>
          <a:xfrm>
            <a:off x="685799" y="1150076"/>
            <a:ext cx="3659389" cy="4557849"/>
          </a:xfrm>
        </p:spPr>
        <p:txBody>
          <a:bodyPr>
            <a:normAutofit/>
          </a:bodyPr>
          <a:lstStyle/>
          <a:p>
            <a:pPr algn="r"/>
            <a:r>
              <a:rPr lang="en-CA" sz="2800" kern="10" dirty="0">
                <a:ln w="19050">
                  <a:solidFill>
                    <a:srgbClr val="800080"/>
                  </a:solidFill>
                  <a:round/>
                  <a:headEnd/>
                  <a:tailEnd/>
                </a:ln>
                <a:latin typeface="Comic Sans MS" panose="030F0702030302020204" pitchFamily="66" charset="0"/>
              </a:rPr>
              <a:t>Political Collaboration on Climate Change</a:t>
            </a:r>
            <a:br>
              <a:rPr lang="en-CA" sz="2800" kern="10" dirty="0">
                <a:ln w="19050">
                  <a:solidFill>
                    <a:srgbClr val="800080"/>
                  </a:solidFill>
                  <a:round/>
                  <a:headEnd/>
                  <a:tailEnd/>
                </a:ln>
                <a:latin typeface="Comic Sans MS" panose="030F0702030302020204" pitchFamily="66" charset="0"/>
              </a:rPr>
            </a:br>
            <a:endParaRPr lang="en-CA" sz="2800" dirty="0"/>
          </a:p>
        </p:txBody>
      </p:sp>
      <p:cxnSp>
        <p:nvCxnSpPr>
          <p:cNvPr id="25" name="Straight Connector 24">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DA7F222-188E-4E04-BBB8-6A6F6932C952}"/>
              </a:ext>
            </a:extLst>
          </p:cNvPr>
          <p:cNvSpPr>
            <a:spLocks noGrp="1"/>
          </p:cNvSpPr>
          <p:nvPr>
            <p:ph idx="1"/>
          </p:nvPr>
        </p:nvSpPr>
        <p:spPr>
          <a:xfrm>
            <a:off x="4988658" y="633046"/>
            <a:ext cx="6517543" cy="5781822"/>
          </a:xfrm>
        </p:spPr>
        <p:txBody>
          <a:bodyPr>
            <a:normAutofit/>
          </a:bodyPr>
          <a:lstStyle/>
          <a:p>
            <a:pPr marL="0" indent="0">
              <a:lnSpc>
                <a:spcPct val="90000"/>
              </a:lnSpc>
              <a:spcBef>
                <a:spcPct val="50000"/>
              </a:spcBef>
              <a:buNone/>
            </a:pPr>
            <a:r>
              <a:rPr lang="en-US" altLang="en-US" u="sng" dirty="0"/>
              <a:t>The United Nations Framework Convention on Climate Change</a:t>
            </a:r>
            <a:r>
              <a:rPr lang="en-US" altLang="en-US" dirty="0"/>
              <a:t> (1994). The </a:t>
            </a:r>
            <a:r>
              <a:rPr lang="en-US" altLang="en-US" b="1" dirty="0"/>
              <a:t>Convention on Climate Change</a:t>
            </a:r>
            <a:r>
              <a:rPr lang="en-US" altLang="en-US" dirty="0"/>
              <a:t> sets an overall framework for intergovernmental efforts to tackle the challenge posed by climate change. </a:t>
            </a:r>
          </a:p>
          <a:p>
            <a:pPr marL="0" indent="0">
              <a:lnSpc>
                <a:spcPct val="90000"/>
              </a:lnSpc>
              <a:spcBef>
                <a:spcPct val="50000"/>
              </a:spcBef>
              <a:buNone/>
            </a:pPr>
            <a:r>
              <a:rPr lang="en-US" altLang="en-US" dirty="0"/>
              <a:t>Under the Convention, governments: </a:t>
            </a:r>
          </a:p>
          <a:p>
            <a:pPr>
              <a:lnSpc>
                <a:spcPct val="90000"/>
              </a:lnSpc>
              <a:spcBef>
                <a:spcPct val="50000"/>
              </a:spcBef>
            </a:pPr>
            <a:r>
              <a:rPr lang="en-US" altLang="en-US" dirty="0"/>
              <a:t>gather and share information on greenhouse gas emissions, national policies and best practices </a:t>
            </a:r>
          </a:p>
          <a:p>
            <a:pPr>
              <a:lnSpc>
                <a:spcPct val="90000"/>
              </a:lnSpc>
              <a:spcBef>
                <a:spcPct val="50000"/>
              </a:spcBef>
            </a:pPr>
            <a:r>
              <a:rPr lang="en-US" altLang="en-US" dirty="0"/>
              <a:t>launch national strategies for addressing greenhouse gas emissions and adapting to expected impacts, including the provision of financial and technological support to developing countries  </a:t>
            </a:r>
          </a:p>
          <a:p>
            <a:pPr>
              <a:lnSpc>
                <a:spcPct val="90000"/>
              </a:lnSpc>
              <a:spcBef>
                <a:spcPct val="50000"/>
              </a:spcBef>
            </a:pPr>
            <a:r>
              <a:rPr lang="en-US" altLang="en-US" dirty="0"/>
              <a:t>cooperate in preparing for adaptation to the impacts of climate change </a:t>
            </a:r>
            <a:endParaRPr lang="en-US" altLang="en-US" u="sng" dirty="0"/>
          </a:p>
          <a:p>
            <a:pPr marL="0" indent="0">
              <a:lnSpc>
                <a:spcPct val="90000"/>
              </a:lnSpc>
              <a:spcBef>
                <a:spcPct val="50000"/>
              </a:spcBef>
              <a:buNone/>
            </a:pPr>
            <a:r>
              <a:rPr lang="en-US" altLang="en-US" dirty="0"/>
              <a:t>The Convention enjoys near universal membership, with 189 countries having ratified.</a:t>
            </a:r>
          </a:p>
        </p:txBody>
      </p:sp>
    </p:spTree>
    <p:extLst>
      <p:ext uri="{BB962C8B-B14F-4D97-AF65-F5344CB8AC3E}">
        <p14:creationId xmlns:p14="http://schemas.microsoft.com/office/powerpoint/2010/main" val="17393266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1095E5E1-F9A3-4DA1-8CB1-5B826FBAE221}"/>
              </a:ext>
            </a:extLst>
          </p:cNvPr>
          <p:cNvSpPr txBox="1">
            <a:spLocks noChangeArrowheads="1"/>
          </p:cNvSpPr>
          <p:nvPr/>
        </p:nvSpPr>
        <p:spPr bwMode="auto">
          <a:xfrm>
            <a:off x="4356100" y="136525"/>
            <a:ext cx="356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2400" u="sng"/>
              <a:t>The Kyoto Protocol</a:t>
            </a:r>
            <a:r>
              <a:rPr lang="en-US" altLang="en-US" sz="2400"/>
              <a:t> (1998)</a:t>
            </a:r>
            <a:endParaRPr lang="en-US" altLang="en-US" sz="2400" u="sng"/>
          </a:p>
        </p:txBody>
      </p:sp>
      <p:pic>
        <p:nvPicPr>
          <p:cNvPr id="9219" name="Picture 9" descr="kyoto_sunset021017">
            <a:extLst>
              <a:ext uri="{FF2B5EF4-FFF2-40B4-BE49-F238E27FC236}">
                <a16:creationId xmlns:a16="http://schemas.microsoft.com/office/drawing/2014/main" id="{991C5D29-0110-4EE0-84C1-C53019677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63" y="340520"/>
            <a:ext cx="21018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j0205364">
            <a:extLst>
              <a:ext uri="{FF2B5EF4-FFF2-40B4-BE49-F238E27FC236}">
                <a16:creationId xmlns:a16="http://schemas.microsoft.com/office/drawing/2014/main" id="{500BE250-99CA-4CB4-96F2-15D37CBA59F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06564" y="2011364"/>
            <a:ext cx="71913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14">
            <a:extLst>
              <a:ext uri="{FF2B5EF4-FFF2-40B4-BE49-F238E27FC236}">
                <a16:creationId xmlns:a16="http://schemas.microsoft.com/office/drawing/2014/main" id="{E7EF5FD6-005B-4298-94D9-23D866C43575}"/>
              </a:ext>
            </a:extLst>
          </p:cNvPr>
          <p:cNvSpPr txBox="1">
            <a:spLocks noChangeArrowheads="1"/>
          </p:cNvSpPr>
          <p:nvPr/>
        </p:nvSpPr>
        <p:spPr bwMode="auto">
          <a:xfrm>
            <a:off x="3856038" y="639764"/>
            <a:ext cx="4754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The Kyoto Protocol is an agreement made under the United Nations Framework Convention on Climate Change (UNFCCC). </a:t>
            </a:r>
          </a:p>
        </p:txBody>
      </p:sp>
      <p:sp>
        <p:nvSpPr>
          <p:cNvPr id="14353" name="Text Box 17">
            <a:extLst>
              <a:ext uri="{FF2B5EF4-FFF2-40B4-BE49-F238E27FC236}">
                <a16:creationId xmlns:a16="http://schemas.microsoft.com/office/drawing/2014/main" id="{3C7B808C-E31F-4496-9E64-3E5D2499D42E}"/>
              </a:ext>
            </a:extLst>
          </p:cNvPr>
          <p:cNvSpPr txBox="1">
            <a:spLocks noChangeArrowheads="1"/>
          </p:cNvSpPr>
          <p:nvPr/>
        </p:nvSpPr>
        <p:spPr bwMode="auto">
          <a:xfrm>
            <a:off x="2484438" y="2057401"/>
            <a:ext cx="8183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The Kyoto Protocol is an agreement under which industrialized countries will reduce their collective emissions of greenhouse gases by 5.2% compared to the year 1990. </a:t>
            </a:r>
          </a:p>
        </p:txBody>
      </p:sp>
      <p:sp>
        <p:nvSpPr>
          <p:cNvPr id="14354" name="Text Box 18">
            <a:extLst>
              <a:ext uri="{FF2B5EF4-FFF2-40B4-BE49-F238E27FC236}">
                <a16:creationId xmlns:a16="http://schemas.microsoft.com/office/drawing/2014/main" id="{28D439FC-6C36-4B27-B0AA-A6BBD589235C}"/>
              </a:ext>
            </a:extLst>
          </p:cNvPr>
          <p:cNvSpPr txBox="1">
            <a:spLocks noChangeArrowheads="1"/>
          </p:cNvSpPr>
          <p:nvPr/>
        </p:nvSpPr>
        <p:spPr bwMode="auto">
          <a:xfrm>
            <a:off x="2484439" y="3278189"/>
            <a:ext cx="7908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But note that, compared to the emissions levels that would be expected by 2010 without the Protocol, this target represents a 29% cut.</a:t>
            </a:r>
          </a:p>
        </p:txBody>
      </p:sp>
      <p:pic>
        <p:nvPicPr>
          <p:cNvPr id="14355" name="Picture 19" descr="j0205364">
            <a:extLst>
              <a:ext uri="{FF2B5EF4-FFF2-40B4-BE49-F238E27FC236}">
                <a16:creationId xmlns:a16="http://schemas.microsoft.com/office/drawing/2014/main" id="{817C3A10-5367-4B48-8A5D-3E8B21B1CE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06564" y="3200400"/>
            <a:ext cx="71913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2" descr="handshake">
            <a:extLst>
              <a:ext uri="{FF2B5EF4-FFF2-40B4-BE49-F238E27FC236}">
                <a16:creationId xmlns:a16="http://schemas.microsoft.com/office/drawing/2014/main" id="{5A6EEC11-7C18-4BDD-B073-8EB770362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7462" y="365125"/>
            <a:ext cx="21494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Text Box 23">
            <a:extLst>
              <a:ext uri="{FF2B5EF4-FFF2-40B4-BE49-F238E27FC236}">
                <a16:creationId xmlns:a16="http://schemas.microsoft.com/office/drawing/2014/main" id="{458395AB-E0F4-4293-A6B3-FE2CFD12624A}"/>
              </a:ext>
            </a:extLst>
          </p:cNvPr>
          <p:cNvSpPr txBox="1">
            <a:spLocks noChangeArrowheads="1"/>
          </p:cNvSpPr>
          <p:nvPr/>
        </p:nvSpPr>
        <p:spPr bwMode="auto">
          <a:xfrm>
            <a:off x="2484438" y="4373564"/>
            <a:ext cx="3382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b="1" dirty="0"/>
              <a:t>Emission-Reduction Credits</a:t>
            </a:r>
          </a:p>
        </p:txBody>
      </p:sp>
      <p:pic>
        <p:nvPicPr>
          <p:cNvPr id="14360" name="Picture 24" descr="j0205364">
            <a:extLst>
              <a:ext uri="{FF2B5EF4-FFF2-40B4-BE49-F238E27FC236}">
                <a16:creationId xmlns:a16="http://schemas.microsoft.com/office/drawing/2014/main" id="{29674F74-0F56-4FD0-8A6A-CAE622687E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06564" y="4295775"/>
            <a:ext cx="71913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25">
            <a:extLst>
              <a:ext uri="{FF2B5EF4-FFF2-40B4-BE49-F238E27FC236}">
                <a16:creationId xmlns:a16="http://schemas.microsoft.com/office/drawing/2014/main" id="{EAC69DA8-FE48-4CFC-81F4-30014F68AB03}"/>
              </a:ext>
            </a:extLst>
          </p:cNvPr>
          <p:cNvSpPr txBox="1">
            <a:spLocks noChangeArrowheads="1"/>
          </p:cNvSpPr>
          <p:nvPr/>
        </p:nvSpPr>
        <p:spPr bwMode="auto">
          <a:xfrm>
            <a:off x="2528888" y="4846639"/>
            <a:ext cx="7453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v"/>
            </a:pPr>
            <a:r>
              <a:rPr lang="en-US" altLang="en-US"/>
              <a:t>These are given to a country for taking actions that contribute to the reduction of greenhouse gases. </a:t>
            </a:r>
          </a:p>
        </p:txBody>
      </p:sp>
      <p:sp>
        <p:nvSpPr>
          <p:cNvPr id="14362" name="Text Box 26">
            <a:extLst>
              <a:ext uri="{FF2B5EF4-FFF2-40B4-BE49-F238E27FC236}">
                <a16:creationId xmlns:a16="http://schemas.microsoft.com/office/drawing/2014/main" id="{B2D3906F-7BFD-46E1-B549-E20C045002E1}"/>
              </a:ext>
            </a:extLst>
          </p:cNvPr>
          <p:cNvSpPr txBox="1">
            <a:spLocks noChangeArrowheads="1"/>
          </p:cNvSpPr>
          <p:nvPr/>
        </p:nvSpPr>
        <p:spPr bwMode="auto">
          <a:xfrm>
            <a:off x="2530476" y="5653089"/>
            <a:ext cx="8137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v"/>
            </a:pPr>
            <a:r>
              <a:rPr lang="en-US" altLang="en-US"/>
              <a:t>Countries receive credits through various shared "clean energy" programs and "carbon dioxide sinks" in the form of forests and other systems that remove carbon dioxide from the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3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p:bldP spid="14353" grpId="0"/>
      <p:bldP spid="14354" grpId="0"/>
      <p:bldP spid="14359" grpId="0"/>
      <p:bldP spid="14361" grpId="0"/>
      <p:bldP spid="1436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arbon_Emission_by_Region">
            <a:extLst>
              <a:ext uri="{FF2B5EF4-FFF2-40B4-BE49-F238E27FC236}">
                <a16:creationId xmlns:a16="http://schemas.microsoft.com/office/drawing/2014/main" id="{32FD8FF1-CE8C-4E93-B04C-B9C241B05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926" y="134939"/>
            <a:ext cx="685641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a:extLst>
              <a:ext uri="{FF2B5EF4-FFF2-40B4-BE49-F238E27FC236}">
                <a16:creationId xmlns:a16="http://schemas.microsoft.com/office/drawing/2014/main" id="{FAE40173-5111-438B-A5DD-65BF9D829220}"/>
              </a:ext>
            </a:extLst>
          </p:cNvPr>
          <p:cNvSpPr txBox="1">
            <a:spLocks noChangeArrowheads="1"/>
          </p:cNvSpPr>
          <p:nvPr/>
        </p:nvSpPr>
        <p:spPr bwMode="auto">
          <a:xfrm>
            <a:off x="1616075" y="5318126"/>
            <a:ext cx="89614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The aim was to generate serious commitments for industrialized countries to reduce carbon dioxide emissions, and to leave some room for developing countries to increase their energy use (which they need to grow their economies) but with the provision that they too will face restrictions in the not-too-distant future.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25909" y="808055"/>
            <a:ext cx="3979205" cy="1453363"/>
          </a:xfrm>
        </p:spPr>
        <p:txBody>
          <a:bodyPr>
            <a:normAutofit/>
          </a:bodyPr>
          <a:lstStyle/>
          <a:p>
            <a:r>
              <a:rPr lang="en-CA" dirty="0"/>
              <a:t>Hydrosphere</a:t>
            </a:r>
          </a:p>
        </p:txBody>
      </p:sp>
      <p:sp>
        <p:nvSpPr>
          <p:cNvPr id="2" name="Content Placeholder 1"/>
          <p:cNvSpPr>
            <a:spLocks noGrp="1"/>
          </p:cNvSpPr>
          <p:nvPr>
            <p:ph idx="1"/>
          </p:nvPr>
        </p:nvSpPr>
        <p:spPr>
          <a:xfrm>
            <a:off x="431074" y="2664823"/>
            <a:ext cx="4663440" cy="3840480"/>
          </a:xfrm>
        </p:spPr>
        <p:txBody>
          <a:bodyPr>
            <a:noAutofit/>
          </a:bodyPr>
          <a:lstStyle/>
          <a:p>
            <a:r>
              <a:rPr lang="en-CA" sz="2400" dirty="0"/>
              <a:t>Accounts for all of the water on earth</a:t>
            </a:r>
          </a:p>
          <a:p>
            <a:r>
              <a:rPr lang="en-CA" sz="2400" dirty="0"/>
              <a:t>~97% is salt water (oceans) and 3% fresh water (lakes and streams, frozen snow and glaciers)</a:t>
            </a:r>
          </a:p>
          <a:p>
            <a:r>
              <a:rPr lang="en-CA" sz="2400" dirty="0"/>
              <a:t>The amount of water on earth always remains the same!</a:t>
            </a:r>
          </a:p>
          <a:p>
            <a:r>
              <a:rPr lang="en-CA" sz="2400" dirty="0"/>
              <a:t>Warmed mainly by </a:t>
            </a:r>
            <a:r>
              <a:rPr lang="en-CA" sz="2400" dirty="0" smtClean="0"/>
              <a:t>incoming sunlight</a:t>
            </a:r>
          </a:p>
          <a:p>
            <a:endParaRPr lang="en-CA" sz="2400" dirty="0"/>
          </a:p>
          <a:p>
            <a:endParaRPr lang="en-CA" sz="2400" dirty="0"/>
          </a:p>
        </p:txBody>
      </p:sp>
      <p:pic>
        <p:nvPicPr>
          <p:cNvPr id="6146" name="Picture 2" descr="Image result for hydrospher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89752" y="1304068"/>
            <a:ext cx="6095593" cy="408763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4">
            <a:extLst>
              <a:ext uri="{FF2B5EF4-FFF2-40B4-BE49-F238E27FC236}">
                <a16:creationId xmlns:a16="http://schemas.microsoft.com/office/drawing/2014/main" id="{C9E6CB67-13D3-4026-B853-8A6EE5EE515E}"/>
              </a:ext>
            </a:extLst>
          </p:cNvPr>
          <p:cNvSpPr>
            <a:spLocks noChangeArrowheads="1" noChangeShapeType="1" noTextEdit="1"/>
          </p:cNvSpPr>
          <p:nvPr/>
        </p:nvSpPr>
        <p:spPr bwMode="auto">
          <a:xfrm>
            <a:off x="2981739" y="228601"/>
            <a:ext cx="5897217" cy="747712"/>
          </a:xfrm>
          <a:prstGeom prst="rect">
            <a:avLst/>
          </a:prstGeom>
        </p:spPr>
        <p:txBody>
          <a:bodyPr wrap="none" fromWordArt="1">
            <a:prstTxWarp prst="textPlain">
              <a:avLst>
                <a:gd name="adj" fmla="val 50000"/>
              </a:avLst>
            </a:prstTxWarp>
          </a:bodyPr>
          <a:lstStyle/>
          <a:p>
            <a:pPr algn="ctr"/>
            <a:r>
              <a:rPr lang="en-CA" sz="2400" b="1" kern="10" dirty="0">
                <a:ln w="19050">
                  <a:solidFill>
                    <a:srgbClr val="800080"/>
                  </a:solidFill>
                  <a:round/>
                  <a:headEnd/>
                  <a:tailEnd/>
                </a:ln>
                <a:effectLst>
                  <a:outerShdw blurRad="38100" dist="38100" dir="2700000" algn="tl">
                    <a:srgbClr val="000000">
                      <a:alpha val="43137"/>
                    </a:srgbClr>
                  </a:outerShdw>
                </a:effectLst>
                <a:latin typeface="Comic Sans MS" panose="030F0702030302020204" pitchFamily="66" charset="0"/>
              </a:rPr>
              <a:t>Stabilizing Greenhouse Gases</a:t>
            </a:r>
          </a:p>
        </p:txBody>
      </p:sp>
      <p:pic>
        <p:nvPicPr>
          <p:cNvPr id="20486" name="Picture 6" descr="i_sequester">
            <a:extLst>
              <a:ext uri="{FF2B5EF4-FFF2-40B4-BE49-F238E27FC236}">
                <a16:creationId xmlns:a16="http://schemas.microsoft.com/office/drawing/2014/main" id="{8FD81E26-C882-451F-BDAE-59840264B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6" t="2199" r="2324" b="2237"/>
          <a:stretch>
            <a:fillRect/>
          </a:stretch>
        </p:blipFill>
        <p:spPr bwMode="auto">
          <a:xfrm>
            <a:off x="622163" y="1143001"/>
            <a:ext cx="5668963"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a:extLst>
              <a:ext uri="{FF2B5EF4-FFF2-40B4-BE49-F238E27FC236}">
                <a16:creationId xmlns:a16="http://schemas.microsoft.com/office/drawing/2014/main" id="{8323F9F9-6B7B-46DA-B250-CDB4714430D3}"/>
              </a:ext>
            </a:extLst>
          </p:cNvPr>
          <p:cNvSpPr txBox="1">
            <a:spLocks noChangeArrowheads="1"/>
          </p:cNvSpPr>
          <p:nvPr/>
        </p:nvSpPr>
        <p:spPr bwMode="auto">
          <a:xfrm>
            <a:off x="1616076" y="5440364"/>
            <a:ext cx="54403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There is much concern however that the carbon will not remain captive, and would leak back into the atmosphere over a span of decades or centuries.</a:t>
            </a:r>
          </a:p>
        </p:txBody>
      </p:sp>
      <p:sp>
        <p:nvSpPr>
          <p:cNvPr id="20488" name="Text Box 8">
            <a:extLst>
              <a:ext uri="{FF2B5EF4-FFF2-40B4-BE49-F238E27FC236}">
                <a16:creationId xmlns:a16="http://schemas.microsoft.com/office/drawing/2014/main" id="{0B76D850-7E6B-4545-B173-6E67DAD942A3}"/>
              </a:ext>
            </a:extLst>
          </p:cNvPr>
          <p:cNvSpPr txBox="1">
            <a:spLocks noChangeArrowheads="1"/>
          </p:cNvSpPr>
          <p:nvPr/>
        </p:nvSpPr>
        <p:spPr bwMode="auto">
          <a:xfrm>
            <a:off x="7192963" y="1143001"/>
            <a:ext cx="3429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en-US" b="1" dirty="0">
                <a:solidFill>
                  <a:srgbClr val="660066"/>
                </a:solidFill>
              </a:rPr>
              <a:t> </a:t>
            </a:r>
            <a:r>
              <a:rPr lang="en-US" altLang="en-US" b="1" dirty="0"/>
              <a:t>Carbon dioxide sequestering</a:t>
            </a:r>
            <a:r>
              <a:rPr lang="en-US" altLang="en-US" dirty="0"/>
              <a:t> is the process capturing the exhaust from a fossil fuel combustion and pumping it back into earth. </a:t>
            </a:r>
          </a:p>
        </p:txBody>
      </p:sp>
      <p:sp>
        <p:nvSpPr>
          <p:cNvPr id="20489" name="Text Box 9">
            <a:extLst>
              <a:ext uri="{FF2B5EF4-FFF2-40B4-BE49-F238E27FC236}">
                <a16:creationId xmlns:a16="http://schemas.microsoft.com/office/drawing/2014/main" id="{225673A0-D663-4AA0-9DFF-BB255B9356D3}"/>
              </a:ext>
            </a:extLst>
          </p:cNvPr>
          <p:cNvSpPr txBox="1">
            <a:spLocks noChangeArrowheads="1"/>
          </p:cNvSpPr>
          <p:nvPr/>
        </p:nvSpPr>
        <p:spPr bwMode="auto">
          <a:xfrm>
            <a:off x="7467601" y="2925764"/>
            <a:ext cx="29257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The increase in pressure can be used to enhance the extraction of additional fossil fuel in nearby wells.</a:t>
            </a:r>
          </a:p>
        </p:txBody>
      </p:sp>
      <p:pic>
        <p:nvPicPr>
          <p:cNvPr id="20491" name="Picture 11" descr="mine_entrance_Thumb">
            <a:extLst>
              <a:ext uri="{FF2B5EF4-FFF2-40B4-BE49-F238E27FC236}">
                <a16:creationId xmlns:a16="http://schemas.microsoft.com/office/drawing/2014/main" id="{2B70180B-D04E-41C3-8E46-2613CB43C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571" y="4495799"/>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P spid="2048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3036</Words>
  <Application>Microsoft Office PowerPoint</Application>
  <PresentationFormat>Widescreen</PresentationFormat>
  <Paragraphs>388</Paragraphs>
  <Slides>90</Slides>
  <Notes>33</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Calibri</vt:lpstr>
      <vt:lpstr>Calibri Light</vt:lpstr>
      <vt:lpstr>Comic Sans MS</vt:lpstr>
      <vt:lpstr>Symbol</vt:lpstr>
      <vt:lpstr>Tahoma</vt:lpstr>
      <vt:lpstr>Times New Roman</vt:lpstr>
      <vt:lpstr>Wingdings</vt:lpstr>
      <vt:lpstr>Celestial</vt:lpstr>
      <vt:lpstr>Energy Flow in Global Systems</vt:lpstr>
      <vt:lpstr>Earth – Our Biosphere</vt:lpstr>
      <vt:lpstr>The Atmosphere</vt:lpstr>
      <vt:lpstr>Troposphere</vt:lpstr>
      <vt:lpstr>Stratosphere</vt:lpstr>
      <vt:lpstr>Mesosphere</vt:lpstr>
      <vt:lpstr>Thermosphere</vt:lpstr>
      <vt:lpstr>Lithosphere</vt:lpstr>
      <vt:lpstr>Hydrosphere</vt:lpstr>
      <vt:lpstr>Interaction of the Biosphere</vt:lpstr>
      <vt:lpstr>Climate</vt:lpstr>
      <vt:lpstr>Continued – Affect on organisms</vt:lpstr>
      <vt:lpstr>Climate change</vt:lpstr>
      <vt:lpstr>Transfer of energy through the biosphere</vt:lpstr>
      <vt:lpstr>Transfer of energy through the biosphere Radiant Energy:</vt:lpstr>
      <vt:lpstr>Transfer of energy through the biosphere Insolation</vt:lpstr>
      <vt:lpstr>Angle of Inclination</vt:lpstr>
      <vt:lpstr>Continued...</vt:lpstr>
      <vt:lpstr>Angle of Incidence</vt:lpstr>
      <vt:lpstr>PowerPoint Presentation</vt:lpstr>
      <vt:lpstr>Absorption and Reflection </vt:lpstr>
      <vt:lpstr>Albedo</vt:lpstr>
      <vt:lpstr>Natural Greenhouse Effect</vt:lpstr>
      <vt:lpstr>PowerPoint Presentation</vt:lpstr>
      <vt:lpstr>Net Radiation Budget</vt:lpstr>
      <vt:lpstr>Thermal Energy Transfer</vt:lpstr>
      <vt:lpstr>PowerPoint Presentation</vt:lpstr>
      <vt:lpstr>Radiation</vt:lpstr>
      <vt:lpstr>Conduction</vt:lpstr>
      <vt:lpstr>Convection</vt:lpstr>
      <vt:lpstr>PowerPoint Presentation</vt:lpstr>
      <vt:lpstr>PowerPoint Presentation</vt:lpstr>
      <vt:lpstr>Atmospheric Pressure</vt:lpstr>
      <vt:lpstr>Wind</vt:lpstr>
      <vt:lpstr>Global Winds</vt:lpstr>
      <vt:lpstr>A. Convection</vt:lpstr>
      <vt:lpstr>B. Coriolis Effect</vt:lpstr>
      <vt:lpstr>PowerPoint Presentation</vt:lpstr>
      <vt:lpstr>Jet Streams</vt:lpstr>
      <vt:lpstr>The Unique  Properties of Water</vt:lpstr>
      <vt:lpstr>1. High Surface Tension</vt:lpstr>
      <vt:lpstr>2. More Than One State</vt:lpstr>
      <vt:lpstr>PowerPoint Presentation</vt:lpstr>
      <vt:lpstr>3. High Melting and Boiling Points</vt:lpstr>
      <vt:lpstr>4.Density</vt:lpstr>
      <vt:lpstr>5. High Specific Heat Capacity</vt:lpstr>
      <vt:lpstr>Quantity of Thermal Energy</vt:lpstr>
      <vt:lpstr>Practice</vt:lpstr>
      <vt:lpstr>6. Unique Heat of Fusion</vt:lpstr>
      <vt:lpstr>Practice</vt:lpstr>
      <vt:lpstr>7. Unique Heat of Vaporization</vt:lpstr>
      <vt:lpstr>Practice</vt:lpstr>
      <vt:lpstr>Heating curve of water</vt:lpstr>
      <vt:lpstr>Biomes </vt:lpstr>
      <vt:lpstr>PowerPoint Presentation</vt:lpstr>
      <vt:lpstr>PowerPoint Presentation</vt:lpstr>
      <vt:lpstr>Tundra</vt:lpstr>
      <vt:lpstr>Taiga (Boreal)</vt:lpstr>
      <vt:lpstr>Deciduous Forest</vt:lpstr>
      <vt:lpstr>Grassland</vt:lpstr>
      <vt:lpstr>Two Examples </vt:lpstr>
      <vt:lpstr>Rainforest</vt:lpstr>
      <vt:lpstr>Desert</vt:lpstr>
      <vt:lpstr>PowerPoint Presentation</vt:lpstr>
      <vt:lpstr>Climatographs</vt:lpstr>
      <vt:lpstr>PowerPoint Presentation</vt:lpstr>
      <vt:lpstr>PowerPoint Presentation</vt:lpstr>
      <vt:lpstr>Factors Affecting Climate</vt:lpstr>
      <vt:lpstr>PowerPoint Presentation</vt:lpstr>
      <vt:lpstr>Changes in Greenhouse Gases </vt:lpstr>
      <vt:lpstr>How long do these chemicals hang around? How bad are they?</vt:lpstr>
      <vt:lpstr>PowerPoint Presentation</vt:lpstr>
      <vt:lpstr>PowerPoint Presentation</vt:lpstr>
      <vt:lpstr>PowerPoint Presentation</vt:lpstr>
      <vt:lpstr>PowerPoint Presentation</vt:lpstr>
      <vt:lpstr>Greenhouse Gases and Human Activity </vt:lpstr>
      <vt:lpstr>Fossil Fuels</vt:lpstr>
      <vt:lpstr>PowerPoint Presentation</vt:lpstr>
      <vt:lpstr>PowerPoint Presentation</vt:lpstr>
      <vt:lpstr>Carbon dioxide on the rise!</vt:lpstr>
      <vt:lpstr>PowerPoint Presentation</vt:lpstr>
      <vt:lpstr>PowerPoint Presentation</vt:lpstr>
      <vt:lpstr>Indicators of change</vt:lpstr>
      <vt:lpstr>It’s not up for debate!</vt:lpstr>
      <vt:lpstr>Scientific Collaboration on Climate Change </vt:lpstr>
      <vt:lpstr>Political Collaboration on Climate Change </vt:lpstr>
      <vt:lpstr>Political Collaboration on Climate Change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Flow in Global Systems</dc:title>
  <dc:creator>Rebecca and Jonathan Pullishy</dc:creator>
  <cp:lastModifiedBy>Rebecca Pullishy</cp:lastModifiedBy>
  <cp:revision>9</cp:revision>
  <dcterms:created xsi:type="dcterms:W3CDTF">2019-05-25T17:09:54Z</dcterms:created>
  <dcterms:modified xsi:type="dcterms:W3CDTF">2019-12-18T20:22:32Z</dcterms:modified>
</cp:coreProperties>
</file>