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73"/>
  </p:notesMasterIdLst>
  <p:handoutMasterIdLst>
    <p:handoutMasterId r:id="rId74"/>
  </p:handoutMasterIdLst>
  <p:sldIdLst>
    <p:sldId id="257" r:id="rId5"/>
    <p:sldId id="292" r:id="rId6"/>
    <p:sldId id="272" r:id="rId7"/>
    <p:sldId id="273" r:id="rId8"/>
    <p:sldId id="274" r:id="rId9"/>
    <p:sldId id="275" r:id="rId10"/>
    <p:sldId id="276" r:id="rId11"/>
    <p:sldId id="277" r:id="rId12"/>
    <p:sldId id="278" r:id="rId13"/>
    <p:sldId id="279" r:id="rId14"/>
    <p:sldId id="280" r:id="rId15"/>
    <p:sldId id="281" r:id="rId16"/>
    <p:sldId id="283" r:id="rId17"/>
    <p:sldId id="284" r:id="rId18"/>
    <p:sldId id="285" r:id="rId19"/>
    <p:sldId id="286" r:id="rId20"/>
    <p:sldId id="366" r:id="rId21"/>
    <p:sldId id="287" r:id="rId22"/>
    <p:sldId id="288" r:id="rId23"/>
    <p:sldId id="291" r:id="rId24"/>
    <p:sldId id="289" r:id="rId25"/>
    <p:sldId id="365" r:id="rId26"/>
    <p:sldId id="290" r:id="rId27"/>
    <p:sldId id="293" r:id="rId28"/>
    <p:sldId id="294" r:id="rId29"/>
    <p:sldId id="295" r:id="rId30"/>
    <p:sldId id="296" r:id="rId31"/>
    <p:sldId id="297" r:id="rId32"/>
    <p:sldId id="298" r:id="rId33"/>
    <p:sldId id="299" r:id="rId34"/>
    <p:sldId id="300" r:id="rId35"/>
    <p:sldId id="372" r:id="rId36"/>
    <p:sldId id="301" r:id="rId37"/>
    <p:sldId id="303" r:id="rId38"/>
    <p:sldId id="304" r:id="rId39"/>
    <p:sldId id="305" r:id="rId40"/>
    <p:sldId id="307" r:id="rId41"/>
    <p:sldId id="309" r:id="rId42"/>
    <p:sldId id="311" r:id="rId43"/>
    <p:sldId id="373" r:id="rId44"/>
    <p:sldId id="312" r:id="rId45"/>
    <p:sldId id="363" r:id="rId46"/>
    <p:sldId id="314" r:id="rId47"/>
    <p:sldId id="316" r:id="rId48"/>
    <p:sldId id="319" r:id="rId49"/>
    <p:sldId id="374" r:id="rId50"/>
    <p:sldId id="360" r:id="rId51"/>
    <p:sldId id="361" r:id="rId52"/>
    <p:sldId id="326" r:id="rId53"/>
    <p:sldId id="328" r:id="rId54"/>
    <p:sldId id="330" r:id="rId55"/>
    <p:sldId id="332" r:id="rId56"/>
    <p:sldId id="334" r:id="rId57"/>
    <p:sldId id="335" r:id="rId58"/>
    <p:sldId id="336" r:id="rId59"/>
    <p:sldId id="337" r:id="rId60"/>
    <p:sldId id="340" r:id="rId61"/>
    <p:sldId id="367" r:id="rId62"/>
    <p:sldId id="364" r:id="rId63"/>
    <p:sldId id="342" r:id="rId64"/>
    <p:sldId id="370" r:id="rId65"/>
    <p:sldId id="352" r:id="rId66"/>
    <p:sldId id="353" r:id="rId67"/>
    <p:sldId id="355" r:id="rId68"/>
    <p:sldId id="356" r:id="rId69"/>
    <p:sldId id="369" r:id="rId70"/>
    <p:sldId id="362" r:id="rId71"/>
    <p:sldId id="368" r:id="rId72"/>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p:cViewPr varScale="1">
        <p:scale>
          <a:sx n="68" d="100"/>
          <a:sy n="68" d="100"/>
        </p:scale>
        <p:origin x="84" y="156"/>
      </p:cViewPr>
      <p:guideLst>
        <p:guide pos="3839"/>
        <p:guide orient="horz" pos="2160"/>
      </p:guideLst>
    </p:cSldViewPr>
  </p:slideViewPr>
  <p:notesTextViewPr>
    <p:cViewPr>
      <p:scale>
        <a:sx n="3" d="2"/>
        <a:sy n="3" d="2"/>
      </p:scale>
      <p:origin x="0" y="0"/>
    </p:cViewPr>
  </p:notesTextViewPr>
  <p:notesViewPr>
    <p:cSldViewPr>
      <p:cViewPr varScale="1">
        <p:scale>
          <a:sx n="63" d="100"/>
          <a:sy n="63" d="100"/>
        </p:scale>
        <p:origin x="1986"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_rels/data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ata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ata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1A605-0818-47ED-966A-DE187D7AA17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E2ED66F-14F5-4283-BAD0-7987FA4A1B11}">
      <dgm:prSet/>
      <dgm:spPr/>
      <dgm:t>
        <a:bodyPr/>
        <a:lstStyle/>
        <a:p>
          <a:r>
            <a:rPr lang="en-US"/>
            <a:t>Focus for the Unit: </a:t>
          </a:r>
        </a:p>
      </dgm:t>
    </dgm:pt>
    <dgm:pt modelId="{95BC9AE1-853F-4045-BA59-1C320D913944}" type="parTrans" cxnId="{B6FB156F-4BFC-4397-A12F-76BC2815D55D}">
      <dgm:prSet/>
      <dgm:spPr/>
      <dgm:t>
        <a:bodyPr/>
        <a:lstStyle/>
        <a:p>
          <a:endParaRPr lang="en-US"/>
        </a:p>
      </dgm:t>
    </dgm:pt>
    <dgm:pt modelId="{93F97D51-23C1-49D4-B338-C32C4548B471}" type="sibTrans" cxnId="{B6FB156F-4BFC-4397-A12F-76BC2815D55D}">
      <dgm:prSet/>
      <dgm:spPr/>
      <dgm:t>
        <a:bodyPr/>
        <a:lstStyle/>
        <a:p>
          <a:endParaRPr lang="en-US"/>
        </a:p>
      </dgm:t>
    </dgm:pt>
    <dgm:pt modelId="{FE22DFCB-A1D6-414F-ADFF-C616775AEC6F}">
      <dgm:prSet/>
      <dgm:spPr/>
      <dgm:t>
        <a:bodyPr/>
        <a:lstStyle/>
        <a:p>
          <a:r>
            <a:rPr lang="en-US"/>
            <a:t>What are the major biotic and abiotic characteristics that distinguish aquatic and terrestrial ecosystems? </a:t>
          </a:r>
        </a:p>
      </dgm:t>
    </dgm:pt>
    <dgm:pt modelId="{4317320F-0617-464E-9462-BF476340A3A5}" type="parTrans" cxnId="{D4CB8679-DF73-4FDE-A4CA-DDD6D01B910D}">
      <dgm:prSet/>
      <dgm:spPr/>
      <dgm:t>
        <a:bodyPr/>
        <a:lstStyle/>
        <a:p>
          <a:endParaRPr lang="en-US"/>
        </a:p>
      </dgm:t>
    </dgm:pt>
    <dgm:pt modelId="{D88E3A77-FE37-4EF1-B26D-4EEDCFE7A8AF}" type="sibTrans" cxnId="{D4CB8679-DF73-4FDE-A4CA-DDD6D01B910D}">
      <dgm:prSet/>
      <dgm:spPr/>
      <dgm:t>
        <a:bodyPr/>
        <a:lstStyle/>
        <a:p>
          <a:endParaRPr lang="en-US"/>
        </a:p>
      </dgm:t>
    </dgm:pt>
    <dgm:pt modelId="{A561FE22-2009-4E20-A422-D5632E27211C}">
      <dgm:prSet/>
      <dgm:spPr/>
      <dgm:t>
        <a:bodyPr/>
        <a:lstStyle/>
        <a:p>
          <a:r>
            <a:rPr lang="en-US"/>
            <a:t>What data would one need to collect in a field study to illustrate the major abiotic characteristics and diversity of organisms? </a:t>
          </a:r>
        </a:p>
      </dgm:t>
    </dgm:pt>
    <dgm:pt modelId="{78A27F48-CBDF-4D1E-8C8D-3C76F8719D39}" type="parTrans" cxnId="{F3AACB92-3CBB-40B3-99E6-18F370E97168}">
      <dgm:prSet/>
      <dgm:spPr/>
      <dgm:t>
        <a:bodyPr/>
        <a:lstStyle/>
        <a:p>
          <a:endParaRPr lang="en-US"/>
        </a:p>
      </dgm:t>
    </dgm:pt>
    <dgm:pt modelId="{650BC662-10B2-4B59-AA61-C53B5B8F266A}" type="sibTrans" cxnId="{F3AACB92-3CBB-40B3-99E6-18F370E97168}">
      <dgm:prSet/>
      <dgm:spPr/>
      <dgm:t>
        <a:bodyPr/>
        <a:lstStyle/>
        <a:p>
          <a:endParaRPr lang="en-US"/>
        </a:p>
      </dgm:t>
    </dgm:pt>
    <dgm:pt modelId="{49E4E38D-073F-4828-99FF-DAF1BBF83354}">
      <dgm:prSet/>
      <dgm:spPr/>
      <dgm:t>
        <a:bodyPr/>
        <a:lstStyle/>
        <a:p>
          <a:r>
            <a:rPr lang="en-US"/>
            <a:t>What mechanisms are involved in the change of populations over time? </a:t>
          </a:r>
        </a:p>
      </dgm:t>
    </dgm:pt>
    <dgm:pt modelId="{D09365CF-2920-499C-8711-B46009A9751C}" type="parTrans" cxnId="{49E4F06D-D8F4-42F7-BD56-934593D6A7B8}">
      <dgm:prSet/>
      <dgm:spPr/>
      <dgm:t>
        <a:bodyPr/>
        <a:lstStyle/>
        <a:p>
          <a:endParaRPr lang="en-US"/>
        </a:p>
      </dgm:t>
    </dgm:pt>
    <dgm:pt modelId="{8E964CD6-EEE4-4D61-973A-BCCCF5416A0A}" type="sibTrans" cxnId="{49E4F06D-D8F4-42F7-BD56-934593D6A7B8}">
      <dgm:prSet/>
      <dgm:spPr/>
      <dgm:t>
        <a:bodyPr/>
        <a:lstStyle/>
        <a:p>
          <a:endParaRPr lang="en-US"/>
        </a:p>
      </dgm:t>
    </dgm:pt>
    <dgm:pt modelId="{37845E46-DEE6-47D6-83E0-EE6236BD68A9}">
      <dgm:prSet/>
      <dgm:spPr/>
      <dgm:t>
        <a:bodyPr/>
        <a:lstStyle/>
        <a:p>
          <a:r>
            <a:rPr lang="en-US"/>
            <a:t>In what ways do humans apply their knowledge of ecosystems to assess and limit the impact of human activities?</a:t>
          </a:r>
        </a:p>
      </dgm:t>
    </dgm:pt>
    <dgm:pt modelId="{25375B1E-BF90-4731-B8BC-79466B156170}" type="parTrans" cxnId="{2CC99073-53F0-4067-AD5C-BAB07E8F1DB3}">
      <dgm:prSet/>
      <dgm:spPr/>
      <dgm:t>
        <a:bodyPr/>
        <a:lstStyle/>
        <a:p>
          <a:endParaRPr lang="en-US"/>
        </a:p>
      </dgm:t>
    </dgm:pt>
    <dgm:pt modelId="{50151965-3D9A-42EA-930A-43806D1D605A}" type="sibTrans" cxnId="{2CC99073-53F0-4067-AD5C-BAB07E8F1DB3}">
      <dgm:prSet/>
      <dgm:spPr/>
      <dgm:t>
        <a:bodyPr/>
        <a:lstStyle/>
        <a:p>
          <a:endParaRPr lang="en-US"/>
        </a:p>
      </dgm:t>
    </dgm:pt>
    <dgm:pt modelId="{E12A088B-1954-4187-97D5-1E664977AE65}">
      <dgm:prSet/>
      <dgm:spPr/>
      <dgm:t>
        <a:bodyPr/>
        <a:lstStyle/>
        <a:p>
          <a:r>
            <a:rPr lang="en-US"/>
            <a:t>Launch Lab – Page 77</a:t>
          </a:r>
        </a:p>
      </dgm:t>
    </dgm:pt>
    <dgm:pt modelId="{C56EFF4E-DAF0-4E4D-AE50-38A9A047EB7B}" type="parTrans" cxnId="{7BC17FEE-B234-4CFA-B12E-0EE292E574B7}">
      <dgm:prSet/>
      <dgm:spPr/>
      <dgm:t>
        <a:bodyPr/>
        <a:lstStyle/>
        <a:p>
          <a:endParaRPr lang="en-US"/>
        </a:p>
      </dgm:t>
    </dgm:pt>
    <dgm:pt modelId="{6056106C-4F68-4D6F-BEBA-92756179B20D}" type="sibTrans" cxnId="{7BC17FEE-B234-4CFA-B12E-0EE292E574B7}">
      <dgm:prSet/>
      <dgm:spPr/>
      <dgm:t>
        <a:bodyPr/>
        <a:lstStyle/>
        <a:p>
          <a:endParaRPr lang="en-US"/>
        </a:p>
      </dgm:t>
    </dgm:pt>
    <dgm:pt modelId="{A7A500E2-CA2D-44E0-80E8-936E25D2ECB0}">
      <dgm:prSet/>
      <dgm:spPr/>
      <dgm:t>
        <a:bodyPr/>
        <a:lstStyle/>
        <a:p>
          <a:r>
            <a:rPr lang="en-US"/>
            <a:t>Work with a partner to complete the analysis questions based on the Mountain Pine Beetle vs an Ecosystem.</a:t>
          </a:r>
        </a:p>
      </dgm:t>
    </dgm:pt>
    <dgm:pt modelId="{D35CDC36-4FD5-4AB3-A089-79A2618D9C4E}" type="parTrans" cxnId="{F0785E47-9A1A-47C1-9B89-490516FC3635}">
      <dgm:prSet/>
      <dgm:spPr/>
      <dgm:t>
        <a:bodyPr/>
        <a:lstStyle/>
        <a:p>
          <a:endParaRPr lang="en-US"/>
        </a:p>
      </dgm:t>
    </dgm:pt>
    <dgm:pt modelId="{E31C435A-3B47-42B3-AE91-C57568C915F5}" type="sibTrans" cxnId="{F0785E47-9A1A-47C1-9B89-490516FC3635}">
      <dgm:prSet/>
      <dgm:spPr/>
      <dgm:t>
        <a:bodyPr/>
        <a:lstStyle/>
        <a:p>
          <a:endParaRPr lang="en-US"/>
        </a:p>
      </dgm:t>
    </dgm:pt>
    <dgm:pt modelId="{C850862C-7CA0-4DB3-B1E8-C7A14C9F7FCF}">
      <dgm:prSet/>
      <dgm:spPr/>
      <dgm:t>
        <a:bodyPr/>
        <a:lstStyle/>
        <a:p>
          <a:r>
            <a:rPr lang="en-US"/>
            <a:t>Share as a class</a:t>
          </a:r>
        </a:p>
      </dgm:t>
    </dgm:pt>
    <dgm:pt modelId="{3FE387FC-255C-4245-8711-2EA144591A80}" type="parTrans" cxnId="{ECFECA3B-2B5D-4017-A715-AE2BA9329D11}">
      <dgm:prSet/>
      <dgm:spPr/>
      <dgm:t>
        <a:bodyPr/>
        <a:lstStyle/>
        <a:p>
          <a:endParaRPr lang="en-US"/>
        </a:p>
      </dgm:t>
    </dgm:pt>
    <dgm:pt modelId="{28AA4056-98E2-43E4-85BA-32C3325D4FE4}" type="sibTrans" cxnId="{ECFECA3B-2B5D-4017-A715-AE2BA9329D11}">
      <dgm:prSet/>
      <dgm:spPr/>
      <dgm:t>
        <a:bodyPr/>
        <a:lstStyle/>
        <a:p>
          <a:endParaRPr lang="en-US"/>
        </a:p>
      </dgm:t>
    </dgm:pt>
    <dgm:pt modelId="{4947AA2C-EA41-450D-A164-D2A00E34BFA2}" type="pres">
      <dgm:prSet presAssocID="{AAF1A605-0818-47ED-966A-DE187D7AA173}" presName="linear" presStyleCnt="0">
        <dgm:presLayoutVars>
          <dgm:animLvl val="lvl"/>
          <dgm:resizeHandles val="exact"/>
        </dgm:presLayoutVars>
      </dgm:prSet>
      <dgm:spPr/>
    </dgm:pt>
    <dgm:pt modelId="{3CB694B1-019F-4399-97D9-64DE927117DC}" type="pres">
      <dgm:prSet presAssocID="{2E2ED66F-14F5-4283-BAD0-7987FA4A1B11}" presName="parentText" presStyleLbl="node1" presStyleIdx="0" presStyleCnt="2">
        <dgm:presLayoutVars>
          <dgm:chMax val="0"/>
          <dgm:bulletEnabled val="1"/>
        </dgm:presLayoutVars>
      </dgm:prSet>
      <dgm:spPr/>
    </dgm:pt>
    <dgm:pt modelId="{C52BF685-C39B-44D6-B396-A2C188FEB3B6}" type="pres">
      <dgm:prSet presAssocID="{2E2ED66F-14F5-4283-BAD0-7987FA4A1B11}" presName="childText" presStyleLbl="revTx" presStyleIdx="0" presStyleCnt="2">
        <dgm:presLayoutVars>
          <dgm:bulletEnabled val="1"/>
        </dgm:presLayoutVars>
      </dgm:prSet>
      <dgm:spPr/>
    </dgm:pt>
    <dgm:pt modelId="{A38A622B-7680-41A0-AF68-4C8685E40B9E}" type="pres">
      <dgm:prSet presAssocID="{E12A088B-1954-4187-97D5-1E664977AE65}" presName="parentText" presStyleLbl="node1" presStyleIdx="1" presStyleCnt="2">
        <dgm:presLayoutVars>
          <dgm:chMax val="0"/>
          <dgm:bulletEnabled val="1"/>
        </dgm:presLayoutVars>
      </dgm:prSet>
      <dgm:spPr/>
    </dgm:pt>
    <dgm:pt modelId="{5A9C1244-8C65-4BD8-9DCD-86EDFF6A9D13}" type="pres">
      <dgm:prSet presAssocID="{E12A088B-1954-4187-97D5-1E664977AE65}" presName="childText" presStyleLbl="revTx" presStyleIdx="1" presStyleCnt="2">
        <dgm:presLayoutVars>
          <dgm:bulletEnabled val="1"/>
        </dgm:presLayoutVars>
      </dgm:prSet>
      <dgm:spPr/>
    </dgm:pt>
  </dgm:ptLst>
  <dgm:cxnLst>
    <dgm:cxn modelId="{2ABE8107-A57C-4FC0-B9B0-C4BAC6C89576}" type="presOf" srcId="{49E4E38D-073F-4828-99FF-DAF1BBF83354}" destId="{C52BF685-C39B-44D6-B396-A2C188FEB3B6}" srcOrd="0" destOrd="2" presId="urn:microsoft.com/office/officeart/2005/8/layout/vList2"/>
    <dgm:cxn modelId="{20E1CC34-E763-45A6-B295-2162609C46B4}" type="presOf" srcId="{C850862C-7CA0-4DB3-B1E8-C7A14C9F7FCF}" destId="{5A9C1244-8C65-4BD8-9DCD-86EDFF6A9D13}" srcOrd="0" destOrd="1" presId="urn:microsoft.com/office/officeart/2005/8/layout/vList2"/>
    <dgm:cxn modelId="{ECFECA3B-2B5D-4017-A715-AE2BA9329D11}" srcId="{E12A088B-1954-4187-97D5-1E664977AE65}" destId="{C850862C-7CA0-4DB3-B1E8-C7A14C9F7FCF}" srcOrd="1" destOrd="0" parTransId="{3FE387FC-255C-4245-8711-2EA144591A80}" sibTransId="{28AA4056-98E2-43E4-85BA-32C3325D4FE4}"/>
    <dgm:cxn modelId="{61F35F61-228A-4487-853E-45FBDE321BD7}" type="presOf" srcId="{E12A088B-1954-4187-97D5-1E664977AE65}" destId="{A38A622B-7680-41A0-AF68-4C8685E40B9E}" srcOrd="0" destOrd="0" presId="urn:microsoft.com/office/officeart/2005/8/layout/vList2"/>
    <dgm:cxn modelId="{F0785E47-9A1A-47C1-9B89-490516FC3635}" srcId="{E12A088B-1954-4187-97D5-1E664977AE65}" destId="{A7A500E2-CA2D-44E0-80E8-936E25D2ECB0}" srcOrd="0" destOrd="0" parTransId="{D35CDC36-4FD5-4AB3-A089-79A2618D9C4E}" sibTransId="{E31C435A-3B47-42B3-AE91-C57568C915F5}"/>
    <dgm:cxn modelId="{49E4F06D-D8F4-42F7-BD56-934593D6A7B8}" srcId="{2E2ED66F-14F5-4283-BAD0-7987FA4A1B11}" destId="{49E4E38D-073F-4828-99FF-DAF1BBF83354}" srcOrd="2" destOrd="0" parTransId="{D09365CF-2920-499C-8711-B46009A9751C}" sibTransId="{8E964CD6-EEE4-4D61-973A-BCCCF5416A0A}"/>
    <dgm:cxn modelId="{B6FB156F-4BFC-4397-A12F-76BC2815D55D}" srcId="{AAF1A605-0818-47ED-966A-DE187D7AA173}" destId="{2E2ED66F-14F5-4283-BAD0-7987FA4A1B11}" srcOrd="0" destOrd="0" parTransId="{95BC9AE1-853F-4045-BA59-1C320D913944}" sibTransId="{93F97D51-23C1-49D4-B338-C32C4548B471}"/>
    <dgm:cxn modelId="{2CC99073-53F0-4067-AD5C-BAB07E8F1DB3}" srcId="{2E2ED66F-14F5-4283-BAD0-7987FA4A1B11}" destId="{37845E46-DEE6-47D6-83E0-EE6236BD68A9}" srcOrd="3" destOrd="0" parTransId="{25375B1E-BF90-4731-B8BC-79466B156170}" sibTransId="{50151965-3D9A-42EA-930A-43806D1D605A}"/>
    <dgm:cxn modelId="{E88B9877-F0C0-4256-9418-05C848C81554}" type="presOf" srcId="{37845E46-DEE6-47D6-83E0-EE6236BD68A9}" destId="{C52BF685-C39B-44D6-B396-A2C188FEB3B6}" srcOrd="0" destOrd="3" presId="urn:microsoft.com/office/officeart/2005/8/layout/vList2"/>
    <dgm:cxn modelId="{D4CB8679-DF73-4FDE-A4CA-DDD6D01B910D}" srcId="{2E2ED66F-14F5-4283-BAD0-7987FA4A1B11}" destId="{FE22DFCB-A1D6-414F-ADFF-C616775AEC6F}" srcOrd="0" destOrd="0" parTransId="{4317320F-0617-464E-9462-BF476340A3A5}" sibTransId="{D88E3A77-FE37-4EF1-B26D-4EEDCFE7A8AF}"/>
    <dgm:cxn modelId="{81CDDD91-5D5C-44D1-8F03-92428F0CFDBC}" type="presOf" srcId="{FE22DFCB-A1D6-414F-ADFF-C616775AEC6F}" destId="{C52BF685-C39B-44D6-B396-A2C188FEB3B6}" srcOrd="0" destOrd="0" presId="urn:microsoft.com/office/officeart/2005/8/layout/vList2"/>
    <dgm:cxn modelId="{F3AACB92-3CBB-40B3-99E6-18F370E97168}" srcId="{2E2ED66F-14F5-4283-BAD0-7987FA4A1B11}" destId="{A561FE22-2009-4E20-A422-D5632E27211C}" srcOrd="1" destOrd="0" parTransId="{78A27F48-CBDF-4D1E-8C8D-3C76F8719D39}" sibTransId="{650BC662-10B2-4B59-AA61-C53B5B8F266A}"/>
    <dgm:cxn modelId="{C6CFDAA8-3072-44B4-80B2-DF908F5FF04E}" type="presOf" srcId="{A7A500E2-CA2D-44E0-80E8-936E25D2ECB0}" destId="{5A9C1244-8C65-4BD8-9DCD-86EDFF6A9D13}" srcOrd="0" destOrd="0" presId="urn:microsoft.com/office/officeart/2005/8/layout/vList2"/>
    <dgm:cxn modelId="{5046E6E5-333C-4B07-A930-1592F38D8DAE}" type="presOf" srcId="{2E2ED66F-14F5-4283-BAD0-7987FA4A1B11}" destId="{3CB694B1-019F-4399-97D9-64DE927117DC}" srcOrd="0" destOrd="0" presId="urn:microsoft.com/office/officeart/2005/8/layout/vList2"/>
    <dgm:cxn modelId="{7BC17FEE-B234-4CFA-B12E-0EE292E574B7}" srcId="{AAF1A605-0818-47ED-966A-DE187D7AA173}" destId="{E12A088B-1954-4187-97D5-1E664977AE65}" srcOrd="1" destOrd="0" parTransId="{C56EFF4E-DAF0-4E4D-AE50-38A9A047EB7B}" sibTransId="{6056106C-4F68-4D6F-BEBA-92756179B20D}"/>
    <dgm:cxn modelId="{8ED81DF0-A073-4B22-B79B-545408472572}" type="presOf" srcId="{A561FE22-2009-4E20-A422-D5632E27211C}" destId="{C52BF685-C39B-44D6-B396-A2C188FEB3B6}" srcOrd="0" destOrd="1" presId="urn:microsoft.com/office/officeart/2005/8/layout/vList2"/>
    <dgm:cxn modelId="{A74271FE-BD2B-4370-A77E-59EAD024294E}" type="presOf" srcId="{AAF1A605-0818-47ED-966A-DE187D7AA173}" destId="{4947AA2C-EA41-450D-A164-D2A00E34BFA2}" srcOrd="0" destOrd="0" presId="urn:microsoft.com/office/officeart/2005/8/layout/vList2"/>
    <dgm:cxn modelId="{629D90B2-5A30-4F01-9394-0A6E95FD1C8A}" type="presParOf" srcId="{4947AA2C-EA41-450D-A164-D2A00E34BFA2}" destId="{3CB694B1-019F-4399-97D9-64DE927117DC}" srcOrd="0" destOrd="0" presId="urn:microsoft.com/office/officeart/2005/8/layout/vList2"/>
    <dgm:cxn modelId="{FD406AE2-F77E-460C-BF20-A3B4FEE38486}" type="presParOf" srcId="{4947AA2C-EA41-450D-A164-D2A00E34BFA2}" destId="{C52BF685-C39B-44D6-B396-A2C188FEB3B6}" srcOrd="1" destOrd="0" presId="urn:microsoft.com/office/officeart/2005/8/layout/vList2"/>
    <dgm:cxn modelId="{6DEE394C-C3EA-482E-BB63-1FBE42FDC09E}" type="presParOf" srcId="{4947AA2C-EA41-450D-A164-D2A00E34BFA2}" destId="{A38A622B-7680-41A0-AF68-4C8685E40B9E}" srcOrd="2" destOrd="0" presId="urn:microsoft.com/office/officeart/2005/8/layout/vList2"/>
    <dgm:cxn modelId="{B0C9C5E6-988A-47FB-95F7-0420C9AEE247}" type="presParOf" srcId="{4947AA2C-EA41-450D-A164-D2A00E34BFA2}" destId="{5A9C1244-8C65-4BD8-9DCD-86EDFF6A9D1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625DA4-222E-4590-AF94-5C8505A8326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4B0807A-4270-4DCD-A28B-0B7E2C0DBBFA}">
      <dgm:prSet/>
      <dgm:spPr/>
      <dgm:t>
        <a:bodyPr/>
        <a:lstStyle/>
        <a:p>
          <a:r>
            <a:rPr lang="en-US"/>
            <a:t>People have been asking questions for centuries regarding how life developed on Earth</a:t>
          </a:r>
        </a:p>
      </dgm:t>
    </dgm:pt>
    <dgm:pt modelId="{2678459E-9847-41E5-8538-53480433144A}" type="parTrans" cxnId="{3B1ACBA7-FE43-4D9F-8F92-E964A42D86C4}">
      <dgm:prSet/>
      <dgm:spPr/>
      <dgm:t>
        <a:bodyPr/>
        <a:lstStyle/>
        <a:p>
          <a:endParaRPr lang="en-US"/>
        </a:p>
      </dgm:t>
    </dgm:pt>
    <dgm:pt modelId="{AF0AB423-A843-4035-B0EA-3B1A87D500B8}" type="sibTrans" cxnId="{3B1ACBA7-FE43-4D9F-8F92-E964A42D86C4}">
      <dgm:prSet/>
      <dgm:spPr/>
      <dgm:t>
        <a:bodyPr/>
        <a:lstStyle/>
        <a:p>
          <a:endParaRPr lang="en-US"/>
        </a:p>
      </dgm:t>
    </dgm:pt>
    <dgm:pt modelId="{1EDC7DBC-308A-44D5-AB01-B448C7727AE1}">
      <dgm:prSet/>
      <dgm:spPr/>
      <dgm:t>
        <a:bodyPr/>
        <a:lstStyle/>
        <a:p>
          <a:r>
            <a:rPr lang="en-US"/>
            <a:t>Theories have developed through observations, analysis of data and the formulation of hypotheses</a:t>
          </a:r>
        </a:p>
      </dgm:t>
    </dgm:pt>
    <dgm:pt modelId="{66439FB9-387B-4A6F-8143-1BFA8E9D8CE5}" type="parTrans" cxnId="{7ACC5961-6935-4F4C-BF2C-608CD611BBA8}">
      <dgm:prSet/>
      <dgm:spPr/>
      <dgm:t>
        <a:bodyPr/>
        <a:lstStyle/>
        <a:p>
          <a:endParaRPr lang="en-US"/>
        </a:p>
      </dgm:t>
    </dgm:pt>
    <dgm:pt modelId="{85948C20-455D-4C07-B44D-7CFDA66206B4}" type="sibTrans" cxnId="{7ACC5961-6935-4F4C-BF2C-608CD611BBA8}">
      <dgm:prSet/>
      <dgm:spPr/>
      <dgm:t>
        <a:bodyPr/>
        <a:lstStyle/>
        <a:p>
          <a:endParaRPr lang="en-US"/>
        </a:p>
      </dgm:t>
    </dgm:pt>
    <dgm:pt modelId="{3426CADC-6547-43B6-9D95-8B1B0244BD6A}">
      <dgm:prSet/>
      <dgm:spPr/>
      <dgm:t>
        <a:bodyPr/>
        <a:lstStyle/>
        <a:p>
          <a:r>
            <a:rPr lang="en-US"/>
            <a:t>The most important Greek philosophers (Plato and Aristotle) believed that life existed on Earth in a perfected and unchanged form</a:t>
          </a:r>
        </a:p>
      </dgm:t>
    </dgm:pt>
    <dgm:pt modelId="{4C291051-8173-450B-A13E-8F2C39EC572A}" type="parTrans" cxnId="{7EB5B299-B054-4A73-80A1-1E03CFDFAE93}">
      <dgm:prSet/>
      <dgm:spPr/>
      <dgm:t>
        <a:bodyPr/>
        <a:lstStyle/>
        <a:p>
          <a:endParaRPr lang="en-US"/>
        </a:p>
      </dgm:t>
    </dgm:pt>
    <dgm:pt modelId="{24476079-66BF-48EC-880C-63A84A21192A}" type="sibTrans" cxnId="{7EB5B299-B054-4A73-80A1-1E03CFDFAE93}">
      <dgm:prSet/>
      <dgm:spPr/>
      <dgm:t>
        <a:bodyPr/>
        <a:lstStyle/>
        <a:p>
          <a:endParaRPr lang="en-US"/>
        </a:p>
      </dgm:t>
    </dgm:pt>
    <dgm:pt modelId="{527F92C1-E2A1-422E-8573-D53B1736A4DE}" type="pres">
      <dgm:prSet presAssocID="{21625DA4-222E-4590-AF94-5C8505A83264}" presName="root" presStyleCnt="0">
        <dgm:presLayoutVars>
          <dgm:dir/>
          <dgm:resizeHandles val="exact"/>
        </dgm:presLayoutVars>
      </dgm:prSet>
      <dgm:spPr/>
    </dgm:pt>
    <dgm:pt modelId="{6280C642-55BC-4F99-BE2E-8BBE12785EB1}" type="pres">
      <dgm:prSet presAssocID="{E4B0807A-4270-4DCD-A28B-0B7E2C0DBBFA}" presName="compNode" presStyleCnt="0"/>
      <dgm:spPr/>
    </dgm:pt>
    <dgm:pt modelId="{49A63EF5-2FB6-4BC8-9B04-19383F3DEFB3}" type="pres">
      <dgm:prSet presAssocID="{E4B0807A-4270-4DCD-A28B-0B7E2C0DBBFA}" presName="bgRect" presStyleLbl="bgShp" presStyleIdx="0" presStyleCnt="3"/>
      <dgm:spPr/>
    </dgm:pt>
    <dgm:pt modelId="{2567057D-2C5D-47C3-AE01-69000776DF7B}" type="pres">
      <dgm:prSet presAssocID="{E4B0807A-4270-4DCD-A28B-0B7E2C0DBB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85642112-8F7F-470B-B37D-600B231312CC}" type="pres">
      <dgm:prSet presAssocID="{E4B0807A-4270-4DCD-A28B-0B7E2C0DBBFA}" presName="spaceRect" presStyleCnt="0"/>
      <dgm:spPr/>
    </dgm:pt>
    <dgm:pt modelId="{9DEEDB44-B5FB-43FA-ABA6-EA53D89CEFCE}" type="pres">
      <dgm:prSet presAssocID="{E4B0807A-4270-4DCD-A28B-0B7E2C0DBBFA}" presName="parTx" presStyleLbl="revTx" presStyleIdx="0" presStyleCnt="3">
        <dgm:presLayoutVars>
          <dgm:chMax val="0"/>
          <dgm:chPref val="0"/>
        </dgm:presLayoutVars>
      </dgm:prSet>
      <dgm:spPr/>
    </dgm:pt>
    <dgm:pt modelId="{C1282652-52C8-4FC5-A547-BEEA99E1991A}" type="pres">
      <dgm:prSet presAssocID="{AF0AB423-A843-4035-B0EA-3B1A87D500B8}" presName="sibTrans" presStyleCnt="0"/>
      <dgm:spPr/>
    </dgm:pt>
    <dgm:pt modelId="{8162F9A9-A7D4-4B09-A236-0C685DA1B5B2}" type="pres">
      <dgm:prSet presAssocID="{1EDC7DBC-308A-44D5-AB01-B448C7727AE1}" presName="compNode" presStyleCnt="0"/>
      <dgm:spPr/>
    </dgm:pt>
    <dgm:pt modelId="{4461D6C7-EEC6-4259-8ADE-E8A87BFA4B24}" type="pres">
      <dgm:prSet presAssocID="{1EDC7DBC-308A-44D5-AB01-B448C7727AE1}" presName="bgRect" presStyleLbl="bgShp" presStyleIdx="1" presStyleCnt="3"/>
      <dgm:spPr/>
    </dgm:pt>
    <dgm:pt modelId="{F9896CAD-51A7-47DB-AA85-9F5D66C34FDC}" type="pres">
      <dgm:prSet presAssocID="{1EDC7DBC-308A-44D5-AB01-B448C7727A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CBED7A97-A446-43B9-952A-5FC43FD59942}" type="pres">
      <dgm:prSet presAssocID="{1EDC7DBC-308A-44D5-AB01-B448C7727AE1}" presName="spaceRect" presStyleCnt="0"/>
      <dgm:spPr/>
    </dgm:pt>
    <dgm:pt modelId="{42C0B82E-3554-4E9D-A435-FCC894F4D161}" type="pres">
      <dgm:prSet presAssocID="{1EDC7DBC-308A-44D5-AB01-B448C7727AE1}" presName="parTx" presStyleLbl="revTx" presStyleIdx="1" presStyleCnt="3">
        <dgm:presLayoutVars>
          <dgm:chMax val="0"/>
          <dgm:chPref val="0"/>
        </dgm:presLayoutVars>
      </dgm:prSet>
      <dgm:spPr/>
    </dgm:pt>
    <dgm:pt modelId="{C2669EAD-251B-414F-B279-C7A29D4A2B13}" type="pres">
      <dgm:prSet presAssocID="{85948C20-455D-4C07-B44D-7CFDA66206B4}" presName="sibTrans" presStyleCnt="0"/>
      <dgm:spPr/>
    </dgm:pt>
    <dgm:pt modelId="{011FDABA-8C18-463D-B00F-BE87B5E6735D}" type="pres">
      <dgm:prSet presAssocID="{3426CADC-6547-43B6-9D95-8B1B0244BD6A}" presName="compNode" presStyleCnt="0"/>
      <dgm:spPr/>
    </dgm:pt>
    <dgm:pt modelId="{203EE223-4A4F-4F7E-90AD-14D3A5CC339F}" type="pres">
      <dgm:prSet presAssocID="{3426CADC-6547-43B6-9D95-8B1B0244BD6A}" presName="bgRect" presStyleLbl="bgShp" presStyleIdx="2" presStyleCnt="3"/>
      <dgm:spPr/>
    </dgm:pt>
    <dgm:pt modelId="{3E6EFCD3-412C-4BEA-8944-D82F467BD4ED}" type="pres">
      <dgm:prSet presAssocID="{3426CADC-6547-43B6-9D95-8B1B0244BD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0F91293A-ECE6-4D42-BEBF-8414CFC25BD7}" type="pres">
      <dgm:prSet presAssocID="{3426CADC-6547-43B6-9D95-8B1B0244BD6A}" presName="spaceRect" presStyleCnt="0"/>
      <dgm:spPr/>
    </dgm:pt>
    <dgm:pt modelId="{38176C72-ECC0-4AA7-90E7-BD7AA54FC6B7}" type="pres">
      <dgm:prSet presAssocID="{3426CADC-6547-43B6-9D95-8B1B0244BD6A}" presName="parTx" presStyleLbl="revTx" presStyleIdx="2" presStyleCnt="3">
        <dgm:presLayoutVars>
          <dgm:chMax val="0"/>
          <dgm:chPref val="0"/>
        </dgm:presLayoutVars>
      </dgm:prSet>
      <dgm:spPr/>
    </dgm:pt>
  </dgm:ptLst>
  <dgm:cxnLst>
    <dgm:cxn modelId="{C394291D-FAB8-4F04-B170-092E144DD8E9}" type="presOf" srcId="{21625DA4-222E-4590-AF94-5C8505A83264}" destId="{527F92C1-E2A1-422E-8573-D53B1736A4DE}" srcOrd="0" destOrd="0" presId="urn:microsoft.com/office/officeart/2018/2/layout/IconVerticalSolidList"/>
    <dgm:cxn modelId="{7ACC5961-6935-4F4C-BF2C-608CD611BBA8}" srcId="{21625DA4-222E-4590-AF94-5C8505A83264}" destId="{1EDC7DBC-308A-44D5-AB01-B448C7727AE1}" srcOrd="1" destOrd="0" parTransId="{66439FB9-387B-4A6F-8143-1BFA8E9D8CE5}" sibTransId="{85948C20-455D-4C07-B44D-7CFDA66206B4}"/>
    <dgm:cxn modelId="{7EB5B299-B054-4A73-80A1-1E03CFDFAE93}" srcId="{21625DA4-222E-4590-AF94-5C8505A83264}" destId="{3426CADC-6547-43B6-9D95-8B1B0244BD6A}" srcOrd="2" destOrd="0" parTransId="{4C291051-8173-450B-A13E-8F2C39EC572A}" sibTransId="{24476079-66BF-48EC-880C-63A84A21192A}"/>
    <dgm:cxn modelId="{3B1ACBA7-FE43-4D9F-8F92-E964A42D86C4}" srcId="{21625DA4-222E-4590-AF94-5C8505A83264}" destId="{E4B0807A-4270-4DCD-A28B-0B7E2C0DBBFA}" srcOrd="0" destOrd="0" parTransId="{2678459E-9847-41E5-8538-53480433144A}" sibTransId="{AF0AB423-A843-4035-B0EA-3B1A87D500B8}"/>
    <dgm:cxn modelId="{B96E79D8-BAC1-4E9B-BAC7-5146496BF48E}" type="presOf" srcId="{E4B0807A-4270-4DCD-A28B-0B7E2C0DBBFA}" destId="{9DEEDB44-B5FB-43FA-ABA6-EA53D89CEFCE}" srcOrd="0" destOrd="0" presId="urn:microsoft.com/office/officeart/2018/2/layout/IconVerticalSolidList"/>
    <dgm:cxn modelId="{A17980D9-5E49-4AF4-BE9E-09CB79E6C59E}" type="presOf" srcId="{3426CADC-6547-43B6-9D95-8B1B0244BD6A}" destId="{38176C72-ECC0-4AA7-90E7-BD7AA54FC6B7}" srcOrd="0" destOrd="0" presId="urn:microsoft.com/office/officeart/2018/2/layout/IconVerticalSolidList"/>
    <dgm:cxn modelId="{6BA3D6E6-C52D-406E-A593-229BE4F9A41A}" type="presOf" srcId="{1EDC7DBC-308A-44D5-AB01-B448C7727AE1}" destId="{42C0B82E-3554-4E9D-A435-FCC894F4D161}" srcOrd="0" destOrd="0" presId="urn:microsoft.com/office/officeart/2018/2/layout/IconVerticalSolidList"/>
    <dgm:cxn modelId="{BDE4C33F-4BD8-44D7-9E3A-B7CF66B16624}" type="presParOf" srcId="{527F92C1-E2A1-422E-8573-D53B1736A4DE}" destId="{6280C642-55BC-4F99-BE2E-8BBE12785EB1}" srcOrd="0" destOrd="0" presId="urn:microsoft.com/office/officeart/2018/2/layout/IconVerticalSolidList"/>
    <dgm:cxn modelId="{B32C4BE3-1BA9-48C8-901A-6EAF7D34268B}" type="presParOf" srcId="{6280C642-55BC-4F99-BE2E-8BBE12785EB1}" destId="{49A63EF5-2FB6-4BC8-9B04-19383F3DEFB3}" srcOrd="0" destOrd="0" presId="urn:microsoft.com/office/officeart/2018/2/layout/IconVerticalSolidList"/>
    <dgm:cxn modelId="{462EB47D-B12F-4AEC-B66E-2B6C2A0D919C}" type="presParOf" srcId="{6280C642-55BC-4F99-BE2E-8BBE12785EB1}" destId="{2567057D-2C5D-47C3-AE01-69000776DF7B}" srcOrd="1" destOrd="0" presId="urn:microsoft.com/office/officeart/2018/2/layout/IconVerticalSolidList"/>
    <dgm:cxn modelId="{C2160B65-FB04-4835-9B06-C0BCC0F2E46D}" type="presParOf" srcId="{6280C642-55BC-4F99-BE2E-8BBE12785EB1}" destId="{85642112-8F7F-470B-B37D-600B231312CC}" srcOrd="2" destOrd="0" presId="urn:microsoft.com/office/officeart/2018/2/layout/IconVerticalSolidList"/>
    <dgm:cxn modelId="{4C21AF66-2D9E-4501-88D7-09319E1C2151}" type="presParOf" srcId="{6280C642-55BC-4F99-BE2E-8BBE12785EB1}" destId="{9DEEDB44-B5FB-43FA-ABA6-EA53D89CEFCE}" srcOrd="3" destOrd="0" presId="urn:microsoft.com/office/officeart/2018/2/layout/IconVerticalSolidList"/>
    <dgm:cxn modelId="{980AC7BE-6430-45F9-9862-761B5D74FE17}" type="presParOf" srcId="{527F92C1-E2A1-422E-8573-D53B1736A4DE}" destId="{C1282652-52C8-4FC5-A547-BEEA99E1991A}" srcOrd="1" destOrd="0" presId="urn:microsoft.com/office/officeart/2018/2/layout/IconVerticalSolidList"/>
    <dgm:cxn modelId="{B5F5292A-D3DE-424D-95F6-5949D01F7E6F}" type="presParOf" srcId="{527F92C1-E2A1-422E-8573-D53B1736A4DE}" destId="{8162F9A9-A7D4-4B09-A236-0C685DA1B5B2}" srcOrd="2" destOrd="0" presId="urn:microsoft.com/office/officeart/2018/2/layout/IconVerticalSolidList"/>
    <dgm:cxn modelId="{7DBB82F4-1A49-44D9-9A1F-5330B42EFB5F}" type="presParOf" srcId="{8162F9A9-A7D4-4B09-A236-0C685DA1B5B2}" destId="{4461D6C7-EEC6-4259-8ADE-E8A87BFA4B24}" srcOrd="0" destOrd="0" presId="urn:microsoft.com/office/officeart/2018/2/layout/IconVerticalSolidList"/>
    <dgm:cxn modelId="{14FAA62F-127E-4708-B6B4-B573839AA163}" type="presParOf" srcId="{8162F9A9-A7D4-4B09-A236-0C685DA1B5B2}" destId="{F9896CAD-51A7-47DB-AA85-9F5D66C34FDC}" srcOrd="1" destOrd="0" presId="urn:microsoft.com/office/officeart/2018/2/layout/IconVerticalSolidList"/>
    <dgm:cxn modelId="{BD4BC1D5-E060-4280-A33B-EC22E39FEB53}" type="presParOf" srcId="{8162F9A9-A7D4-4B09-A236-0C685DA1B5B2}" destId="{CBED7A97-A446-43B9-952A-5FC43FD59942}" srcOrd="2" destOrd="0" presId="urn:microsoft.com/office/officeart/2018/2/layout/IconVerticalSolidList"/>
    <dgm:cxn modelId="{AE732DE4-C4A7-4044-9464-4E6DE51E0E75}" type="presParOf" srcId="{8162F9A9-A7D4-4B09-A236-0C685DA1B5B2}" destId="{42C0B82E-3554-4E9D-A435-FCC894F4D161}" srcOrd="3" destOrd="0" presId="urn:microsoft.com/office/officeart/2018/2/layout/IconVerticalSolidList"/>
    <dgm:cxn modelId="{CD091D41-E89B-47B1-9786-66C5AD748324}" type="presParOf" srcId="{527F92C1-E2A1-422E-8573-D53B1736A4DE}" destId="{C2669EAD-251B-414F-B279-C7A29D4A2B13}" srcOrd="3" destOrd="0" presId="urn:microsoft.com/office/officeart/2018/2/layout/IconVerticalSolidList"/>
    <dgm:cxn modelId="{0AF79819-773B-46A9-80B3-B30A352B5A95}" type="presParOf" srcId="{527F92C1-E2A1-422E-8573-D53B1736A4DE}" destId="{011FDABA-8C18-463D-B00F-BE87B5E6735D}" srcOrd="4" destOrd="0" presId="urn:microsoft.com/office/officeart/2018/2/layout/IconVerticalSolidList"/>
    <dgm:cxn modelId="{FD2EBC5A-1DB1-4FD4-A664-DDF51D34351C}" type="presParOf" srcId="{011FDABA-8C18-463D-B00F-BE87B5E6735D}" destId="{203EE223-4A4F-4F7E-90AD-14D3A5CC339F}" srcOrd="0" destOrd="0" presId="urn:microsoft.com/office/officeart/2018/2/layout/IconVerticalSolidList"/>
    <dgm:cxn modelId="{BD92D992-306B-4EF2-9330-6BC45FEDFF2F}" type="presParOf" srcId="{011FDABA-8C18-463D-B00F-BE87B5E6735D}" destId="{3E6EFCD3-412C-4BEA-8944-D82F467BD4ED}" srcOrd="1" destOrd="0" presId="urn:microsoft.com/office/officeart/2018/2/layout/IconVerticalSolidList"/>
    <dgm:cxn modelId="{B538E3C3-68AA-4D5A-A984-8DE53DE4BFE6}" type="presParOf" srcId="{011FDABA-8C18-463D-B00F-BE87B5E6735D}" destId="{0F91293A-ECE6-4D42-BEBF-8414CFC25BD7}" srcOrd="2" destOrd="0" presId="urn:microsoft.com/office/officeart/2018/2/layout/IconVerticalSolidList"/>
    <dgm:cxn modelId="{D827B7BA-55CB-4D8D-8E9A-4C99BFBB095B}" type="presParOf" srcId="{011FDABA-8C18-463D-B00F-BE87B5E6735D}" destId="{38176C72-ECC0-4AA7-90E7-BD7AA54FC6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B35823-E374-4660-AC2D-09C65009A17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6F16E12-B67C-430D-96E9-E52401BA73B7}">
      <dgm:prSet/>
      <dgm:spPr/>
      <dgm:t>
        <a:bodyPr/>
        <a:lstStyle/>
        <a:p>
          <a:r>
            <a:rPr lang="en-US"/>
            <a:t>Creationists believe that God created all organisms in their original state during a period of creation</a:t>
          </a:r>
        </a:p>
      </dgm:t>
    </dgm:pt>
    <dgm:pt modelId="{4F75046A-9B7C-4FE0-B318-3E295FA19BF5}" type="parTrans" cxnId="{303E07B2-B02C-4E2D-AF2B-EE113C089585}">
      <dgm:prSet/>
      <dgm:spPr/>
      <dgm:t>
        <a:bodyPr/>
        <a:lstStyle/>
        <a:p>
          <a:endParaRPr lang="en-US"/>
        </a:p>
      </dgm:t>
    </dgm:pt>
    <dgm:pt modelId="{CB6FBB0B-B884-43E3-9F80-4D6C48AAE067}" type="sibTrans" cxnId="{303E07B2-B02C-4E2D-AF2B-EE113C089585}">
      <dgm:prSet/>
      <dgm:spPr/>
      <dgm:t>
        <a:bodyPr/>
        <a:lstStyle/>
        <a:p>
          <a:endParaRPr lang="en-US"/>
        </a:p>
      </dgm:t>
    </dgm:pt>
    <dgm:pt modelId="{A1B95BAF-7376-4F6A-8DF0-A4BB7ED9830A}">
      <dgm:prSet/>
      <dgm:spPr/>
      <dgm:t>
        <a:bodyPr/>
        <a:lstStyle/>
        <a:p>
          <a:r>
            <a:rPr lang="en-US"/>
            <a:t>This particular period can vary, depending on literal interpretation (a 6-day creation followed by a day of rest) or more figurative interpretations (each day corresponding to a longer period of time) </a:t>
          </a:r>
        </a:p>
      </dgm:t>
    </dgm:pt>
    <dgm:pt modelId="{E0BA5F2C-7C9E-4E65-AB39-37E65C8BE055}" type="parTrans" cxnId="{03BA5672-1749-4693-A703-C147D96547D6}">
      <dgm:prSet/>
      <dgm:spPr/>
      <dgm:t>
        <a:bodyPr/>
        <a:lstStyle/>
        <a:p>
          <a:endParaRPr lang="en-US"/>
        </a:p>
      </dgm:t>
    </dgm:pt>
    <dgm:pt modelId="{D9464C5E-E11B-47F8-B328-B30C399DB9F0}" type="sibTrans" cxnId="{03BA5672-1749-4693-A703-C147D96547D6}">
      <dgm:prSet/>
      <dgm:spPr/>
      <dgm:t>
        <a:bodyPr/>
        <a:lstStyle/>
        <a:p>
          <a:endParaRPr lang="en-US"/>
        </a:p>
      </dgm:t>
    </dgm:pt>
    <dgm:pt modelId="{A247DA58-77BA-4398-9CED-641ADDE90B3F}">
      <dgm:prSet/>
      <dgm:spPr/>
      <dgm:t>
        <a:bodyPr/>
        <a:lstStyle/>
        <a:p>
          <a:r>
            <a:rPr lang="en-US"/>
            <a:t>Literal creationists believe that the Earth is between 5000 and 6000 years old</a:t>
          </a:r>
        </a:p>
      </dgm:t>
    </dgm:pt>
    <dgm:pt modelId="{470BF769-F4EC-4041-93C8-E50DF54ACDB6}" type="parTrans" cxnId="{C6AD3648-9F39-40A6-8A12-5CA3B48AE209}">
      <dgm:prSet/>
      <dgm:spPr/>
      <dgm:t>
        <a:bodyPr/>
        <a:lstStyle/>
        <a:p>
          <a:endParaRPr lang="en-US"/>
        </a:p>
      </dgm:t>
    </dgm:pt>
    <dgm:pt modelId="{743B7167-A35F-442D-93E9-56C86D1B5D84}" type="sibTrans" cxnId="{C6AD3648-9F39-40A6-8A12-5CA3B48AE209}">
      <dgm:prSet/>
      <dgm:spPr/>
      <dgm:t>
        <a:bodyPr/>
        <a:lstStyle/>
        <a:p>
          <a:endParaRPr lang="en-US"/>
        </a:p>
      </dgm:t>
    </dgm:pt>
    <dgm:pt modelId="{7A5BC0A1-68FB-41C8-88AD-5FBB73A23530}">
      <dgm:prSet/>
      <dgm:spPr/>
      <dgm:t>
        <a:bodyPr/>
        <a:lstStyle/>
        <a:p>
          <a:r>
            <a:rPr lang="en-US"/>
            <a:t>They attribute massive geological changes to cataclysmic events, such as the biblical flood (found in Genesis, chapters 6 – 9)</a:t>
          </a:r>
        </a:p>
      </dgm:t>
    </dgm:pt>
    <dgm:pt modelId="{0A6665C7-3542-46D7-8E18-6691AD916CDE}" type="parTrans" cxnId="{E373EB35-3C1D-40D3-B370-B256E672FE25}">
      <dgm:prSet/>
      <dgm:spPr/>
      <dgm:t>
        <a:bodyPr/>
        <a:lstStyle/>
        <a:p>
          <a:endParaRPr lang="en-US"/>
        </a:p>
      </dgm:t>
    </dgm:pt>
    <dgm:pt modelId="{3D848F6E-3E4A-40E1-9861-42B2EC425605}" type="sibTrans" cxnId="{E373EB35-3C1D-40D3-B370-B256E672FE25}">
      <dgm:prSet/>
      <dgm:spPr/>
      <dgm:t>
        <a:bodyPr/>
        <a:lstStyle/>
        <a:p>
          <a:endParaRPr lang="en-US"/>
        </a:p>
      </dgm:t>
    </dgm:pt>
    <dgm:pt modelId="{FF69CA4A-FCE9-43B2-9D34-70907E568F6B}">
      <dgm:prSet/>
      <dgm:spPr/>
      <dgm:t>
        <a:bodyPr/>
        <a:lstStyle/>
        <a:p>
          <a:r>
            <a:rPr lang="en-US"/>
            <a:t>However, there is a diverse range of creationist</a:t>
          </a:r>
        </a:p>
      </dgm:t>
    </dgm:pt>
    <dgm:pt modelId="{6C9F5EC0-97E7-4D30-8F00-47A1E0633C2D}" type="parTrans" cxnId="{C3B11D23-8885-480C-B06D-26FBC44F2E52}">
      <dgm:prSet/>
      <dgm:spPr/>
      <dgm:t>
        <a:bodyPr/>
        <a:lstStyle/>
        <a:p>
          <a:endParaRPr lang="en-US"/>
        </a:p>
      </dgm:t>
    </dgm:pt>
    <dgm:pt modelId="{836F48A1-62F5-460A-B3F6-BE3E7B97E310}" type="sibTrans" cxnId="{C3B11D23-8885-480C-B06D-26FBC44F2E52}">
      <dgm:prSet/>
      <dgm:spPr/>
      <dgm:t>
        <a:bodyPr/>
        <a:lstStyle/>
        <a:p>
          <a:endParaRPr lang="en-US"/>
        </a:p>
      </dgm:t>
    </dgm:pt>
    <dgm:pt modelId="{96D0B8A0-87F8-4E0A-BE83-226A7FDBB1EC}" type="pres">
      <dgm:prSet presAssocID="{BEB35823-E374-4660-AC2D-09C65009A17E}" presName="linear" presStyleCnt="0">
        <dgm:presLayoutVars>
          <dgm:animLvl val="lvl"/>
          <dgm:resizeHandles val="exact"/>
        </dgm:presLayoutVars>
      </dgm:prSet>
      <dgm:spPr/>
    </dgm:pt>
    <dgm:pt modelId="{643F2E62-CE0E-4135-A260-40605525FC87}" type="pres">
      <dgm:prSet presAssocID="{A6F16E12-B67C-430D-96E9-E52401BA73B7}" presName="parentText" presStyleLbl="node1" presStyleIdx="0" presStyleCnt="5">
        <dgm:presLayoutVars>
          <dgm:chMax val="0"/>
          <dgm:bulletEnabled val="1"/>
        </dgm:presLayoutVars>
      </dgm:prSet>
      <dgm:spPr/>
    </dgm:pt>
    <dgm:pt modelId="{880DFB83-CA33-4193-8B28-DD47680E072B}" type="pres">
      <dgm:prSet presAssocID="{CB6FBB0B-B884-43E3-9F80-4D6C48AAE067}" presName="spacer" presStyleCnt="0"/>
      <dgm:spPr/>
    </dgm:pt>
    <dgm:pt modelId="{2A0453D6-2AB2-4C67-BF81-E15B0C2E09F1}" type="pres">
      <dgm:prSet presAssocID="{A1B95BAF-7376-4F6A-8DF0-A4BB7ED9830A}" presName="parentText" presStyleLbl="node1" presStyleIdx="1" presStyleCnt="5">
        <dgm:presLayoutVars>
          <dgm:chMax val="0"/>
          <dgm:bulletEnabled val="1"/>
        </dgm:presLayoutVars>
      </dgm:prSet>
      <dgm:spPr/>
    </dgm:pt>
    <dgm:pt modelId="{CC167E5C-B246-4188-9A67-99B2B70F2CF8}" type="pres">
      <dgm:prSet presAssocID="{D9464C5E-E11B-47F8-B328-B30C399DB9F0}" presName="spacer" presStyleCnt="0"/>
      <dgm:spPr/>
    </dgm:pt>
    <dgm:pt modelId="{106340C7-4BDF-489A-BB65-4899B9002868}" type="pres">
      <dgm:prSet presAssocID="{A247DA58-77BA-4398-9CED-641ADDE90B3F}" presName="parentText" presStyleLbl="node1" presStyleIdx="2" presStyleCnt="5">
        <dgm:presLayoutVars>
          <dgm:chMax val="0"/>
          <dgm:bulletEnabled val="1"/>
        </dgm:presLayoutVars>
      </dgm:prSet>
      <dgm:spPr/>
    </dgm:pt>
    <dgm:pt modelId="{DA01B443-2ABA-4471-A470-073B26938E68}" type="pres">
      <dgm:prSet presAssocID="{743B7167-A35F-442D-93E9-56C86D1B5D84}" presName="spacer" presStyleCnt="0"/>
      <dgm:spPr/>
    </dgm:pt>
    <dgm:pt modelId="{170B95C4-F1B7-4541-A160-24DD7385F64C}" type="pres">
      <dgm:prSet presAssocID="{7A5BC0A1-68FB-41C8-88AD-5FBB73A23530}" presName="parentText" presStyleLbl="node1" presStyleIdx="3" presStyleCnt="5">
        <dgm:presLayoutVars>
          <dgm:chMax val="0"/>
          <dgm:bulletEnabled val="1"/>
        </dgm:presLayoutVars>
      </dgm:prSet>
      <dgm:spPr/>
    </dgm:pt>
    <dgm:pt modelId="{F84F1A8D-D24B-4AD6-A3FF-BC006C3D8B91}" type="pres">
      <dgm:prSet presAssocID="{3D848F6E-3E4A-40E1-9861-42B2EC425605}" presName="spacer" presStyleCnt="0"/>
      <dgm:spPr/>
    </dgm:pt>
    <dgm:pt modelId="{2C825986-EE74-46E4-B1D9-75A1D7546E28}" type="pres">
      <dgm:prSet presAssocID="{FF69CA4A-FCE9-43B2-9D34-70907E568F6B}" presName="parentText" presStyleLbl="node1" presStyleIdx="4" presStyleCnt="5">
        <dgm:presLayoutVars>
          <dgm:chMax val="0"/>
          <dgm:bulletEnabled val="1"/>
        </dgm:presLayoutVars>
      </dgm:prSet>
      <dgm:spPr/>
    </dgm:pt>
  </dgm:ptLst>
  <dgm:cxnLst>
    <dgm:cxn modelId="{C3B11D23-8885-480C-B06D-26FBC44F2E52}" srcId="{BEB35823-E374-4660-AC2D-09C65009A17E}" destId="{FF69CA4A-FCE9-43B2-9D34-70907E568F6B}" srcOrd="4" destOrd="0" parTransId="{6C9F5EC0-97E7-4D30-8F00-47A1E0633C2D}" sibTransId="{836F48A1-62F5-460A-B3F6-BE3E7B97E310}"/>
    <dgm:cxn modelId="{E373EB35-3C1D-40D3-B370-B256E672FE25}" srcId="{BEB35823-E374-4660-AC2D-09C65009A17E}" destId="{7A5BC0A1-68FB-41C8-88AD-5FBB73A23530}" srcOrd="3" destOrd="0" parTransId="{0A6665C7-3542-46D7-8E18-6691AD916CDE}" sibTransId="{3D848F6E-3E4A-40E1-9861-42B2EC425605}"/>
    <dgm:cxn modelId="{5C393C38-9F99-49FD-91D7-EDB5BF471DFB}" type="presOf" srcId="{A6F16E12-B67C-430D-96E9-E52401BA73B7}" destId="{643F2E62-CE0E-4135-A260-40605525FC87}" srcOrd="0" destOrd="0" presId="urn:microsoft.com/office/officeart/2005/8/layout/vList2"/>
    <dgm:cxn modelId="{C44EE93B-8E90-47DB-8918-ECECE240A8CC}" type="presOf" srcId="{A247DA58-77BA-4398-9CED-641ADDE90B3F}" destId="{106340C7-4BDF-489A-BB65-4899B9002868}" srcOrd="0" destOrd="0" presId="urn:microsoft.com/office/officeart/2005/8/layout/vList2"/>
    <dgm:cxn modelId="{C6AD3648-9F39-40A6-8A12-5CA3B48AE209}" srcId="{BEB35823-E374-4660-AC2D-09C65009A17E}" destId="{A247DA58-77BA-4398-9CED-641ADDE90B3F}" srcOrd="2" destOrd="0" parTransId="{470BF769-F4EC-4041-93C8-E50DF54ACDB6}" sibTransId="{743B7167-A35F-442D-93E9-56C86D1B5D84}"/>
    <dgm:cxn modelId="{D5140050-BE33-40BF-8821-D946C90223D2}" type="presOf" srcId="{7A5BC0A1-68FB-41C8-88AD-5FBB73A23530}" destId="{170B95C4-F1B7-4541-A160-24DD7385F64C}" srcOrd="0" destOrd="0" presId="urn:microsoft.com/office/officeart/2005/8/layout/vList2"/>
    <dgm:cxn modelId="{03BA5672-1749-4693-A703-C147D96547D6}" srcId="{BEB35823-E374-4660-AC2D-09C65009A17E}" destId="{A1B95BAF-7376-4F6A-8DF0-A4BB7ED9830A}" srcOrd="1" destOrd="0" parTransId="{E0BA5F2C-7C9E-4E65-AB39-37E65C8BE055}" sibTransId="{D9464C5E-E11B-47F8-B328-B30C399DB9F0}"/>
    <dgm:cxn modelId="{303E07B2-B02C-4E2D-AF2B-EE113C089585}" srcId="{BEB35823-E374-4660-AC2D-09C65009A17E}" destId="{A6F16E12-B67C-430D-96E9-E52401BA73B7}" srcOrd="0" destOrd="0" parTransId="{4F75046A-9B7C-4FE0-B318-3E295FA19BF5}" sibTransId="{CB6FBB0B-B884-43E3-9F80-4D6C48AAE067}"/>
    <dgm:cxn modelId="{75B267CB-AF85-4461-9C16-7B61F6676D6E}" type="presOf" srcId="{A1B95BAF-7376-4F6A-8DF0-A4BB7ED9830A}" destId="{2A0453D6-2AB2-4C67-BF81-E15B0C2E09F1}" srcOrd="0" destOrd="0" presId="urn:microsoft.com/office/officeart/2005/8/layout/vList2"/>
    <dgm:cxn modelId="{4CD945DC-E224-4FA2-A17C-1F646A090ED6}" type="presOf" srcId="{BEB35823-E374-4660-AC2D-09C65009A17E}" destId="{96D0B8A0-87F8-4E0A-BE83-226A7FDBB1EC}" srcOrd="0" destOrd="0" presId="urn:microsoft.com/office/officeart/2005/8/layout/vList2"/>
    <dgm:cxn modelId="{FA68A7F3-AC86-44B4-975C-4185951BFD0C}" type="presOf" srcId="{FF69CA4A-FCE9-43B2-9D34-70907E568F6B}" destId="{2C825986-EE74-46E4-B1D9-75A1D7546E28}" srcOrd="0" destOrd="0" presId="urn:microsoft.com/office/officeart/2005/8/layout/vList2"/>
    <dgm:cxn modelId="{37F2E155-41F7-4D48-9F5B-C24D18B326B9}" type="presParOf" srcId="{96D0B8A0-87F8-4E0A-BE83-226A7FDBB1EC}" destId="{643F2E62-CE0E-4135-A260-40605525FC87}" srcOrd="0" destOrd="0" presId="urn:microsoft.com/office/officeart/2005/8/layout/vList2"/>
    <dgm:cxn modelId="{098D7E77-C8A2-4E84-9A45-FB4BC1E83B9D}" type="presParOf" srcId="{96D0B8A0-87F8-4E0A-BE83-226A7FDBB1EC}" destId="{880DFB83-CA33-4193-8B28-DD47680E072B}" srcOrd="1" destOrd="0" presId="urn:microsoft.com/office/officeart/2005/8/layout/vList2"/>
    <dgm:cxn modelId="{9BA519AC-36FE-428A-BAC6-4E25AA8F00E3}" type="presParOf" srcId="{96D0B8A0-87F8-4E0A-BE83-226A7FDBB1EC}" destId="{2A0453D6-2AB2-4C67-BF81-E15B0C2E09F1}" srcOrd="2" destOrd="0" presId="urn:microsoft.com/office/officeart/2005/8/layout/vList2"/>
    <dgm:cxn modelId="{8CE4FC2A-076C-42AC-9C10-4AC1ADD48D9D}" type="presParOf" srcId="{96D0B8A0-87F8-4E0A-BE83-226A7FDBB1EC}" destId="{CC167E5C-B246-4188-9A67-99B2B70F2CF8}" srcOrd="3" destOrd="0" presId="urn:microsoft.com/office/officeart/2005/8/layout/vList2"/>
    <dgm:cxn modelId="{57A95389-FFD1-47AB-8D63-3AC45914F259}" type="presParOf" srcId="{96D0B8A0-87F8-4E0A-BE83-226A7FDBB1EC}" destId="{106340C7-4BDF-489A-BB65-4899B9002868}" srcOrd="4" destOrd="0" presId="urn:microsoft.com/office/officeart/2005/8/layout/vList2"/>
    <dgm:cxn modelId="{3AEFD4DA-5976-4E64-9887-A4394BB541E1}" type="presParOf" srcId="{96D0B8A0-87F8-4E0A-BE83-226A7FDBB1EC}" destId="{DA01B443-2ABA-4471-A470-073B26938E68}" srcOrd="5" destOrd="0" presId="urn:microsoft.com/office/officeart/2005/8/layout/vList2"/>
    <dgm:cxn modelId="{30A139EE-FCCC-49F8-B7BC-6879EFDD8090}" type="presParOf" srcId="{96D0B8A0-87F8-4E0A-BE83-226A7FDBB1EC}" destId="{170B95C4-F1B7-4541-A160-24DD7385F64C}" srcOrd="6" destOrd="0" presId="urn:microsoft.com/office/officeart/2005/8/layout/vList2"/>
    <dgm:cxn modelId="{A07F1FDF-E013-43D8-AFEC-0715AE536942}" type="presParOf" srcId="{96D0B8A0-87F8-4E0A-BE83-226A7FDBB1EC}" destId="{F84F1A8D-D24B-4AD6-A3FF-BC006C3D8B91}" srcOrd="7" destOrd="0" presId="urn:microsoft.com/office/officeart/2005/8/layout/vList2"/>
    <dgm:cxn modelId="{02606E39-C310-4AA7-9593-56A0ADAAFB15}" type="presParOf" srcId="{96D0B8A0-87F8-4E0A-BE83-226A7FDBB1EC}" destId="{2C825986-EE74-46E4-B1D9-75A1D7546E2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6B40D4-B064-4D88-9DF0-6AC15B62F1A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DEC364-8EAC-43A6-BA1C-E54F02BBD731}">
      <dgm:prSet/>
      <dgm:spPr/>
      <dgm:t>
        <a:bodyPr/>
        <a:lstStyle/>
        <a:p>
          <a:r>
            <a:rPr lang="en-US"/>
            <a:t>When Darwin proposed his theory of evolution, very little was understood regarding genetics. We now know the following:</a:t>
          </a:r>
        </a:p>
      </dgm:t>
    </dgm:pt>
    <dgm:pt modelId="{B7546E0D-0F65-4A43-AE99-1A695762BCF4}" type="parTrans" cxnId="{5216A548-2375-4EF8-8F37-B0FA4B17EAEB}">
      <dgm:prSet/>
      <dgm:spPr/>
      <dgm:t>
        <a:bodyPr/>
        <a:lstStyle/>
        <a:p>
          <a:endParaRPr lang="en-US"/>
        </a:p>
      </dgm:t>
    </dgm:pt>
    <dgm:pt modelId="{28396F2C-DEA5-4C32-8131-4C1D53DCFC21}" type="sibTrans" cxnId="{5216A548-2375-4EF8-8F37-B0FA4B17EAEB}">
      <dgm:prSet/>
      <dgm:spPr/>
      <dgm:t>
        <a:bodyPr/>
        <a:lstStyle/>
        <a:p>
          <a:endParaRPr lang="en-US"/>
        </a:p>
      </dgm:t>
    </dgm:pt>
    <dgm:pt modelId="{6CCF971A-6513-4E47-A653-FBBAEE13D7C7}">
      <dgm:prSet/>
      <dgm:spPr/>
      <dgm:t>
        <a:bodyPr/>
        <a:lstStyle/>
        <a:p>
          <a:r>
            <a:rPr lang="en-US"/>
            <a:t>Species pass on their traits to offspring using genetic material</a:t>
          </a:r>
        </a:p>
      </dgm:t>
    </dgm:pt>
    <dgm:pt modelId="{C6F8ECBF-5EA2-41A2-B7CB-420EA3B31AFD}" type="parTrans" cxnId="{D3818CD4-F77D-47E3-A984-76F9048AF9ED}">
      <dgm:prSet/>
      <dgm:spPr/>
      <dgm:t>
        <a:bodyPr/>
        <a:lstStyle/>
        <a:p>
          <a:endParaRPr lang="en-US"/>
        </a:p>
      </dgm:t>
    </dgm:pt>
    <dgm:pt modelId="{0FF21EFA-79E7-425C-87F9-9A8A09556160}" type="sibTrans" cxnId="{D3818CD4-F77D-47E3-A984-76F9048AF9ED}">
      <dgm:prSet/>
      <dgm:spPr/>
      <dgm:t>
        <a:bodyPr/>
        <a:lstStyle/>
        <a:p>
          <a:endParaRPr lang="en-US"/>
        </a:p>
      </dgm:t>
    </dgm:pt>
    <dgm:pt modelId="{4E30BAB0-C510-4B1D-958E-FED1B1A4D9AE}">
      <dgm:prSet/>
      <dgm:spPr/>
      <dgm:t>
        <a:bodyPr/>
        <a:lstStyle/>
        <a:p>
          <a:r>
            <a:rPr lang="en-US"/>
            <a:t>The genetic material can randomly change (mutations), leading to variation in traits</a:t>
          </a:r>
        </a:p>
      </dgm:t>
    </dgm:pt>
    <dgm:pt modelId="{092849FF-8D48-4E00-8D55-DDD7EBF58F49}" type="parTrans" cxnId="{CC0746CC-1DC1-4919-983A-18784A4D1B51}">
      <dgm:prSet/>
      <dgm:spPr/>
      <dgm:t>
        <a:bodyPr/>
        <a:lstStyle/>
        <a:p>
          <a:endParaRPr lang="en-US"/>
        </a:p>
      </dgm:t>
    </dgm:pt>
    <dgm:pt modelId="{3EF26807-CEE0-43D1-A690-5332C4CDFD79}" type="sibTrans" cxnId="{CC0746CC-1DC1-4919-983A-18784A4D1B51}">
      <dgm:prSet/>
      <dgm:spPr/>
      <dgm:t>
        <a:bodyPr/>
        <a:lstStyle/>
        <a:p>
          <a:endParaRPr lang="en-US"/>
        </a:p>
      </dgm:t>
    </dgm:pt>
    <dgm:pt modelId="{27C0CCE8-9973-4107-996F-DD3BE1DBBF7A}" type="pres">
      <dgm:prSet presAssocID="{9D6B40D4-B064-4D88-9DF0-6AC15B62F1AF}" presName="linear" presStyleCnt="0">
        <dgm:presLayoutVars>
          <dgm:animLvl val="lvl"/>
          <dgm:resizeHandles val="exact"/>
        </dgm:presLayoutVars>
      </dgm:prSet>
      <dgm:spPr/>
    </dgm:pt>
    <dgm:pt modelId="{75C83C58-5427-45E5-BE60-74DB806FE725}" type="pres">
      <dgm:prSet presAssocID="{4BDEC364-8EAC-43A6-BA1C-E54F02BBD731}" presName="parentText" presStyleLbl="node1" presStyleIdx="0" presStyleCnt="1">
        <dgm:presLayoutVars>
          <dgm:chMax val="0"/>
          <dgm:bulletEnabled val="1"/>
        </dgm:presLayoutVars>
      </dgm:prSet>
      <dgm:spPr/>
    </dgm:pt>
    <dgm:pt modelId="{B47DEBAF-F124-4DEB-A82F-D22E8D10D4A4}" type="pres">
      <dgm:prSet presAssocID="{4BDEC364-8EAC-43A6-BA1C-E54F02BBD731}" presName="childText" presStyleLbl="revTx" presStyleIdx="0" presStyleCnt="1">
        <dgm:presLayoutVars>
          <dgm:bulletEnabled val="1"/>
        </dgm:presLayoutVars>
      </dgm:prSet>
      <dgm:spPr/>
    </dgm:pt>
  </dgm:ptLst>
  <dgm:cxnLst>
    <dgm:cxn modelId="{5216A548-2375-4EF8-8F37-B0FA4B17EAEB}" srcId="{9D6B40D4-B064-4D88-9DF0-6AC15B62F1AF}" destId="{4BDEC364-8EAC-43A6-BA1C-E54F02BBD731}" srcOrd="0" destOrd="0" parTransId="{B7546E0D-0F65-4A43-AE99-1A695762BCF4}" sibTransId="{28396F2C-DEA5-4C32-8131-4C1D53DCFC21}"/>
    <dgm:cxn modelId="{D6175094-5574-4B4F-9603-AEB00AAFE83E}" type="presOf" srcId="{4E30BAB0-C510-4B1D-958E-FED1B1A4D9AE}" destId="{B47DEBAF-F124-4DEB-A82F-D22E8D10D4A4}" srcOrd="0" destOrd="1" presId="urn:microsoft.com/office/officeart/2005/8/layout/vList2"/>
    <dgm:cxn modelId="{E36BD1AB-FA06-41A7-A99F-9B64F0FA0DDA}" type="presOf" srcId="{9D6B40D4-B064-4D88-9DF0-6AC15B62F1AF}" destId="{27C0CCE8-9973-4107-996F-DD3BE1DBBF7A}" srcOrd="0" destOrd="0" presId="urn:microsoft.com/office/officeart/2005/8/layout/vList2"/>
    <dgm:cxn modelId="{A1A519B0-F581-4777-A351-6ADF309D6D56}" type="presOf" srcId="{4BDEC364-8EAC-43A6-BA1C-E54F02BBD731}" destId="{75C83C58-5427-45E5-BE60-74DB806FE725}" srcOrd="0" destOrd="0" presId="urn:microsoft.com/office/officeart/2005/8/layout/vList2"/>
    <dgm:cxn modelId="{CC0746CC-1DC1-4919-983A-18784A4D1B51}" srcId="{4BDEC364-8EAC-43A6-BA1C-E54F02BBD731}" destId="{4E30BAB0-C510-4B1D-958E-FED1B1A4D9AE}" srcOrd="1" destOrd="0" parTransId="{092849FF-8D48-4E00-8D55-DDD7EBF58F49}" sibTransId="{3EF26807-CEE0-43D1-A690-5332C4CDFD79}"/>
    <dgm:cxn modelId="{D3818CD4-F77D-47E3-A984-76F9048AF9ED}" srcId="{4BDEC364-8EAC-43A6-BA1C-E54F02BBD731}" destId="{6CCF971A-6513-4E47-A653-FBBAEE13D7C7}" srcOrd="0" destOrd="0" parTransId="{C6F8ECBF-5EA2-41A2-B7CB-420EA3B31AFD}" sibTransId="{0FF21EFA-79E7-425C-87F9-9A8A09556160}"/>
    <dgm:cxn modelId="{873BE2ED-AA2A-40D8-9455-041503C66348}" type="presOf" srcId="{6CCF971A-6513-4E47-A653-FBBAEE13D7C7}" destId="{B47DEBAF-F124-4DEB-A82F-D22E8D10D4A4}" srcOrd="0" destOrd="0" presId="urn:microsoft.com/office/officeart/2005/8/layout/vList2"/>
    <dgm:cxn modelId="{42361BB3-7D4C-4669-95A7-9074AF1E3FCA}" type="presParOf" srcId="{27C0CCE8-9973-4107-996F-DD3BE1DBBF7A}" destId="{75C83C58-5427-45E5-BE60-74DB806FE725}" srcOrd="0" destOrd="0" presId="urn:microsoft.com/office/officeart/2005/8/layout/vList2"/>
    <dgm:cxn modelId="{D6C64FC2-8E80-47AF-AD3D-ED7F761C6626}" type="presParOf" srcId="{27C0CCE8-9973-4107-996F-DD3BE1DBBF7A}" destId="{B47DEBAF-F124-4DEB-A82F-D22E8D10D4A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4BEAE4-B9AA-49B1-ADBF-0616D8D2BB19}"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7407D2D1-9428-467C-9A26-21DD00DA5648}">
      <dgm:prSet/>
      <dgm:spPr/>
      <dgm:t>
        <a:bodyPr/>
        <a:lstStyle/>
        <a:p>
          <a:r>
            <a:rPr lang="en-US"/>
            <a:t>Two species may appear very similar, but be considered different species. How does this happen?</a:t>
          </a:r>
        </a:p>
      </dgm:t>
    </dgm:pt>
    <dgm:pt modelId="{3C9B92E5-7770-4536-9C93-E99C09E32F66}" type="parTrans" cxnId="{78450DFE-D064-4952-8049-00DD21748D6D}">
      <dgm:prSet/>
      <dgm:spPr/>
      <dgm:t>
        <a:bodyPr/>
        <a:lstStyle/>
        <a:p>
          <a:endParaRPr lang="en-US"/>
        </a:p>
      </dgm:t>
    </dgm:pt>
    <dgm:pt modelId="{033363CB-EB2E-42E6-A840-17017858CEC8}" type="sibTrans" cxnId="{78450DFE-D064-4952-8049-00DD21748D6D}">
      <dgm:prSet/>
      <dgm:spPr/>
      <dgm:t>
        <a:bodyPr/>
        <a:lstStyle/>
        <a:p>
          <a:endParaRPr lang="en-US"/>
        </a:p>
      </dgm:t>
    </dgm:pt>
    <dgm:pt modelId="{EAF9B2AB-F87B-46C0-B6AE-7033FF30D6D9}">
      <dgm:prSet/>
      <dgm:spPr/>
      <dgm:t>
        <a:bodyPr/>
        <a:lstStyle/>
        <a:p>
          <a:r>
            <a:rPr lang="en-US"/>
            <a:t>Reproductive isolation</a:t>
          </a:r>
        </a:p>
      </dgm:t>
    </dgm:pt>
    <dgm:pt modelId="{CD46FBA9-A81B-42F4-AE16-55304B3D839F}" type="parTrans" cxnId="{EC89CEA7-E6CB-4A89-8EFD-5904C583729C}">
      <dgm:prSet/>
      <dgm:spPr/>
      <dgm:t>
        <a:bodyPr/>
        <a:lstStyle/>
        <a:p>
          <a:endParaRPr lang="en-US"/>
        </a:p>
      </dgm:t>
    </dgm:pt>
    <dgm:pt modelId="{C556ADBD-4EC6-4DCC-A4FC-8213C78347E0}" type="sibTrans" cxnId="{EC89CEA7-E6CB-4A89-8EFD-5904C583729C}">
      <dgm:prSet/>
      <dgm:spPr/>
      <dgm:t>
        <a:bodyPr/>
        <a:lstStyle/>
        <a:p>
          <a:endParaRPr lang="en-US"/>
        </a:p>
      </dgm:t>
    </dgm:pt>
    <dgm:pt modelId="{8889BD8C-D19C-46F6-AB72-2C4202FAAA4B}">
      <dgm:prSet/>
      <dgm:spPr/>
      <dgm:t>
        <a:bodyPr/>
        <a:lstStyle/>
        <a:p>
          <a:r>
            <a:rPr lang="en-US"/>
            <a:t>For speciation to occur, species must be prevented from breeding</a:t>
          </a:r>
        </a:p>
      </dgm:t>
    </dgm:pt>
    <dgm:pt modelId="{C5226AB2-AB25-4F27-990F-6C6DA800C2B6}" type="parTrans" cxnId="{CAFB26A8-581A-4E73-A473-AEEF01D6DC23}">
      <dgm:prSet/>
      <dgm:spPr/>
      <dgm:t>
        <a:bodyPr/>
        <a:lstStyle/>
        <a:p>
          <a:endParaRPr lang="en-US"/>
        </a:p>
      </dgm:t>
    </dgm:pt>
    <dgm:pt modelId="{B4B5B53E-2B4F-4FEB-8181-96BAF9A5FEB2}" type="sibTrans" cxnId="{CAFB26A8-581A-4E73-A473-AEEF01D6DC23}">
      <dgm:prSet/>
      <dgm:spPr/>
      <dgm:t>
        <a:bodyPr/>
        <a:lstStyle/>
        <a:p>
          <a:endParaRPr lang="en-US"/>
        </a:p>
      </dgm:t>
    </dgm:pt>
    <dgm:pt modelId="{9EE0A5BC-CE56-41E4-97E6-555F0181C928}">
      <dgm:prSet/>
      <dgm:spPr/>
      <dgm:t>
        <a:bodyPr/>
        <a:lstStyle/>
        <a:p>
          <a:r>
            <a:rPr lang="en-US"/>
            <a:t>Therefore, there must be biological or geographical barriers that prevent breeding</a:t>
          </a:r>
        </a:p>
      </dgm:t>
    </dgm:pt>
    <dgm:pt modelId="{BE8FB300-792F-4C6D-A8B0-667236EB9CE2}" type="parTrans" cxnId="{BCC523E4-5B81-4F54-97C3-F5F0A9D69F28}">
      <dgm:prSet/>
      <dgm:spPr/>
      <dgm:t>
        <a:bodyPr/>
        <a:lstStyle/>
        <a:p>
          <a:endParaRPr lang="en-US"/>
        </a:p>
      </dgm:t>
    </dgm:pt>
    <dgm:pt modelId="{48B4CA81-57FE-4D64-B092-4CAE027D3A8E}" type="sibTrans" cxnId="{BCC523E4-5B81-4F54-97C3-F5F0A9D69F28}">
      <dgm:prSet/>
      <dgm:spPr/>
      <dgm:t>
        <a:bodyPr/>
        <a:lstStyle/>
        <a:p>
          <a:endParaRPr lang="en-US"/>
        </a:p>
      </dgm:t>
    </dgm:pt>
    <dgm:pt modelId="{691E6415-633D-4043-B3B4-169E1EFAD145}">
      <dgm:prSet/>
      <dgm:spPr/>
      <dgm:t>
        <a:bodyPr/>
        <a:lstStyle/>
        <a:p>
          <a:r>
            <a:rPr lang="en-US"/>
            <a:t>If the populations are separated for a long enough time, changes occur in the populations through natural selection</a:t>
          </a:r>
        </a:p>
      </dgm:t>
    </dgm:pt>
    <dgm:pt modelId="{78E326AD-4A57-4FEB-9158-806F5D0A1560}" type="parTrans" cxnId="{5F7DDECD-9F27-45AC-B1BC-A3FE52DE59CA}">
      <dgm:prSet/>
      <dgm:spPr/>
      <dgm:t>
        <a:bodyPr/>
        <a:lstStyle/>
        <a:p>
          <a:endParaRPr lang="en-US"/>
        </a:p>
      </dgm:t>
    </dgm:pt>
    <dgm:pt modelId="{D0BAF2CA-DA48-494D-973B-7310C7A4CDBB}" type="sibTrans" cxnId="{5F7DDECD-9F27-45AC-B1BC-A3FE52DE59CA}">
      <dgm:prSet/>
      <dgm:spPr/>
      <dgm:t>
        <a:bodyPr/>
        <a:lstStyle/>
        <a:p>
          <a:endParaRPr lang="en-US"/>
        </a:p>
      </dgm:t>
    </dgm:pt>
    <dgm:pt modelId="{8E7D0AE9-2CB5-4CCB-B95B-63A528C9623E}">
      <dgm:prSet/>
      <dgm:spPr/>
      <dgm:t>
        <a:bodyPr/>
        <a:lstStyle/>
        <a:p>
          <a:r>
            <a:rPr lang="en-US"/>
            <a:t>Transformation - new species develop gradually due to a mutation</a:t>
          </a:r>
        </a:p>
      </dgm:t>
    </dgm:pt>
    <dgm:pt modelId="{5A448C57-8C9F-4443-A90F-F2E874B4B651}" type="parTrans" cxnId="{0237B5A3-E059-4BD8-8DD7-0376A1331E27}">
      <dgm:prSet/>
      <dgm:spPr/>
      <dgm:t>
        <a:bodyPr/>
        <a:lstStyle/>
        <a:p>
          <a:endParaRPr lang="en-US"/>
        </a:p>
      </dgm:t>
    </dgm:pt>
    <dgm:pt modelId="{28B92BE8-B5AA-4536-9091-81E2B837161D}" type="sibTrans" cxnId="{0237B5A3-E059-4BD8-8DD7-0376A1331E27}">
      <dgm:prSet/>
      <dgm:spPr/>
      <dgm:t>
        <a:bodyPr/>
        <a:lstStyle/>
        <a:p>
          <a:endParaRPr lang="en-US"/>
        </a:p>
      </dgm:t>
    </dgm:pt>
    <dgm:pt modelId="{8114B24E-AAC0-4AE1-9F81-C4318333A37C}">
      <dgm:prSet/>
      <dgm:spPr/>
      <dgm:t>
        <a:bodyPr/>
        <a:lstStyle/>
        <a:p>
          <a:r>
            <a:rPr lang="en-US"/>
            <a:t>Divergence - come from a common ancestor</a:t>
          </a:r>
        </a:p>
      </dgm:t>
    </dgm:pt>
    <dgm:pt modelId="{15C222D8-AE4E-4BD7-98EB-727B5503BF14}" type="parTrans" cxnId="{B8F9F1AB-0F67-4D27-877B-B3A9C1E38AB7}">
      <dgm:prSet/>
      <dgm:spPr/>
      <dgm:t>
        <a:bodyPr/>
        <a:lstStyle/>
        <a:p>
          <a:endParaRPr lang="en-US"/>
        </a:p>
      </dgm:t>
    </dgm:pt>
    <dgm:pt modelId="{E0595B3D-268A-4E96-96D0-1CEBD67E3060}" type="sibTrans" cxnId="{B8F9F1AB-0F67-4D27-877B-B3A9C1E38AB7}">
      <dgm:prSet/>
      <dgm:spPr/>
      <dgm:t>
        <a:bodyPr/>
        <a:lstStyle/>
        <a:p>
          <a:endParaRPr lang="en-US"/>
        </a:p>
      </dgm:t>
    </dgm:pt>
    <dgm:pt modelId="{BF31EFF9-5C2B-4C82-81E9-D57EE3E5438A}">
      <dgm:prSet/>
      <dgm:spPr/>
      <dgm:t>
        <a:bodyPr/>
        <a:lstStyle/>
        <a:p>
          <a:r>
            <a:rPr lang="en-US"/>
            <a:t>Adaptive radiation - the diversification of a common ancestral species into a variety of differently adapted species</a:t>
          </a:r>
        </a:p>
      </dgm:t>
    </dgm:pt>
    <dgm:pt modelId="{0942FD8C-6898-429B-827A-8FE71F5AD887}" type="parTrans" cxnId="{BE483B8A-43DD-47E9-A90E-94BADEC0F1B0}">
      <dgm:prSet/>
      <dgm:spPr/>
      <dgm:t>
        <a:bodyPr/>
        <a:lstStyle/>
        <a:p>
          <a:endParaRPr lang="en-US"/>
        </a:p>
      </dgm:t>
    </dgm:pt>
    <dgm:pt modelId="{6B7F02FA-BE93-4CBB-87E7-4E33331AD4E0}" type="sibTrans" cxnId="{BE483B8A-43DD-47E9-A90E-94BADEC0F1B0}">
      <dgm:prSet/>
      <dgm:spPr/>
      <dgm:t>
        <a:bodyPr/>
        <a:lstStyle/>
        <a:p>
          <a:endParaRPr lang="en-US"/>
        </a:p>
      </dgm:t>
    </dgm:pt>
    <dgm:pt modelId="{9E548E55-6F03-45FB-B6D5-EF828A6A7F2D}" type="pres">
      <dgm:prSet presAssocID="{D24BEAE4-B9AA-49B1-ADBF-0616D8D2BB19}" presName="diagram" presStyleCnt="0">
        <dgm:presLayoutVars>
          <dgm:chPref val="1"/>
          <dgm:dir/>
          <dgm:animOne val="branch"/>
          <dgm:animLvl val="lvl"/>
          <dgm:resizeHandles val="exact"/>
        </dgm:presLayoutVars>
      </dgm:prSet>
      <dgm:spPr/>
    </dgm:pt>
    <dgm:pt modelId="{506259B2-CFA3-4AF9-B6BB-DB31A59A5D34}" type="pres">
      <dgm:prSet presAssocID="{7407D2D1-9428-467C-9A26-21DD00DA5648}" presName="root1" presStyleCnt="0"/>
      <dgm:spPr/>
    </dgm:pt>
    <dgm:pt modelId="{E4BA8E87-8532-460C-8A59-3D211B8EF115}" type="pres">
      <dgm:prSet presAssocID="{7407D2D1-9428-467C-9A26-21DD00DA5648}" presName="LevelOneTextNode" presStyleLbl="node0" presStyleIdx="0" presStyleCnt="5">
        <dgm:presLayoutVars>
          <dgm:chPref val="3"/>
        </dgm:presLayoutVars>
      </dgm:prSet>
      <dgm:spPr/>
    </dgm:pt>
    <dgm:pt modelId="{766AD85A-EEFB-4CDD-9390-5FCAE70434A2}" type="pres">
      <dgm:prSet presAssocID="{7407D2D1-9428-467C-9A26-21DD00DA5648}" presName="level2hierChild" presStyleCnt="0"/>
      <dgm:spPr/>
    </dgm:pt>
    <dgm:pt modelId="{89D5E2BE-74D1-4A87-9485-09C660E9C0E8}" type="pres">
      <dgm:prSet presAssocID="{EAF9B2AB-F87B-46C0-B6AE-7033FF30D6D9}" presName="root1" presStyleCnt="0"/>
      <dgm:spPr/>
    </dgm:pt>
    <dgm:pt modelId="{96E0D76A-9AB3-400C-8869-5326FA460025}" type="pres">
      <dgm:prSet presAssocID="{EAF9B2AB-F87B-46C0-B6AE-7033FF30D6D9}" presName="LevelOneTextNode" presStyleLbl="node0" presStyleIdx="1" presStyleCnt="5">
        <dgm:presLayoutVars>
          <dgm:chPref val="3"/>
        </dgm:presLayoutVars>
      </dgm:prSet>
      <dgm:spPr/>
    </dgm:pt>
    <dgm:pt modelId="{E1EBE43A-DBBE-4426-B886-25823A667617}" type="pres">
      <dgm:prSet presAssocID="{EAF9B2AB-F87B-46C0-B6AE-7033FF30D6D9}" presName="level2hierChild" presStyleCnt="0"/>
      <dgm:spPr/>
    </dgm:pt>
    <dgm:pt modelId="{9C0A36DC-0D53-4E95-968C-275396D0B6DF}" type="pres">
      <dgm:prSet presAssocID="{C5226AB2-AB25-4F27-990F-6C6DA800C2B6}" presName="conn2-1" presStyleLbl="parChTrans1D2" presStyleIdx="0" presStyleCnt="3"/>
      <dgm:spPr/>
    </dgm:pt>
    <dgm:pt modelId="{18262694-2F4C-4475-8975-DFD9086CF269}" type="pres">
      <dgm:prSet presAssocID="{C5226AB2-AB25-4F27-990F-6C6DA800C2B6}" presName="connTx" presStyleLbl="parChTrans1D2" presStyleIdx="0" presStyleCnt="3"/>
      <dgm:spPr/>
    </dgm:pt>
    <dgm:pt modelId="{808EC7A8-095B-492A-BD66-9226475C9184}" type="pres">
      <dgm:prSet presAssocID="{8889BD8C-D19C-46F6-AB72-2C4202FAAA4B}" presName="root2" presStyleCnt="0"/>
      <dgm:spPr/>
    </dgm:pt>
    <dgm:pt modelId="{1BE573A0-A9A1-41AC-8003-75275C638C85}" type="pres">
      <dgm:prSet presAssocID="{8889BD8C-D19C-46F6-AB72-2C4202FAAA4B}" presName="LevelTwoTextNode" presStyleLbl="node2" presStyleIdx="0" presStyleCnt="3">
        <dgm:presLayoutVars>
          <dgm:chPref val="3"/>
        </dgm:presLayoutVars>
      </dgm:prSet>
      <dgm:spPr/>
    </dgm:pt>
    <dgm:pt modelId="{27E24BFA-307E-460D-A5A6-36A7C8249C00}" type="pres">
      <dgm:prSet presAssocID="{8889BD8C-D19C-46F6-AB72-2C4202FAAA4B}" presName="level3hierChild" presStyleCnt="0"/>
      <dgm:spPr/>
    </dgm:pt>
    <dgm:pt modelId="{5DE4EDB5-8FDB-414F-8CB9-1FBDEDFAEAF2}" type="pres">
      <dgm:prSet presAssocID="{BE8FB300-792F-4C6D-A8B0-667236EB9CE2}" presName="conn2-1" presStyleLbl="parChTrans1D2" presStyleIdx="1" presStyleCnt="3"/>
      <dgm:spPr/>
    </dgm:pt>
    <dgm:pt modelId="{7CD118F8-F973-491C-B287-D13500AF9B11}" type="pres">
      <dgm:prSet presAssocID="{BE8FB300-792F-4C6D-A8B0-667236EB9CE2}" presName="connTx" presStyleLbl="parChTrans1D2" presStyleIdx="1" presStyleCnt="3"/>
      <dgm:spPr/>
    </dgm:pt>
    <dgm:pt modelId="{92768311-A688-4B33-9EA1-E388DF28736A}" type="pres">
      <dgm:prSet presAssocID="{9EE0A5BC-CE56-41E4-97E6-555F0181C928}" presName="root2" presStyleCnt="0"/>
      <dgm:spPr/>
    </dgm:pt>
    <dgm:pt modelId="{B4B5C9E2-0F9E-482B-A9AD-E2A3CE823176}" type="pres">
      <dgm:prSet presAssocID="{9EE0A5BC-CE56-41E4-97E6-555F0181C928}" presName="LevelTwoTextNode" presStyleLbl="node2" presStyleIdx="1" presStyleCnt="3">
        <dgm:presLayoutVars>
          <dgm:chPref val="3"/>
        </dgm:presLayoutVars>
      </dgm:prSet>
      <dgm:spPr/>
    </dgm:pt>
    <dgm:pt modelId="{4CAE62E7-F7A7-426D-A406-E27C2E077431}" type="pres">
      <dgm:prSet presAssocID="{9EE0A5BC-CE56-41E4-97E6-555F0181C928}" presName="level3hierChild" presStyleCnt="0"/>
      <dgm:spPr/>
    </dgm:pt>
    <dgm:pt modelId="{EBA6ADD4-8149-4045-8694-153947C353DE}" type="pres">
      <dgm:prSet presAssocID="{78E326AD-4A57-4FEB-9158-806F5D0A1560}" presName="conn2-1" presStyleLbl="parChTrans1D2" presStyleIdx="2" presStyleCnt="3"/>
      <dgm:spPr/>
    </dgm:pt>
    <dgm:pt modelId="{E1591F17-7533-4BA0-BFB7-B04E568D13EB}" type="pres">
      <dgm:prSet presAssocID="{78E326AD-4A57-4FEB-9158-806F5D0A1560}" presName="connTx" presStyleLbl="parChTrans1D2" presStyleIdx="2" presStyleCnt="3"/>
      <dgm:spPr/>
    </dgm:pt>
    <dgm:pt modelId="{65DA0B96-6C5E-4DB7-A2E9-CB1C59B05727}" type="pres">
      <dgm:prSet presAssocID="{691E6415-633D-4043-B3B4-169E1EFAD145}" presName="root2" presStyleCnt="0"/>
      <dgm:spPr/>
    </dgm:pt>
    <dgm:pt modelId="{9B6B088F-BC5C-4089-B33D-8C5329AD7E2C}" type="pres">
      <dgm:prSet presAssocID="{691E6415-633D-4043-B3B4-169E1EFAD145}" presName="LevelTwoTextNode" presStyleLbl="node2" presStyleIdx="2" presStyleCnt="3">
        <dgm:presLayoutVars>
          <dgm:chPref val="3"/>
        </dgm:presLayoutVars>
      </dgm:prSet>
      <dgm:spPr/>
    </dgm:pt>
    <dgm:pt modelId="{13D3C152-AD6E-44DC-8C10-2E6D7C1BBAA1}" type="pres">
      <dgm:prSet presAssocID="{691E6415-633D-4043-B3B4-169E1EFAD145}" presName="level3hierChild" presStyleCnt="0"/>
      <dgm:spPr/>
    </dgm:pt>
    <dgm:pt modelId="{3418F2C8-9004-4955-B618-0C149B9302ED}" type="pres">
      <dgm:prSet presAssocID="{8E7D0AE9-2CB5-4CCB-B95B-63A528C9623E}" presName="root1" presStyleCnt="0"/>
      <dgm:spPr/>
    </dgm:pt>
    <dgm:pt modelId="{BBC91639-7E0C-48B0-9D6E-1724D62195D7}" type="pres">
      <dgm:prSet presAssocID="{8E7D0AE9-2CB5-4CCB-B95B-63A528C9623E}" presName="LevelOneTextNode" presStyleLbl="node0" presStyleIdx="2" presStyleCnt="5">
        <dgm:presLayoutVars>
          <dgm:chPref val="3"/>
        </dgm:presLayoutVars>
      </dgm:prSet>
      <dgm:spPr/>
    </dgm:pt>
    <dgm:pt modelId="{95476134-F925-4573-BA86-6D59D5DD27B7}" type="pres">
      <dgm:prSet presAssocID="{8E7D0AE9-2CB5-4CCB-B95B-63A528C9623E}" presName="level2hierChild" presStyleCnt="0"/>
      <dgm:spPr/>
    </dgm:pt>
    <dgm:pt modelId="{F2D43F4A-027D-48D1-891F-D758BA571A30}" type="pres">
      <dgm:prSet presAssocID="{8114B24E-AAC0-4AE1-9F81-C4318333A37C}" presName="root1" presStyleCnt="0"/>
      <dgm:spPr/>
    </dgm:pt>
    <dgm:pt modelId="{409A0547-2801-4AD2-B7D2-EF26519E6D6B}" type="pres">
      <dgm:prSet presAssocID="{8114B24E-AAC0-4AE1-9F81-C4318333A37C}" presName="LevelOneTextNode" presStyleLbl="node0" presStyleIdx="3" presStyleCnt="5">
        <dgm:presLayoutVars>
          <dgm:chPref val="3"/>
        </dgm:presLayoutVars>
      </dgm:prSet>
      <dgm:spPr/>
    </dgm:pt>
    <dgm:pt modelId="{0EBEF970-4AD8-4484-87F9-F724B8D01869}" type="pres">
      <dgm:prSet presAssocID="{8114B24E-AAC0-4AE1-9F81-C4318333A37C}" presName="level2hierChild" presStyleCnt="0"/>
      <dgm:spPr/>
    </dgm:pt>
    <dgm:pt modelId="{5DBF89D2-FFF6-4584-974F-51539D4B6FF8}" type="pres">
      <dgm:prSet presAssocID="{BF31EFF9-5C2B-4C82-81E9-D57EE3E5438A}" presName="root1" presStyleCnt="0"/>
      <dgm:spPr/>
    </dgm:pt>
    <dgm:pt modelId="{570873E0-2CC8-401E-BB62-CEF28804A706}" type="pres">
      <dgm:prSet presAssocID="{BF31EFF9-5C2B-4C82-81E9-D57EE3E5438A}" presName="LevelOneTextNode" presStyleLbl="node0" presStyleIdx="4" presStyleCnt="5">
        <dgm:presLayoutVars>
          <dgm:chPref val="3"/>
        </dgm:presLayoutVars>
      </dgm:prSet>
      <dgm:spPr/>
    </dgm:pt>
    <dgm:pt modelId="{0884FA7B-2CFE-4F47-A5CD-4EE088A207AE}" type="pres">
      <dgm:prSet presAssocID="{BF31EFF9-5C2B-4C82-81E9-D57EE3E5438A}" presName="level2hierChild" presStyleCnt="0"/>
      <dgm:spPr/>
    </dgm:pt>
  </dgm:ptLst>
  <dgm:cxnLst>
    <dgm:cxn modelId="{ED46B224-A7B8-48F5-93E4-A04DC347079B}" type="presOf" srcId="{8889BD8C-D19C-46F6-AB72-2C4202FAAA4B}" destId="{1BE573A0-A9A1-41AC-8003-75275C638C85}" srcOrd="0" destOrd="0" presId="urn:microsoft.com/office/officeart/2005/8/layout/hierarchy2"/>
    <dgm:cxn modelId="{F3169B38-846D-4314-9886-6DDD5CA0A011}" type="presOf" srcId="{EAF9B2AB-F87B-46C0-B6AE-7033FF30D6D9}" destId="{96E0D76A-9AB3-400C-8869-5326FA460025}" srcOrd="0" destOrd="0" presId="urn:microsoft.com/office/officeart/2005/8/layout/hierarchy2"/>
    <dgm:cxn modelId="{2997C14B-9232-4164-B394-2579F9212718}" type="presOf" srcId="{8E7D0AE9-2CB5-4CCB-B95B-63A528C9623E}" destId="{BBC91639-7E0C-48B0-9D6E-1724D62195D7}" srcOrd="0" destOrd="0" presId="urn:microsoft.com/office/officeart/2005/8/layout/hierarchy2"/>
    <dgm:cxn modelId="{1D22AD71-9378-4B34-86B6-429C9E91FA78}" type="presOf" srcId="{C5226AB2-AB25-4F27-990F-6C6DA800C2B6}" destId="{9C0A36DC-0D53-4E95-968C-275396D0B6DF}" srcOrd="0" destOrd="0" presId="urn:microsoft.com/office/officeart/2005/8/layout/hierarchy2"/>
    <dgm:cxn modelId="{58DC4E54-CDEC-42AD-BAF7-4BDA7750996A}" type="presOf" srcId="{691E6415-633D-4043-B3B4-169E1EFAD145}" destId="{9B6B088F-BC5C-4089-B33D-8C5329AD7E2C}" srcOrd="0" destOrd="0" presId="urn:microsoft.com/office/officeart/2005/8/layout/hierarchy2"/>
    <dgm:cxn modelId="{BE483B8A-43DD-47E9-A90E-94BADEC0F1B0}" srcId="{D24BEAE4-B9AA-49B1-ADBF-0616D8D2BB19}" destId="{BF31EFF9-5C2B-4C82-81E9-D57EE3E5438A}" srcOrd="4" destOrd="0" parTransId="{0942FD8C-6898-429B-827A-8FE71F5AD887}" sibTransId="{6B7F02FA-BE93-4CBB-87E7-4E33331AD4E0}"/>
    <dgm:cxn modelId="{B2863792-25F4-4D74-B44D-910CEF56253D}" type="presOf" srcId="{9EE0A5BC-CE56-41E4-97E6-555F0181C928}" destId="{B4B5C9E2-0F9E-482B-A9AD-E2A3CE823176}" srcOrd="0" destOrd="0" presId="urn:microsoft.com/office/officeart/2005/8/layout/hierarchy2"/>
    <dgm:cxn modelId="{12943295-38B0-4DDA-AC87-FE34F05C21AF}" type="presOf" srcId="{7407D2D1-9428-467C-9A26-21DD00DA5648}" destId="{E4BA8E87-8532-460C-8A59-3D211B8EF115}" srcOrd="0" destOrd="0" presId="urn:microsoft.com/office/officeart/2005/8/layout/hierarchy2"/>
    <dgm:cxn modelId="{0237B5A3-E059-4BD8-8DD7-0376A1331E27}" srcId="{D24BEAE4-B9AA-49B1-ADBF-0616D8D2BB19}" destId="{8E7D0AE9-2CB5-4CCB-B95B-63A528C9623E}" srcOrd="2" destOrd="0" parTransId="{5A448C57-8C9F-4443-A90F-F2E874B4B651}" sibTransId="{28B92BE8-B5AA-4536-9091-81E2B837161D}"/>
    <dgm:cxn modelId="{EC89CEA7-E6CB-4A89-8EFD-5904C583729C}" srcId="{D24BEAE4-B9AA-49B1-ADBF-0616D8D2BB19}" destId="{EAF9B2AB-F87B-46C0-B6AE-7033FF30D6D9}" srcOrd="1" destOrd="0" parTransId="{CD46FBA9-A81B-42F4-AE16-55304B3D839F}" sibTransId="{C556ADBD-4EC6-4DCC-A4FC-8213C78347E0}"/>
    <dgm:cxn modelId="{CAFB26A8-581A-4E73-A473-AEEF01D6DC23}" srcId="{EAF9B2AB-F87B-46C0-B6AE-7033FF30D6D9}" destId="{8889BD8C-D19C-46F6-AB72-2C4202FAAA4B}" srcOrd="0" destOrd="0" parTransId="{C5226AB2-AB25-4F27-990F-6C6DA800C2B6}" sibTransId="{B4B5B53E-2B4F-4FEB-8181-96BAF9A5FEB2}"/>
    <dgm:cxn modelId="{C95399AA-D638-4B46-B670-66EF7E8FFAFB}" type="presOf" srcId="{BE8FB300-792F-4C6D-A8B0-667236EB9CE2}" destId="{7CD118F8-F973-491C-B287-D13500AF9B11}" srcOrd="1" destOrd="0" presId="urn:microsoft.com/office/officeart/2005/8/layout/hierarchy2"/>
    <dgm:cxn modelId="{B8F9F1AB-0F67-4D27-877B-B3A9C1E38AB7}" srcId="{D24BEAE4-B9AA-49B1-ADBF-0616D8D2BB19}" destId="{8114B24E-AAC0-4AE1-9F81-C4318333A37C}" srcOrd="3" destOrd="0" parTransId="{15C222D8-AE4E-4BD7-98EB-727B5503BF14}" sibTransId="{E0595B3D-268A-4E96-96D0-1CEBD67E3060}"/>
    <dgm:cxn modelId="{8FD510AC-51C9-461F-8970-1226C85A9884}" type="presOf" srcId="{BE8FB300-792F-4C6D-A8B0-667236EB9CE2}" destId="{5DE4EDB5-8FDB-414F-8CB9-1FBDEDFAEAF2}" srcOrd="0" destOrd="0" presId="urn:microsoft.com/office/officeart/2005/8/layout/hierarchy2"/>
    <dgm:cxn modelId="{A8FBAEAF-AE1E-4EAD-AF9C-379153FC95BC}" type="presOf" srcId="{D24BEAE4-B9AA-49B1-ADBF-0616D8D2BB19}" destId="{9E548E55-6F03-45FB-B6D5-EF828A6A7F2D}" srcOrd="0" destOrd="0" presId="urn:microsoft.com/office/officeart/2005/8/layout/hierarchy2"/>
    <dgm:cxn modelId="{83B28CB9-9DFA-4C9B-A985-85374E133D5F}" type="presOf" srcId="{BF31EFF9-5C2B-4C82-81E9-D57EE3E5438A}" destId="{570873E0-2CC8-401E-BB62-CEF28804A706}" srcOrd="0" destOrd="0" presId="urn:microsoft.com/office/officeart/2005/8/layout/hierarchy2"/>
    <dgm:cxn modelId="{7E02C7B9-112E-45E2-AE0C-42D71C758094}" type="presOf" srcId="{78E326AD-4A57-4FEB-9158-806F5D0A1560}" destId="{EBA6ADD4-8149-4045-8694-153947C353DE}" srcOrd="0" destOrd="0" presId="urn:microsoft.com/office/officeart/2005/8/layout/hierarchy2"/>
    <dgm:cxn modelId="{48A7E7C7-4453-4615-BADC-4FB07C5CDA46}" type="presOf" srcId="{8114B24E-AAC0-4AE1-9F81-C4318333A37C}" destId="{409A0547-2801-4AD2-B7D2-EF26519E6D6B}" srcOrd="0" destOrd="0" presId="urn:microsoft.com/office/officeart/2005/8/layout/hierarchy2"/>
    <dgm:cxn modelId="{5F7DDECD-9F27-45AC-B1BC-A3FE52DE59CA}" srcId="{EAF9B2AB-F87B-46C0-B6AE-7033FF30D6D9}" destId="{691E6415-633D-4043-B3B4-169E1EFAD145}" srcOrd="2" destOrd="0" parTransId="{78E326AD-4A57-4FEB-9158-806F5D0A1560}" sibTransId="{D0BAF2CA-DA48-494D-973B-7310C7A4CDBB}"/>
    <dgm:cxn modelId="{B3A732D5-42D7-4EE5-A72D-EE0C9346DAB4}" type="presOf" srcId="{78E326AD-4A57-4FEB-9158-806F5D0A1560}" destId="{E1591F17-7533-4BA0-BFB7-B04E568D13EB}" srcOrd="1" destOrd="0" presId="urn:microsoft.com/office/officeart/2005/8/layout/hierarchy2"/>
    <dgm:cxn modelId="{BCC523E4-5B81-4F54-97C3-F5F0A9D69F28}" srcId="{EAF9B2AB-F87B-46C0-B6AE-7033FF30D6D9}" destId="{9EE0A5BC-CE56-41E4-97E6-555F0181C928}" srcOrd="1" destOrd="0" parTransId="{BE8FB300-792F-4C6D-A8B0-667236EB9CE2}" sibTransId="{48B4CA81-57FE-4D64-B092-4CAE027D3A8E}"/>
    <dgm:cxn modelId="{44BBF4F0-FA7D-4261-93D6-8D172B668B68}" type="presOf" srcId="{C5226AB2-AB25-4F27-990F-6C6DA800C2B6}" destId="{18262694-2F4C-4475-8975-DFD9086CF269}" srcOrd="1" destOrd="0" presId="urn:microsoft.com/office/officeart/2005/8/layout/hierarchy2"/>
    <dgm:cxn modelId="{78450DFE-D064-4952-8049-00DD21748D6D}" srcId="{D24BEAE4-B9AA-49B1-ADBF-0616D8D2BB19}" destId="{7407D2D1-9428-467C-9A26-21DD00DA5648}" srcOrd="0" destOrd="0" parTransId="{3C9B92E5-7770-4536-9C93-E99C09E32F66}" sibTransId="{033363CB-EB2E-42E6-A840-17017858CEC8}"/>
    <dgm:cxn modelId="{C3D7C0F1-729A-4ACC-B35B-A55D8E15D0A6}" type="presParOf" srcId="{9E548E55-6F03-45FB-B6D5-EF828A6A7F2D}" destId="{506259B2-CFA3-4AF9-B6BB-DB31A59A5D34}" srcOrd="0" destOrd="0" presId="urn:microsoft.com/office/officeart/2005/8/layout/hierarchy2"/>
    <dgm:cxn modelId="{D54A4091-FD59-4303-969B-1677FBB4CC67}" type="presParOf" srcId="{506259B2-CFA3-4AF9-B6BB-DB31A59A5D34}" destId="{E4BA8E87-8532-460C-8A59-3D211B8EF115}" srcOrd="0" destOrd="0" presId="urn:microsoft.com/office/officeart/2005/8/layout/hierarchy2"/>
    <dgm:cxn modelId="{C1770F47-B5C0-435E-8E11-FCB975684875}" type="presParOf" srcId="{506259B2-CFA3-4AF9-B6BB-DB31A59A5D34}" destId="{766AD85A-EEFB-4CDD-9390-5FCAE70434A2}" srcOrd="1" destOrd="0" presId="urn:microsoft.com/office/officeart/2005/8/layout/hierarchy2"/>
    <dgm:cxn modelId="{7A007A47-4B42-4F01-B606-26C577C78D14}" type="presParOf" srcId="{9E548E55-6F03-45FB-B6D5-EF828A6A7F2D}" destId="{89D5E2BE-74D1-4A87-9485-09C660E9C0E8}" srcOrd="1" destOrd="0" presId="urn:microsoft.com/office/officeart/2005/8/layout/hierarchy2"/>
    <dgm:cxn modelId="{BC7D07F4-CC20-4B17-83D8-1DF47AD8E3E7}" type="presParOf" srcId="{89D5E2BE-74D1-4A87-9485-09C660E9C0E8}" destId="{96E0D76A-9AB3-400C-8869-5326FA460025}" srcOrd="0" destOrd="0" presId="urn:microsoft.com/office/officeart/2005/8/layout/hierarchy2"/>
    <dgm:cxn modelId="{B130CBE4-5476-4F90-A670-B7190939D0BB}" type="presParOf" srcId="{89D5E2BE-74D1-4A87-9485-09C660E9C0E8}" destId="{E1EBE43A-DBBE-4426-B886-25823A667617}" srcOrd="1" destOrd="0" presId="urn:microsoft.com/office/officeart/2005/8/layout/hierarchy2"/>
    <dgm:cxn modelId="{E9FA85B4-0884-4DD5-B9C1-C4358C881410}" type="presParOf" srcId="{E1EBE43A-DBBE-4426-B886-25823A667617}" destId="{9C0A36DC-0D53-4E95-968C-275396D0B6DF}" srcOrd="0" destOrd="0" presId="urn:microsoft.com/office/officeart/2005/8/layout/hierarchy2"/>
    <dgm:cxn modelId="{B8F41A1F-A9D1-4C82-8ABC-80CE383481B3}" type="presParOf" srcId="{9C0A36DC-0D53-4E95-968C-275396D0B6DF}" destId="{18262694-2F4C-4475-8975-DFD9086CF269}" srcOrd="0" destOrd="0" presId="urn:microsoft.com/office/officeart/2005/8/layout/hierarchy2"/>
    <dgm:cxn modelId="{978AC88E-8BCA-448D-B677-C858D7DFE6B7}" type="presParOf" srcId="{E1EBE43A-DBBE-4426-B886-25823A667617}" destId="{808EC7A8-095B-492A-BD66-9226475C9184}" srcOrd="1" destOrd="0" presId="urn:microsoft.com/office/officeart/2005/8/layout/hierarchy2"/>
    <dgm:cxn modelId="{C509A628-7C50-477E-BFFC-E774E8983834}" type="presParOf" srcId="{808EC7A8-095B-492A-BD66-9226475C9184}" destId="{1BE573A0-A9A1-41AC-8003-75275C638C85}" srcOrd="0" destOrd="0" presId="urn:microsoft.com/office/officeart/2005/8/layout/hierarchy2"/>
    <dgm:cxn modelId="{3F7D7872-6F32-4874-9687-7776AF300CF6}" type="presParOf" srcId="{808EC7A8-095B-492A-BD66-9226475C9184}" destId="{27E24BFA-307E-460D-A5A6-36A7C8249C00}" srcOrd="1" destOrd="0" presId="urn:microsoft.com/office/officeart/2005/8/layout/hierarchy2"/>
    <dgm:cxn modelId="{EF04C2D2-3A62-448C-95F5-5E6C80A3D676}" type="presParOf" srcId="{E1EBE43A-DBBE-4426-B886-25823A667617}" destId="{5DE4EDB5-8FDB-414F-8CB9-1FBDEDFAEAF2}" srcOrd="2" destOrd="0" presId="urn:microsoft.com/office/officeart/2005/8/layout/hierarchy2"/>
    <dgm:cxn modelId="{86A5BEBD-0423-48C2-9F22-1B7EC252CE6D}" type="presParOf" srcId="{5DE4EDB5-8FDB-414F-8CB9-1FBDEDFAEAF2}" destId="{7CD118F8-F973-491C-B287-D13500AF9B11}" srcOrd="0" destOrd="0" presId="urn:microsoft.com/office/officeart/2005/8/layout/hierarchy2"/>
    <dgm:cxn modelId="{E9D8D61F-6AF1-4E9D-BB96-681A43E4D4F0}" type="presParOf" srcId="{E1EBE43A-DBBE-4426-B886-25823A667617}" destId="{92768311-A688-4B33-9EA1-E388DF28736A}" srcOrd="3" destOrd="0" presId="urn:microsoft.com/office/officeart/2005/8/layout/hierarchy2"/>
    <dgm:cxn modelId="{DFE79AEA-E31B-44D2-AA6C-181CCCC2BB6A}" type="presParOf" srcId="{92768311-A688-4B33-9EA1-E388DF28736A}" destId="{B4B5C9E2-0F9E-482B-A9AD-E2A3CE823176}" srcOrd="0" destOrd="0" presId="urn:microsoft.com/office/officeart/2005/8/layout/hierarchy2"/>
    <dgm:cxn modelId="{09C4611B-107F-424B-9B6C-3C8F08C72466}" type="presParOf" srcId="{92768311-A688-4B33-9EA1-E388DF28736A}" destId="{4CAE62E7-F7A7-426D-A406-E27C2E077431}" srcOrd="1" destOrd="0" presId="urn:microsoft.com/office/officeart/2005/8/layout/hierarchy2"/>
    <dgm:cxn modelId="{044B8064-C163-4D66-BE8E-CEBAFDD2EA66}" type="presParOf" srcId="{E1EBE43A-DBBE-4426-B886-25823A667617}" destId="{EBA6ADD4-8149-4045-8694-153947C353DE}" srcOrd="4" destOrd="0" presId="urn:microsoft.com/office/officeart/2005/8/layout/hierarchy2"/>
    <dgm:cxn modelId="{01B3B10A-CFE8-4B59-9E86-D65B560EED28}" type="presParOf" srcId="{EBA6ADD4-8149-4045-8694-153947C353DE}" destId="{E1591F17-7533-4BA0-BFB7-B04E568D13EB}" srcOrd="0" destOrd="0" presId="urn:microsoft.com/office/officeart/2005/8/layout/hierarchy2"/>
    <dgm:cxn modelId="{4682CB5D-23E3-431D-BCBD-2E14CBC34F6A}" type="presParOf" srcId="{E1EBE43A-DBBE-4426-B886-25823A667617}" destId="{65DA0B96-6C5E-4DB7-A2E9-CB1C59B05727}" srcOrd="5" destOrd="0" presId="urn:microsoft.com/office/officeart/2005/8/layout/hierarchy2"/>
    <dgm:cxn modelId="{EEB2527D-8B9B-49B1-9804-7159F273854E}" type="presParOf" srcId="{65DA0B96-6C5E-4DB7-A2E9-CB1C59B05727}" destId="{9B6B088F-BC5C-4089-B33D-8C5329AD7E2C}" srcOrd="0" destOrd="0" presId="urn:microsoft.com/office/officeart/2005/8/layout/hierarchy2"/>
    <dgm:cxn modelId="{3820AE00-A04F-4BF9-8D14-907F85E28065}" type="presParOf" srcId="{65DA0B96-6C5E-4DB7-A2E9-CB1C59B05727}" destId="{13D3C152-AD6E-44DC-8C10-2E6D7C1BBAA1}" srcOrd="1" destOrd="0" presId="urn:microsoft.com/office/officeart/2005/8/layout/hierarchy2"/>
    <dgm:cxn modelId="{E54DDB0D-BEEF-43D8-91CB-F34DEFB88DEC}" type="presParOf" srcId="{9E548E55-6F03-45FB-B6D5-EF828A6A7F2D}" destId="{3418F2C8-9004-4955-B618-0C149B9302ED}" srcOrd="2" destOrd="0" presId="urn:microsoft.com/office/officeart/2005/8/layout/hierarchy2"/>
    <dgm:cxn modelId="{F5B582E3-1FE5-4F16-BD7F-50882584ED88}" type="presParOf" srcId="{3418F2C8-9004-4955-B618-0C149B9302ED}" destId="{BBC91639-7E0C-48B0-9D6E-1724D62195D7}" srcOrd="0" destOrd="0" presId="urn:microsoft.com/office/officeart/2005/8/layout/hierarchy2"/>
    <dgm:cxn modelId="{B3C40263-0BBD-46CB-BD34-792283E6528F}" type="presParOf" srcId="{3418F2C8-9004-4955-B618-0C149B9302ED}" destId="{95476134-F925-4573-BA86-6D59D5DD27B7}" srcOrd="1" destOrd="0" presId="urn:microsoft.com/office/officeart/2005/8/layout/hierarchy2"/>
    <dgm:cxn modelId="{AA71BFEA-D0FB-42C1-9C25-C7A9018561F4}" type="presParOf" srcId="{9E548E55-6F03-45FB-B6D5-EF828A6A7F2D}" destId="{F2D43F4A-027D-48D1-891F-D758BA571A30}" srcOrd="3" destOrd="0" presId="urn:microsoft.com/office/officeart/2005/8/layout/hierarchy2"/>
    <dgm:cxn modelId="{E392F334-9276-4F27-867C-56618D337741}" type="presParOf" srcId="{F2D43F4A-027D-48D1-891F-D758BA571A30}" destId="{409A0547-2801-4AD2-B7D2-EF26519E6D6B}" srcOrd="0" destOrd="0" presId="urn:microsoft.com/office/officeart/2005/8/layout/hierarchy2"/>
    <dgm:cxn modelId="{D035E64F-D156-492A-AB83-82BB68F18262}" type="presParOf" srcId="{F2D43F4A-027D-48D1-891F-D758BA571A30}" destId="{0EBEF970-4AD8-4484-87F9-F724B8D01869}" srcOrd="1" destOrd="0" presId="urn:microsoft.com/office/officeart/2005/8/layout/hierarchy2"/>
    <dgm:cxn modelId="{42FEFB6A-4CEC-4E15-AA64-FDF7FD8262E3}" type="presParOf" srcId="{9E548E55-6F03-45FB-B6D5-EF828A6A7F2D}" destId="{5DBF89D2-FFF6-4584-974F-51539D4B6FF8}" srcOrd="4" destOrd="0" presId="urn:microsoft.com/office/officeart/2005/8/layout/hierarchy2"/>
    <dgm:cxn modelId="{D8092209-DB80-4720-AB3D-9E6BCC4FEE5E}" type="presParOf" srcId="{5DBF89D2-FFF6-4584-974F-51539D4B6FF8}" destId="{570873E0-2CC8-401E-BB62-CEF28804A706}" srcOrd="0" destOrd="0" presId="urn:microsoft.com/office/officeart/2005/8/layout/hierarchy2"/>
    <dgm:cxn modelId="{5374EF53-A50F-4D06-BDFE-70B97B23BD2F}" type="presParOf" srcId="{5DBF89D2-FFF6-4584-974F-51539D4B6FF8}" destId="{0884FA7B-2CFE-4F47-A5CD-4EE088A207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A663A7-A112-4678-AC41-BA1735D825E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65EF52B-56F8-4D69-91BB-C3A2FC1F4684}">
      <dgm:prSet/>
      <dgm:spPr/>
      <dgm:t>
        <a:bodyPr/>
        <a:lstStyle/>
        <a:p>
          <a:r>
            <a:rPr lang="en-US" b="1"/>
            <a:t>Archaea: </a:t>
          </a:r>
          <a:r>
            <a:rPr lang="en-US"/>
            <a:t>Single-celled prokaryotic organisms that live in extreme environments</a:t>
          </a:r>
        </a:p>
      </dgm:t>
    </dgm:pt>
    <dgm:pt modelId="{8C6E3F9A-6FE0-4589-9DCC-E2628D73ABAC}" type="parTrans" cxnId="{2FAE73B3-7107-45BF-BC8B-6A90B0D8ECAD}">
      <dgm:prSet/>
      <dgm:spPr/>
      <dgm:t>
        <a:bodyPr/>
        <a:lstStyle/>
        <a:p>
          <a:endParaRPr lang="en-US"/>
        </a:p>
      </dgm:t>
    </dgm:pt>
    <dgm:pt modelId="{AA6B637C-9E28-4185-AAA8-23B12BE12ED4}" type="sibTrans" cxnId="{2FAE73B3-7107-45BF-BC8B-6A90B0D8ECAD}">
      <dgm:prSet/>
      <dgm:spPr/>
      <dgm:t>
        <a:bodyPr/>
        <a:lstStyle/>
        <a:p>
          <a:endParaRPr lang="en-US"/>
        </a:p>
      </dgm:t>
    </dgm:pt>
    <dgm:pt modelId="{A7647098-8CB2-40BD-9380-05B4834043EA}">
      <dgm:prSet/>
      <dgm:spPr/>
      <dgm:t>
        <a:bodyPr/>
        <a:lstStyle/>
        <a:p>
          <a:r>
            <a:rPr lang="en-US" b="1"/>
            <a:t>Bacteria: </a:t>
          </a:r>
          <a:r>
            <a:rPr lang="en-US"/>
            <a:t>Single-celled prokaryotic organisms that live in a wide range of habitats</a:t>
          </a:r>
        </a:p>
      </dgm:t>
    </dgm:pt>
    <dgm:pt modelId="{672C3934-9B01-40A4-A3BB-0CA3B2AD526C}" type="parTrans" cxnId="{3CCB0727-3488-45B5-A13A-3A643527326E}">
      <dgm:prSet/>
      <dgm:spPr/>
      <dgm:t>
        <a:bodyPr/>
        <a:lstStyle/>
        <a:p>
          <a:endParaRPr lang="en-US"/>
        </a:p>
      </dgm:t>
    </dgm:pt>
    <dgm:pt modelId="{BF1BF609-CC5D-4DCE-A10E-8F7E43E2C574}" type="sibTrans" cxnId="{3CCB0727-3488-45B5-A13A-3A643527326E}">
      <dgm:prSet/>
      <dgm:spPr/>
      <dgm:t>
        <a:bodyPr/>
        <a:lstStyle/>
        <a:p>
          <a:endParaRPr lang="en-US"/>
        </a:p>
      </dgm:t>
    </dgm:pt>
    <dgm:pt modelId="{024C2602-6282-4E97-A9F7-DB4FBCB1F843}">
      <dgm:prSet/>
      <dgm:spPr/>
      <dgm:t>
        <a:bodyPr/>
        <a:lstStyle/>
        <a:p>
          <a:r>
            <a:rPr lang="en-US" b="1"/>
            <a:t>Protista: </a:t>
          </a:r>
          <a:r>
            <a:rPr lang="en-US"/>
            <a:t>Consists of both single and multi-celled eukaryotic organisms</a:t>
          </a:r>
        </a:p>
      </dgm:t>
    </dgm:pt>
    <dgm:pt modelId="{B8BA4E06-9FC4-412E-8AB2-87CEEBE41ED5}" type="parTrans" cxnId="{84A0E249-E65C-402B-A8D0-AA09BD8FBA61}">
      <dgm:prSet/>
      <dgm:spPr/>
      <dgm:t>
        <a:bodyPr/>
        <a:lstStyle/>
        <a:p>
          <a:endParaRPr lang="en-US"/>
        </a:p>
      </dgm:t>
    </dgm:pt>
    <dgm:pt modelId="{0B69E7FA-80EA-4D33-A820-ABBE1EA52F67}" type="sibTrans" cxnId="{84A0E249-E65C-402B-A8D0-AA09BD8FBA61}">
      <dgm:prSet/>
      <dgm:spPr/>
      <dgm:t>
        <a:bodyPr/>
        <a:lstStyle/>
        <a:p>
          <a:endParaRPr lang="en-US"/>
        </a:p>
      </dgm:t>
    </dgm:pt>
    <dgm:pt modelId="{5DED298B-621D-43B6-AFFA-BBEAF02DE397}">
      <dgm:prSet/>
      <dgm:spPr/>
      <dgm:t>
        <a:bodyPr/>
        <a:lstStyle/>
        <a:p>
          <a:r>
            <a:rPr lang="en-US" b="1"/>
            <a:t>Fungi: </a:t>
          </a:r>
          <a:r>
            <a:rPr lang="en-US"/>
            <a:t>Single and multi-celled eukaryotes that secrete enzymes to digest their food</a:t>
          </a:r>
        </a:p>
      </dgm:t>
    </dgm:pt>
    <dgm:pt modelId="{2360014F-C151-4563-84D9-E0DB40C4C2F7}" type="parTrans" cxnId="{49B33FE4-CFA6-4554-90F6-F02FDA773AEA}">
      <dgm:prSet/>
      <dgm:spPr/>
      <dgm:t>
        <a:bodyPr/>
        <a:lstStyle/>
        <a:p>
          <a:endParaRPr lang="en-US"/>
        </a:p>
      </dgm:t>
    </dgm:pt>
    <dgm:pt modelId="{4F50625C-74B6-4675-9062-83250A26BE2B}" type="sibTrans" cxnId="{49B33FE4-CFA6-4554-90F6-F02FDA773AEA}">
      <dgm:prSet/>
      <dgm:spPr/>
      <dgm:t>
        <a:bodyPr/>
        <a:lstStyle/>
        <a:p>
          <a:endParaRPr lang="en-US"/>
        </a:p>
      </dgm:t>
    </dgm:pt>
    <dgm:pt modelId="{774C9B3B-4BD2-4252-BB21-FDE85AED4C89}">
      <dgm:prSet/>
      <dgm:spPr/>
      <dgm:t>
        <a:bodyPr/>
        <a:lstStyle/>
        <a:p>
          <a:r>
            <a:rPr lang="en-US" b="1"/>
            <a:t>Plantae: </a:t>
          </a:r>
          <a:r>
            <a:rPr lang="en-US"/>
            <a:t>Eukaryotic multi-celled organisms that use photosynthesis</a:t>
          </a:r>
        </a:p>
      </dgm:t>
    </dgm:pt>
    <dgm:pt modelId="{5ACE112D-DC2C-425E-AF17-2D80FB6CB3EC}" type="parTrans" cxnId="{08B0D8F2-711F-4C04-9783-27F0776FBDB7}">
      <dgm:prSet/>
      <dgm:spPr/>
      <dgm:t>
        <a:bodyPr/>
        <a:lstStyle/>
        <a:p>
          <a:endParaRPr lang="en-US"/>
        </a:p>
      </dgm:t>
    </dgm:pt>
    <dgm:pt modelId="{9A0F2EEB-CF5B-402C-9DD0-27D38804717F}" type="sibTrans" cxnId="{08B0D8F2-711F-4C04-9783-27F0776FBDB7}">
      <dgm:prSet/>
      <dgm:spPr/>
      <dgm:t>
        <a:bodyPr/>
        <a:lstStyle/>
        <a:p>
          <a:endParaRPr lang="en-US"/>
        </a:p>
      </dgm:t>
    </dgm:pt>
    <dgm:pt modelId="{53C51B1A-7566-4C84-BA4D-B2481A304B6E}">
      <dgm:prSet/>
      <dgm:spPr/>
      <dgm:t>
        <a:bodyPr/>
        <a:lstStyle/>
        <a:p>
          <a:r>
            <a:rPr lang="en-US" b="1"/>
            <a:t>Animalia: </a:t>
          </a:r>
          <a:r>
            <a:rPr lang="en-US"/>
            <a:t>Eukaryotic multi-celled organisms that are heterotrophs</a:t>
          </a:r>
        </a:p>
      </dgm:t>
    </dgm:pt>
    <dgm:pt modelId="{5289D12E-4497-4EEB-AA54-5FB5156EEDCD}" type="parTrans" cxnId="{DF1BCDFA-712B-4604-89C7-F8E969695FE9}">
      <dgm:prSet/>
      <dgm:spPr/>
      <dgm:t>
        <a:bodyPr/>
        <a:lstStyle/>
        <a:p>
          <a:endParaRPr lang="en-US"/>
        </a:p>
      </dgm:t>
    </dgm:pt>
    <dgm:pt modelId="{64345727-D83C-4EDF-9E27-DE465EDC392B}" type="sibTrans" cxnId="{DF1BCDFA-712B-4604-89C7-F8E969695FE9}">
      <dgm:prSet/>
      <dgm:spPr/>
      <dgm:t>
        <a:bodyPr/>
        <a:lstStyle/>
        <a:p>
          <a:endParaRPr lang="en-US"/>
        </a:p>
      </dgm:t>
    </dgm:pt>
    <dgm:pt modelId="{FBC5988E-0D58-45D1-BC30-9E0309EA7A9D}" type="pres">
      <dgm:prSet presAssocID="{C8A663A7-A112-4678-AC41-BA1735D825E9}" presName="linear" presStyleCnt="0">
        <dgm:presLayoutVars>
          <dgm:animLvl val="lvl"/>
          <dgm:resizeHandles val="exact"/>
        </dgm:presLayoutVars>
      </dgm:prSet>
      <dgm:spPr/>
    </dgm:pt>
    <dgm:pt modelId="{00530923-1100-4E27-B885-8794B156F04B}" type="pres">
      <dgm:prSet presAssocID="{C65EF52B-56F8-4D69-91BB-C3A2FC1F4684}" presName="parentText" presStyleLbl="node1" presStyleIdx="0" presStyleCnt="6">
        <dgm:presLayoutVars>
          <dgm:chMax val="0"/>
          <dgm:bulletEnabled val="1"/>
        </dgm:presLayoutVars>
      </dgm:prSet>
      <dgm:spPr/>
    </dgm:pt>
    <dgm:pt modelId="{38641D0A-A961-42C9-A2DD-DD8ABA1473DE}" type="pres">
      <dgm:prSet presAssocID="{AA6B637C-9E28-4185-AAA8-23B12BE12ED4}" presName="spacer" presStyleCnt="0"/>
      <dgm:spPr/>
    </dgm:pt>
    <dgm:pt modelId="{015D980C-AAE5-468C-A457-E45E2E0C58BC}" type="pres">
      <dgm:prSet presAssocID="{A7647098-8CB2-40BD-9380-05B4834043EA}" presName="parentText" presStyleLbl="node1" presStyleIdx="1" presStyleCnt="6">
        <dgm:presLayoutVars>
          <dgm:chMax val="0"/>
          <dgm:bulletEnabled val="1"/>
        </dgm:presLayoutVars>
      </dgm:prSet>
      <dgm:spPr/>
    </dgm:pt>
    <dgm:pt modelId="{C3BCA0FB-D740-467B-9348-C0CD2DCD0887}" type="pres">
      <dgm:prSet presAssocID="{BF1BF609-CC5D-4DCE-A10E-8F7E43E2C574}" presName="spacer" presStyleCnt="0"/>
      <dgm:spPr/>
    </dgm:pt>
    <dgm:pt modelId="{5CA87782-FDF7-473B-968A-3370EEFE2163}" type="pres">
      <dgm:prSet presAssocID="{024C2602-6282-4E97-A9F7-DB4FBCB1F843}" presName="parentText" presStyleLbl="node1" presStyleIdx="2" presStyleCnt="6">
        <dgm:presLayoutVars>
          <dgm:chMax val="0"/>
          <dgm:bulletEnabled val="1"/>
        </dgm:presLayoutVars>
      </dgm:prSet>
      <dgm:spPr/>
    </dgm:pt>
    <dgm:pt modelId="{96F4073E-5EDF-49C1-970E-85D6935BA922}" type="pres">
      <dgm:prSet presAssocID="{0B69E7FA-80EA-4D33-A820-ABBE1EA52F67}" presName="spacer" presStyleCnt="0"/>
      <dgm:spPr/>
    </dgm:pt>
    <dgm:pt modelId="{FEE0FCCA-1548-4347-B0A2-722A84BE5784}" type="pres">
      <dgm:prSet presAssocID="{5DED298B-621D-43B6-AFFA-BBEAF02DE397}" presName="parentText" presStyleLbl="node1" presStyleIdx="3" presStyleCnt="6">
        <dgm:presLayoutVars>
          <dgm:chMax val="0"/>
          <dgm:bulletEnabled val="1"/>
        </dgm:presLayoutVars>
      </dgm:prSet>
      <dgm:spPr/>
    </dgm:pt>
    <dgm:pt modelId="{8E9C603C-0ED1-451A-B3AE-EC9ED5C3365E}" type="pres">
      <dgm:prSet presAssocID="{4F50625C-74B6-4675-9062-83250A26BE2B}" presName="spacer" presStyleCnt="0"/>
      <dgm:spPr/>
    </dgm:pt>
    <dgm:pt modelId="{A8667B28-BFFD-4357-8D5B-672CF2251AE3}" type="pres">
      <dgm:prSet presAssocID="{774C9B3B-4BD2-4252-BB21-FDE85AED4C89}" presName="parentText" presStyleLbl="node1" presStyleIdx="4" presStyleCnt="6">
        <dgm:presLayoutVars>
          <dgm:chMax val="0"/>
          <dgm:bulletEnabled val="1"/>
        </dgm:presLayoutVars>
      </dgm:prSet>
      <dgm:spPr/>
    </dgm:pt>
    <dgm:pt modelId="{16770BD2-B9BB-4E7A-9C96-6BFBA964BB36}" type="pres">
      <dgm:prSet presAssocID="{9A0F2EEB-CF5B-402C-9DD0-27D38804717F}" presName="spacer" presStyleCnt="0"/>
      <dgm:spPr/>
    </dgm:pt>
    <dgm:pt modelId="{80B070B5-3402-4F3B-BEE6-8EC6678DE2FA}" type="pres">
      <dgm:prSet presAssocID="{53C51B1A-7566-4C84-BA4D-B2481A304B6E}" presName="parentText" presStyleLbl="node1" presStyleIdx="5" presStyleCnt="6">
        <dgm:presLayoutVars>
          <dgm:chMax val="0"/>
          <dgm:bulletEnabled val="1"/>
        </dgm:presLayoutVars>
      </dgm:prSet>
      <dgm:spPr/>
    </dgm:pt>
  </dgm:ptLst>
  <dgm:cxnLst>
    <dgm:cxn modelId="{D84E6110-2871-4782-B2B3-047CF7E17FC9}" type="presOf" srcId="{024C2602-6282-4E97-A9F7-DB4FBCB1F843}" destId="{5CA87782-FDF7-473B-968A-3370EEFE2163}" srcOrd="0" destOrd="0" presId="urn:microsoft.com/office/officeart/2005/8/layout/vList2"/>
    <dgm:cxn modelId="{3CCB0727-3488-45B5-A13A-3A643527326E}" srcId="{C8A663A7-A112-4678-AC41-BA1735D825E9}" destId="{A7647098-8CB2-40BD-9380-05B4834043EA}" srcOrd="1" destOrd="0" parTransId="{672C3934-9B01-40A4-A3BB-0CA3B2AD526C}" sibTransId="{BF1BF609-CC5D-4DCE-A10E-8F7E43E2C574}"/>
    <dgm:cxn modelId="{EA85333B-1254-459D-89DE-D8496935F087}" type="presOf" srcId="{C8A663A7-A112-4678-AC41-BA1735D825E9}" destId="{FBC5988E-0D58-45D1-BC30-9E0309EA7A9D}" srcOrd="0" destOrd="0" presId="urn:microsoft.com/office/officeart/2005/8/layout/vList2"/>
    <dgm:cxn modelId="{84A0E249-E65C-402B-A8D0-AA09BD8FBA61}" srcId="{C8A663A7-A112-4678-AC41-BA1735D825E9}" destId="{024C2602-6282-4E97-A9F7-DB4FBCB1F843}" srcOrd="2" destOrd="0" parTransId="{B8BA4E06-9FC4-412E-8AB2-87CEEBE41ED5}" sibTransId="{0B69E7FA-80EA-4D33-A820-ABBE1EA52F67}"/>
    <dgm:cxn modelId="{A0874E6B-842C-4BA3-BC1D-3FCE0EE0314C}" type="presOf" srcId="{A7647098-8CB2-40BD-9380-05B4834043EA}" destId="{015D980C-AAE5-468C-A457-E45E2E0C58BC}" srcOrd="0" destOrd="0" presId="urn:microsoft.com/office/officeart/2005/8/layout/vList2"/>
    <dgm:cxn modelId="{BFFC7B75-C7B8-43BE-A2B1-1C2C5B892E6A}" type="presOf" srcId="{774C9B3B-4BD2-4252-BB21-FDE85AED4C89}" destId="{A8667B28-BFFD-4357-8D5B-672CF2251AE3}" srcOrd="0" destOrd="0" presId="urn:microsoft.com/office/officeart/2005/8/layout/vList2"/>
    <dgm:cxn modelId="{C7CCA457-0EF9-4C68-A33C-82C57D831B42}" type="presOf" srcId="{C65EF52B-56F8-4D69-91BB-C3A2FC1F4684}" destId="{00530923-1100-4E27-B885-8794B156F04B}" srcOrd="0" destOrd="0" presId="urn:microsoft.com/office/officeart/2005/8/layout/vList2"/>
    <dgm:cxn modelId="{2FAE73B3-7107-45BF-BC8B-6A90B0D8ECAD}" srcId="{C8A663A7-A112-4678-AC41-BA1735D825E9}" destId="{C65EF52B-56F8-4D69-91BB-C3A2FC1F4684}" srcOrd="0" destOrd="0" parTransId="{8C6E3F9A-6FE0-4589-9DCC-E2628D73ABAC}" sibTransId="{AA6B637C-9E28-4185-AAA8-23B12BE12ED4}"/>
    <dgm:cxn modelId="{BAA8D6BA-2878-4A68-9B0F-9CD02760B1F2}" type="presOf" srcId="{5DED298B-621D-43B6-AFFA-BBEAF02DE397}" destId="{FEE0FCCA-1548-4347-B0A2-722A84BE5784}" srcOrd="0" destOrd="0" presId="urn:microsoft.com/office/officeart/2005/8/layout/vList2"/>
    <dgm:cxn modelId="{63DAA2C5-96DC-44B2-B922-75385B27858A}" type="presOf" srcId="{53C51B1A-7566-4C84-BA4D-B2481A304B6E}" destId="{80B070B5-3402-4F3B-BEE6-8EC6678DE2FA}" srcOrd="0" destOrd="0" presId="urn:microsoft.com/office/officeart/2005/8/layout/vList2"/>
    <dgm:cxn modelId="{49B33FE4-CFA6-4554-90F6-F02FDA773AEA}" srcId="{C8A663A7-A112-4678-AC41-BA1735D825E9}" destId="{5DED298B-621D-43B6-AFFA-BBEAF02DE397}" srcOrd="3" destOrd="0" parTransId="{2360014F-C151-4563-84D9-E0DB40C4C2F7}" sibTransId="{4F50625C-74B6-4675-9062-83250A26BE2B}"/>
    <dgm:cxn modelId="{08B0D8F2-711F-4C04-9783-27F0776FBDB7}" srcId="{C8A663A7-A112-4678-AC41-BA1735D825E9}" destId="{774C9B3B-4BD2-4252-BB21-FDE85AED4C89}" srcOrd="4" destOrd="0" parTransId="{5ACE112D-DC2C-425E-AF17-2D80FB6CB3EC}" sibTransId="{9A0F2EEB-CF5B-402C-9DD0-27D38804717F}"/>
    <dgm:cxn modelId="{DF1BCDFA-712B-4604-89C7-F8E969695FE9}" srcId="{C8A663A7-A112-4678-AC41-BA1735D825E9}" destId="{53C51B1A-7566-4C84-BA4D-B2481A304B6E}" srcOrd="5" destOrd="0" parTransId="{5289D12E-4497-4EEB-AA54-5FB5156EEDCD}" sibTransId="{64345727-D83C-4EDF-9E27-DE465EDC392B}"/>
    <dgm:cxn modelId="{E8C9E0B5-3274-4C07-92BF-C9F9585DC70E}" type="presParOf" srcId="{FBC5988E-0D58-45D1-BC30-9E0309EA7A9D}" destId="{00530923-1100-4E27-B885-8794B156F04B}" srcOrd="0" destOrd="0" presId="urn:microsoft.com/office/officeart/2005/8/layout/vList2"/>
    <dgm:cxn modelId="{025D6CCC-DCD6-4E71-BBBB-DA959E7A8257}" type="presParOf" srcId="{FBC5988E-0D58-45D1-BC30-9E0309EA7A9D}" destId="{38641D0A-A961-42C9-A2DD-DD8ABA1473DE}" srcOrd="1" destOrd="0" presId="urn:microsoft.com/office/officeart/2005/8/layout/vList2"/>
    <dgm:cxn modelId="{B538923B-E693-4A8D-875B-C3074A60C97C}" type="presParOf" srcId="{FBC5988E-0D58-45D1-BC30-9E0309EA7A9D}" destId="{015D980C-AAE5-468C-A457-E45E2E0C58BC}" srcOrd="2" destOrd="0" presId="urn:microsoft.com/office/officeart/2005/8/layout/vList2"/>
    <dgm:cxn modelId="{A1854D70-EE55-4803-9220-1A8A7C24E5B7}" type="presParOf" srcId="{FBC5988E-0D58-45D1-BC30-9E0309EA7A9D}" destId="{C3BCA0FB-D740-467B-9348-C0CD2DCD0887}" srcOrd="3" destOrd="0" presId="urn:microsoft.com/office/officeart/2005/8/layout/vList2"/>
    <dgm:cxn modelId="{DE542AF3-51A8-4254-BD8B-74AD1B39955A}" type="presParOf" srcId="{FBC5988E-0D58-45D1-BC30-9E0309EA7A9D}" destId="{5CA87782-FDF7-473B-968A-3370EEFE2163}" srcOrd="4" destOrd="0" presId="urn:microsoft.com/office/officeart/2005/8/layout/vList2"/>
    <dgm:cxn modelId="{C4797F0D-FD91-4525-AC35-D11EA3BE0F35}" type="presParOf" srcId="{FBC5988E-0D58-45D1-BC30-9E0309EA7A9D}" destId="{96F4073E-5EDF-49C1-970E-85D6935BA922}" srcOrd="5" destOrd="0" presId="urn:microsoft.com/office/officeart/2005/8/layout/vList2"/>
    <dgm:cxn modelId="{1A2033E9-F8FA-423B-B898-7B42EA3AA1BD}" type="presParOf" srcId="{FBC5988E-0D58-45D1-BC30-9E0309EA7A9D}" destId="{FEE0FCCA-1548-4347-B0A2-722A84BE5784}" srcOrd="6" destOrd="0" presId="urn:microsoft.com/office/officeart/2005/8/layout/vList2"/>
    <dgm:cxn modelId="{205C1F1E-ED5E-4C99-B0FC-52F447DAC375}" type="presParOf" srcId="{FBC5988E-0D58-45D1-BC30-9E0309EA7A9D}" destId="{8E9C603C-0ED1-451A-B3AE-EC9ED5C3365E}" srcOrd="7" destOrd="0" presId="urn:microsoft.com/office/officeart/2005/8/layout/vList2"/>
    <dgm:cxn modelId="{45CBEB47-E0E3-4E70-B35F-F7500498CB14}" type="presParOf" srcId="{FBC5988E-0D58-45D1-BC30-9E0309EA7A9D}" destId="{A8667B28-BFFD-4357-8D5B-672CF2251AE3}" srcOrd="8" destOrd="0" presId="urn:microsoft.com/office/officeart/2005/8/layout/vList2"/>
    <dgm:cxn modelId="{D6FB9132-103C-4212-ABA8-9E4C4E8C03C4}" type="presParOf" srcId="{FBC5988E-0D58-45D1-BC30-9E0309EA7A9D}" destId="{16770BD2-B9BB-4E7A-9C96-6BFBA964BB36}" srcOrd="9" destOrd="0" presId="urn:microsoft.com/office/officeart/2005/8/layout/vList2"/>
    <dgm:cxn modelId="{2442E624-BB88-4918-85E8-F579FAA7AFBA}" type="presParOf" srcId="{FBC5988E-0D58-45D1-BC30-9E0309EA7A9D}" destId="{80B070B5-3402-4F3B-BEE6-8EC6678DE2FA}"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355BD5-7C2C-4818-A26D-C8E302D7D25A}" type="doc">
      <dgm:prSet loTypeId="urn:microsoft.com/office/officeart/2016/7/layout/RepeatingBendingProcessNew" loCatId="process" qsTypeId="urn:microsoft.com/office/officeart/2005/8/quickstyle/simple1" qsCatId="simple" csTypeId="urn:microsoft.com/office/officeart/2005/8/colors/colorful1" csCatId="colorful"/>
      <dgm:spPr/>
      <dgm:t>
        <a:bodyPr/>
        <a:lstStyle/>
        <a:p>
          <a:endParaRPr lang="en-US"/>
        </a:p>
      </dgm:t>
    </dgm:pt>
    <dgm:pt modelId="{CF6B7288-64A3-400F-94AF-E4875648DA59}">
      <dgm:prSet/>
      <dgm:spPr/>
      <dgm:t>
        <a:bodyPr/>
        <a:lstStyle/>
        <a:p>
          <a:r>
            <a:rPr lang="en-US"/>
            <a:t>Genes code for proteins</a:t>
          </a:r>
        </a:p>
      </dgm:t>
    </dgm:pt>
    <dgm:pt modelId="{0D7CB0BB-FEB8-4224-92CF-579AEBE67F17}" type="parTrans" cxnId="{5FF87E3C-1C0D-41A2-BFB5-8A1B853A5F6B}">
      <dgm:prSet/>
      <dgm:spPr/>
      <dgm:t>
        <a:bodyPr/>
        <a:lstStyle/>
        <a:p>
          <a:endParaRPr lang="en-US"/>
        </a:p>
      </dgm:t>
    </dgm:pt>
    <dgm:pt modelId="{3CCAB90F-412F-407B-9E23-BA5A88E995FD}" type="sibTrans" cxnId="{5FF87E3C-1C0D-41A2-BFB5-8A1B853A5F6B}">
      <dgm:prSet/>
      <dgm:spPr/>
      <dgm:t>
        <a:bodyPr/>
        <a:lstStyle/>
        <a:p>
          <a:endParaRPr lang="en-US"/>
        </a:p>
      </dgm:t>
    </dgm:pt>
    <dgm:pt modelId="{3C69478A-7174-47AF-8193-E06BAA5F0677}">
      <dgm:prSet/>
      <dgm:spPr/>
      <dgm:t>
        <a:bodyPr/>
        <a:lstStyle/>
        <a:p>
          <a:r>
            <a:rPr lang="en-US"/>
            <a:t>A change in the genetic code will alter the sequence of amino acids that forms a protein</a:t>
          </a:r>
        </a:p>
      </dgm:t>
    </dgm:pt>
    <dgm:pt modelId="{B31318EE-B76E-494B-B472-4486F905B2E0}" type="parTrans" cxnId="{0E127DB7-FC09-4E14-AF5F-FF63677553E5}">
      <dgm:prSet/>
      <dgm:spPr/>
      <dgm:t>
        <a:bodyPr/>
        <a:lstStyle/>
        <a:p>
          <a:endParaRPr lang="en-US"/>
        </a:p>
      </dgm:t>
    </dgm:pt>
    <dgm:pt modelId="{755F2C75-9F65-4FC9-BB8A-57AFC8E09DFA}" type="sibTrans" cxnId="{0E127DB7-FC09-4E14-AF5F-FF63677553E5}">
      <dgm:prSet/>
      <dgm:spPr/>
      <dgm:t>
        <a:bodyPr/>
        <a:lstStyle/>
        <a:p>
          <a:endParaRPr lang="en-US"/>
        </a:p>
      </dgm:t>
    </dgm:pt>
    <dgm:pt modelId="{721B88FC-97EA-4CB8-91B3-47E48EB9A065}">
      <dgm:prSet/>
      <dgm:spPr/>
      <dgm:t>
        <a:bodyPr/>
        <a:lstStyle/>
        <a:p>
          <a:r>
            <a:rPr lang="en-US"/>
            <a:t>This change in the amino acid sequence will change the shape of the protein, which changes its action</a:t>
          </a:r>
        </a:p>
      </dgm:t>
    </dgm:pt>
    <dgm:pt modelId="{D6CE0B4D-24BD-410C-A8DA-E4C0FD897F7B}" type="parTrans" cxnId="{E61B6396-3C95-423D-BE7E-6C923E7659CE}">
      <dgm:prSet/>
      <dgm:spPr/>
      <dgm:t>
        <a:bodyPr/>
        <a:lstStyle/>
        <a:p>
          <a:endParaRPr lang="en-US"/>
        </a:p>
      </dgm:t>
    </dgm:pt>
    <dgm:pt modelId="{17776B2D-639F-4820-BFE3-72736D8C73F7}" type="sibTrans" cxnId="{E61B6396-3C95-423D-BE7E-6C923E7659CE}">
      <dgm:prSet/>
      <dgm:spPr/>
      <dgm:t>
        <a:bodyPr/>
        <a:lstStyle/>
        <a:p>
          <a:endParaRPr lang="en-US"/>
        </a:p>
      </dgm:t>
    </dgm:pt>
    <dgm:pt modelId="{2CAFAD02-858E-4EA5-A5BF-D3F2AC48E652}">
      <dgm:prSet/>
      <dgm:spPr/>
      <dgm:t>
        <a:bodyPr/>
        <a:lstStyle/>
        <a:p>
          <a:r>
            <a:rPr lang="en-US" dirty="0"/>
            <a:t>Some mutations occur in somatic cells (the cells that make up body tissues)</a:t>
          </a:r>
        </a:p>
      </dgm:t>
    </dgm:pt>
    <dgm:pt modelId="{D5EF46E2-042A-4928-AD68-608899773F9F}" type="parTrans" cxnId="{28459107-6CAB-4DDD-AF46-5115D0312CF8}">
      <dgm:prSet/>
      <dgm:spPr/>
      <dgm:t>
        <a:bodyPr/>
        <a:lstStyle/>
        <a:p>
          <a:endParaRPr lang="en-US"/>
        </a:p>
      </dgm:t>
    </dgm:pt>
    <dgm:pt modelId="{EA17C7FC-F11A-40BF-97EE-D32565E32718}" type="sibTrans" cxnId="{28459107-6CAB-4DDD-AF46-5115D0312CF8}">
      <dgm:prSet/>
      <dgm:spPr/>
      <dgm:t>
        <a:bodyPr/>
        <a:lstStyle/>
        <a:p>
          <a:endParaRPr lang="en-US"/>
        </a:p>
      </dgm:t>
    </dgm:pt>
    <dgm:pt modelId="{ECB54B74-5095-4E0F-B126-DCC2F8941199}">
      <dgm:prSet/>
      <dgm:spPr/>
      <dgm:t>
        <a:bodyPr/>
        <a:lstStyle/>
        <a:p>
          <a:r>
            <a:rPr lang="en-US"/>
            <a:t>These mutations will disappear when the organism dies</a:t>
          </a:r>
        </a:p>
      </dgm:t>
    </dgm:pt>
    <dgm:pt modelId="{F1730C05-9C08-4731-91F4-5C6F811AA03E}" type="parTrans" cxnId="{A56C194A-62F7-4F35-AA5B-68041514BFB7}">
      <dgm:prSet/>
      <dgm:spPr/>
      <dgm:t>
        <a:bodyPr/>
        <a:lstStyle/>
        <a:p>
          <a:endParaRPr lang="en-US"/>
        </a:p>
      </dgm:t>
    </dgm:pt>
    <dgm:pt modelId="{96E18727-A537-4F10-AACB-F9AE8746D8C5}" type="sibTrans" cxnId="{A56C194A-62F7-4F35-AA5B-68041514BFB7}">
      <dgm:prSet/>
      <dgm:spPr/>
      <dgm:t>
        <a:bodyPr/>
        <a:lstStyle/>
        <a:p>
          <a:endParaRPr lang="en-US"/>
        </a:p>
      </dgm:t>
    </dgm:pt>
    <dgm:pt modelId="{DC0AA9CF-D165-4C2D-87E9-06CDB7FAEC9B}">
      <dgm:prSet/>
      <dgm:spPr/>
      <dgm:t>
        <a:bodyPr/>
        <a:lstStyle/>
        <a:p>
          <a:r>
            <a:rPr lang="en-US"/>
            <a:t>However, if mutations occur in germ line cells (those that produce sperm or eggs), the mutations will be passed on to the next generation</a:t>
          </a:r>
        </a:p>
      </dgm:t>
    </dgm:pt>
    <dgm:pt modelId="{28313368-6D54-4BE9-AFF6-325C650ABDF4}" type="parTrans" cxnId="{407A4A1C-58F3-4CDA-BE25-7DC2A2912C19}">
      <dgm:prSet/>
      <dgm:spPr/>
      <dgm:t>
        <a:bodyPr/>
        <a:lstStyle/>
        <a:p>
          <a:endParaRPr lang="en-US"/>
        </a:p>
      </dgm:t>
    </dgm:pt>
    <dgm:pt modelId="{0342EE1E-034D-48C3-85E2-96DBE149E404}" type="sibTrans" cxnId="{407A4A1C-58F3-4CDA-BE25-7DC2A2912C19}">
      <dgm:prSet/>
      <dgm:spPr/>
      <dgm:t>
        <a:bodyPr/>
        <a:lstStyle/>
        <a:p>
          <a:endParaRPr lang="en-US"/>
        </a:p>
      </dgm:t>
    </dgm:pt>
    <dgm:pt modelId="{8F493101-A906-44FC-A057-DAC686656E73}" type="pres">
      <dgm:prSet presAssocID="{34355BD5-7C2C-4818-A26D-C8E302D7D25A}" presName="Name0" presStyleCnt="0">
        <dgm:presLayoutVars>
          <dgm:dir/>
          <dgm:resizeHandles val="exact"/>
        </dgm:presLayoutVars>
      </dgm:prSet>
      <dgm:spPr/>
    </dgm:pt>
    <dgm:pt modelId="{0C98677B-47D9-43EC-8697-C1BA55683EA6}" type="pres">
      <dgm:prSet presAssocID="{CF6B7288-64A3-400F-94AF-E4875648DA59}" presName="node" presStyleLbl="node1" presStyleIdx="0" presStyleCnt="6">
        <dgm:presLayoutVars>
          <dgm:bulletEnabled val="1"/>
        </dgm:presLayoutVars>
      </dgm:prSet>
      <dgm:spPr/>
    </dgm:pt>
    <dgm:pt modelId="{57C7E147-9F45-49CE-9A42-C49F93341EF3}" type="pres">
      <dgm:prSet presAssocID="{3CCAB90F-412F-407B-9E23-BA5A88E995FD}" presName="sibTrans" presStyleLbl="sibTrans1D1" presStyleIdx="0" presStyleCnt="5"/>
      <dgm:spPr/>
    </dgm:pt>
    <dgm:pt modelId="{6A746257-F7F5-48F9-BA7B-E298AA24E7C1}" type="pres">
      <dgm:prSet presAssocID="{3CCAB90F-412F-407B-9E23-BA5A88E995FD}" presName="connectorText" presStyleLbl="sibTrans1D1" presStyleIdx="0" presStyleCnt="5"/>
      <dgm:spPr/>
    </dgm:pt>
    <dgm:pt modelId="{BE10BECA-D331-431F-B7FB-90B1D7B456B2}" type="pres">
      <dgm:prSet presAssocID="{3C69478A-7174-47AF-8193-E06BAA5F0677}" presName="node" presStyleLbl="node1" presStyleIdx="1" presStyleCnt="6">
        <dgm:presLayoutVars>
          <dgm:bulletEnabled val="1"/>
        </dgm:presLayoutVars>
      </dgm:prSet>
      <dgm:spPr/>
    </dgm:pt>
    <dgm:pt modelId="{3371DA98-53F0-49AC-92C9-AA7F09AB6695}" type="pres">
      <dgm:prSet presAssocID="{755F2C75-9F65-4FC9-BB8A-57AFC8E09DFA}" presName="sibTrans" presStyleLbl="sibTrans1D1" presStyleIdx="1" presStyleCnt="5"/>
      <dgm:spPr/>
    </dgm:pt>
    <dgm:pt modelId="{C910C0BF-1397-4619-9E51-EBA023FA1DF5}" type="pres">
      <dgm:prSet presAssocID="{755F2C75-9F65-4FC9-BB8A-57AFC8E09DFA}" presName="connectorText" presStyleLbl="sibTrans1D1" presStyleIdx="1" presStyleCnt="5"/>
      <dgm:spPr/>
    </dgm:pt>
    <dgm:pt modelId="{8710FF1D-352A-4A7C-8538-022E73D4F32E}" type="pres">
      <dgm:prSet presAssocID="{721B88FC-97EA-4CB8-91B3-47E48EB9A065}" presName="node" presStyleLbl="node1" presStyleIdx="2" presStyleCnt="6">
        <dgm:presLayoutVars>
          <dgm:bulletEnabled val="1"/>
        </dgm:presLayoutVars>
      </dgm:prSet>
      <dgm:spPr/>
    </dgm:pt>
    <dgm:pt modelId="{13144AC3-E91A-4DF6-B518-535804F859BB}" type="pres">
      <dgm:prSet presAssocID="{17776B2D-639F-4820-BFE3-72736D8C73F7}" presName="sibTrans" presStyleLbl="sibTrans1D1" presStyleIdx="2" presStyleCnt="5"/>
      <dgm:spPr/>
    </dgm:pt>
    <dgm:pt modelId="{9FE29C78-5C9E-4486-BD89-036995A629A6}" type="pres">
      <dgm:prSet presAssocID="{17776B2D-639F-4820-BFE3-72736D8C73F7}" presName="connectorText" presStyleLbl="sibTrans1D1" presStyleIdx="2" presStyleCnt="5"/>
      <dgm:spPr/>
    </dgm:pt>
    <dgm:pt modelId="{0FAB60C8-B978-4060-BF8B-6E614CD1FC35}" type="pres">
      <dgm:prSet presAssocID="{2CAFAD02-858E-4EA5-A5BF-D3F2AC48E652}" presName="node" presStyleLbl="node1" presStyleIdx="3" presStyleCnt="6">
        <dgm:presLayoutVars>
          <dgm:bulletEnabled val="1"/>
        </dgm:presLayoutVars>
      </dgm:prSet>
      <dgm:spPr/>
    </dgm:pt>
    <dgm:pt modelId="{10A31D82-1F73-41E1-B91F-79F93BD4B931}" type="pres">
      <dgm:prSet presAssocID="{EA17C7FC-F11A-40BF-97EE-D32565E32718}" presName="sibTrans" presStyleLbl="sibTrans1D1" presStyleIdx="3" presStyleCnt="5"/>
      <dgm:spPr/>
    </dgm:pt>
    <dgm:pt modelId="{4D328387-0C3E-4192-90F3-77AA5EC8B605}" type="pres">
      <dgm:prSet presAssocID="{EA17C7FC-F11A-40BF-97EE-D32565E32718}" presName="connectorText" presStyleLbl="sibTrans1D1" presStyleIdx="3" presStyleCnt="5"/>
      <dgm:spPr/>
    </dgm:pt>
    <dgm:pt modelId="{3C2A799F-057C-4039-9248-7D80F6269A4A}" type="pres">
      <dgm:prSet presAssocID="{ECB54B74-5095-4E0F-B126-DCC2F8941199}" presName="node" presStyleLbl="node1" presStyleIdx="4" presStyleCnt="6">
        <dgm:presLayoutVars>
          <dgm:bulletEnabled val="1"/>
        </dgm:presLayoutVars>
      </dgm:prSet>
      <dgm:spPr/>
    </dgm:pt>
    <dgm:pt modelId="{9115FEFB-6946-4FED-8A26-9847942D9087}" type="pres">
      <dgm:prSet presAssocID="{96E18727-A537-4F10-AACB-F9AE8746D8C5}" presName="sibTrans" presStyleLbl="sibTrans1D1" presStyleIdx="4" presStyleCnt="5"/>
      <dgm:spPr/>
    </dgm:pt>
    <dgm:pt modelId="{E2A34AE3-5372-4836-A503-586088BDF29F}" type="pres">
      <dgm:prSet presAssocID="{96E18727-A537-4F10-AACB-F9AE8746D8C5}" presName="connectorText" presStyleLbl="sibTrans1D1" presStyleIdx="4" presStyleCnt="5"/>
      <dgm:spPr/>
    </dgm:pt>
    <dgm:pt modelId="{6D25627C-B523-47C0-9EC6-E3867E0CC828}" type="pres">
      <dgm:prSet presAssocID="{DC0AA9CF-D165-4C2D-87E9-06CDB7FAEC9B}" presName="node" presStyleLbl="node1" presStyleIdx="5" presStyleCnt="6">
        <dgm:presLayoutVars>
          <dgm:bulletEnabled val="1"/>
        </dgm:presLayoutVars>
      </dgm:prSet>
      <dgm:spPr/>
    </dgm:pt>
  </dgm:ptLst>
  <dgm:cxnLst>
    <dgm:cxn modelId="{28459107-6CAB-4DDD-AF46-5115D0312CF8}" srcId="{34355BD5-7C2C-4818-A26D-C8E302D7D25A}" destId="{2CAFAD02-858E-4EA5-A5BF-D3F2AC48E652}" srcOrd="3" destOrd="0" parTransId="{D5EF46E2-042A-4928-AD68-608899773F9F}" sibTransId="{EA17C7FC-F11A-40BF-97EE-D32565E32718}"/>
    <dgm:cxn modelId="{7276F40E-826E-4C23-A629-2A88B24773AF}" type="presOf" srcId="{3C69478A-7174-47AF-8193-E06BAA5F0677}" destId="{BE10BECA-D331-431F-B7FB-90B1D7B456B2}" srcOrd="0" destOrd="0" presId="urn:microsoft.com/office/officeart/2016/7/layout/RepeatingBendingProcessNew"/>
    <dgm:cxn modelId="{407A4A1C-58F3-4CDA-BE25-7DC2A2912C19}" srcId="{34355BD5-7C2C-4818-A26D-C8E302D7D25A}" destId="{DC0AA9CF-D165-4C2D-87E9-06CDB7FAEC9B}" srcOrd="5" destOrd="0" parTransId="{28313368-6D54-4BE9-AFF6-325C650ABDF4}" sibTransId="{0342EE1E-034D-48C3-85E2-96DBE149E404}"/>
    <dgm:cxn modelId="{0CBDB730-E728-4224-B763-F79DF6D07D91}" type="presOf" srcId="{EA17C7FC-F11A-40BF-97EE-D32565E32718}" destId="{4D328387-0C3E-4192-90F3-77AA5EC8B605}" srcOrd="1" destOrd="0" presId="urn:microsoft.com/office/officeart/2016/7/layout/RepeatingBendingProcessNew"/>
    <dgm:cxn modelId="{5FF87E3C-1C0D-41A2-BFB5-8A1B853A5F6B}" srcId="{34355BD5-7C2C-4818-A26D-C8E302D7D25A}" destId="{CF6B7288-64A3-400F-94AF-E4875648DA59}" srcOrd="0" destOrd="0" parTransId="{0D7CB0BB-FEB8-4224-92CF-579AEBE67F17}" sibTransId="{3CCAB90F-412F-407B-9E23-BA5A88E995FD}"/>
    <dgm:cxn modelId="{3D64B95B-055D-4F72-896C-F9E557C9F961}" type="presOf" srcId="{721B88FC-97EA-4CB8-91B3-47E48EB9A065}" destId="{8710FF1D-352A-4A7C-8538-022E73D4F32E}" srcOrd="0" destOrd="0" presId="urn:microsoft.com/office/officeart/2016/7/layout/RepeatingBendingProcessNew"/>
    <dgm:cxn modelId="{77C19E5C-E5FB-4585-A7D2-253D179CAAFB}" type="presOf" srcId="{17776B2D-639F-4820-BFE3-72736D8C73F7}" destId="{9FE29C78-5C9E-4486-BD89-036995A629A6}" srcOrd="1" destOrd="0" presId="urn:microsoft.com/office/officeart/2016/7/layout/RepeatingBendingProcessNew"/>
    <dgm:cxn modelId="{E9446562-8E84-4DE4-95A1-87B1FE45C45D}" type="presOf" srcId="{DC0AA9CF-D165-4C2D-87E9-06CDB7FAEC9B}" destId="{6D25627C-B523-47C0-9EC6-E3867E0CC828}" srcOrd="0" destOrd="0" presId="urn:microsoft.com/office/officeart/2016/7/layout/RepeatingBendingProcessNew"/>
    <dgm:cxn modelId="{294F4265-84CF-4583-BD9A-FC5E87813178}" type="presOf" srcId="{96E18727-A537-4F10-AACB-F9AE8746D8C5}" destId="{E2A34AE3-5372-4836-A503-586088BDF29F}" srcOrd="1" destOrd="0" presId="urn:microsoft.com/office/officeart/2016/7/layout/RepeatingBendingProcessNew"/>
    <dgm:cxn modelId="{A56C194A-62F7-4F35-AA5B-68041514BFB7}" srcId="{34355BD5-7C2C-4818-A26D-C8E302D7D25A}" destId="{ECB54B74-5095-4E0F-B126-DCC2F8941199}" srcOrd="4" destOrd="0" parTransId="{F1730C05-9C08-4731-91F4-5C6F811AA03E}" sibTransId="{96E18727-A537-4F10-AACB-F9AE8746D8C5}"/>
    <dgm:cxn modelId="{73346D77-78A0-4A67-8806-191C9DBA4C43}" type="presOf" srcId="{2CAFAD02-858E-4EA5-A5BF-D3F2AC48E652}" destId="{0FAB60C8-B978-4060-BF8B-6E614CD1FC35}" srcOrd="0" destOrd="0" presId="urn:microsoft.com/office/officeart/2016/7/layout/RepeatingBendingProcessNew"/>
    <dgm:cxn modelId="{5775E558-53BA-446B-B379-3E0ACF8DAF35}" type="presOf" srcId="{CF6B7288-64A3-400F-94AF-E4875648DA59}" destId="{0C98677B-47D9-43EC-8697-C1BA55683EA6}" srcOrd="0" destOrd="0" presId="urn:microsoft.com/office/officeart/2016/7/layout/RepeatingBendingProcessNew"/>
    <dgm:cxn modelId="{794C4C80-5803-43B6-B56B-F014C50B1391}" type="presOf" srcId="{3CCAB90F-412F-407B-9E23-BA5A88E995FD}" destId="{6A746257-F7F5-48F9-BA7B-E298AA24E7C1}" srcOrd="1" destOrd="0" presId="urn:microsoft.com/office/officeart/2016/7/layout/RepeatingBendingProcessNew"/>
    <dgm:cxn modelId="{179B0C95-376A-4469-A93B-6BEEF95D9F5A}" type="presOf" srcId="{EA17C7FC-F11A-40BF-97EE-D32565E32718}" destId="{10A31D82-1F73-41E1-B91F-79F93BD4B931}" srcOrd="0" destOrd="0" presId="urn:microsoft.com/office/officeart/2016/7/layout/RepeatingBendingProcessNew"/>
    <dgm:cxn modelId="{E61B6396-3C95-423D-BE7E-6C923E7659CE}" srcId="{34355BD5-7C2C-4818-A26D-C8E302D7D25A}" destId="{721B88FC-97EA-4CB8-91B3-47E48EB9A065}" srcOrd="2" destOrd="0" parTransId="{D6CE0B4D-24BD-410C-A8DA-E4C0FD897F7B}" sibTransId="{17776B2D-639F-4820-BFE3-72736D8C73F7}"/>
    <dgm:cxn modelId="{0E127DB7-FC09-4E14-AF5F-FF63677553E5}" srcId="{34355BD5-7C2C-4818-A26D-C8E302D7D25A}" destId="{3C69478A-7174-47AF-8193-E06BAA5F0677}" srcOrd="1" destOrd="0" parTransId="{B31318EE-B76E-494B-B472-4486F905B2E0}" sibTransId="{755F2C75-9F65-4FC9-BB8A-57AFC8E09DFA}"/>
    <dgm:cxn modelId="{9402E3BE-7FE5-459A-9CD7-61669B007E8C}" type="presOf" srcId="{755F2C75-9F65-4FC9-BB8A-57AFC8E09DFA}" destId="{3371DA98-53F0-49AC-92C9-AA7F09AB6695}" srcOrd="0" destOrd="0" presId="urn:microsoft.com/office/officeart/2016/7/layout/RepeatingBendingProcessNew"/>
    <dgm:cxn modelId="{0FFB14CA-7F56-47F3-81E6-E2573F4AA7C5}" type="presOf" srcId="{96E18727-A537-4F10-AACB-F9AE8746D8C5}" destId="{9115FEFB-6946-4FED-8A26-9847942D9087}" srcOrd="0" destOrd="0" presId="urn:microsoft.com/office/officeart/2016/7/layout/RepeatingBendingProcessNew"/>
    <dgm:cxn modelId="{CA9F4DD5-FE26-4E2E-AB00-662DC698172A}" type="presOf" srcId="{ECB54B74-5095-4E0F-B126-DCC2F8941199}" destId="{3C2A799F-057C-4039-9248-7D80F6269A4A}" srcOrd="0" destOrd="0" presId="urn:microsoft.com/office/officeart/2016/7/layout/RepeatingBendingProcessNew"/>
    <dgm:cxn modelId="{3415D6D9-71C5-4241-B323-BEC3A8A7235E}" type="presOf" srcId="{3CCAB90F-412F-407B-9E23-BA5A88E995FD}" destId="{57C7E147-9F45-49CE-9A42-C49F93341EF3}" srcOrd="0" destOrd="0" presId="urn:microsoft.com/office/officeart/2016/7/layout/RepeatingBendingProcessNew"/>
    <dgm:cxn modelId="{10842FDE-348D-48F5-A9BA-8DBE40EC01E4}" type="presOf" srcId="{17776B2D-639F-4820-BFE3-72736D8C73F7}" destId="{13144AC3-E91A-4DF6-B518-535804F859BB}" srcOrd="0" destOrd="0" presId="urn:microsoft.com/office/officeart/2016/7/layout/RepeatingBendingProcessNew"/>
    <dgm:cxn modelId="{6C2C6BF3-2955-4621-8622-5F569B32E6CF}" type="presOf" srcId="{34355BD5-7C2C-4818-A26D-C8E302D7D25A}" destId="{8F493101-A906-44FC-A057-DAC686656E73}" srcOrd="0" destOrd="0" presId="urn:microsoft.com/office/officeart/2016/7/layout/RepeatingBendingProcessNew"/>
    <dgm:cxn modelId="{2637D7FC-A811-4F6A-A04E-55F0043CE5D0}" type="presOf" srcId="{755F2C75-9F65-4FC9-BB8A-57AFC8E09DFA}" destId="{C910C0BF-1397-4619-9E51-EBA023FA1DF5}" srcOrd="1" destOrd="0" presId="urn:microsoft.com/office/officeart/2016/7/layout/RepeatingBendingProcessNew"/>
    <dgm:cxn modelId="{AC56852F-0352-4738-9859-E5E374A48526}" type="presParOf" srcId="{8F493101-A906-44FC-A057-DAC686656E73}" destId="{0C98677B-47D9-43EC-8697-C1BA55683EA6}" srcOrd="0" destOrd="0" presId="urn:microsoft.com/office/officeart/2016/7/layout/RepeatingBendingProcessNew"/>
    <dgm:cxn modelId="{310CF07C-294C-49B4-91A3-B066834E7497}" type="presParOf" srcId="{8F493101-A906-44FC-A057-DAC686656E73}" destId="{57C7E147-9F45-49CE-9A42-C49F93341EF3}" srcOrd="1" destOrd="0" presId="urn:microsoft.com/office/officeart/2016/7/layout/RepeatingBendingProcessNew"/>
    <dgm:cxn modelId="{49FDC27C-EFCC-4CCB-B77E-0DECF719B8A8}" type="presParOf" srcId="{57C7E147-9F45-49CE-9A42-C49F93341EF3}" destId="{6A746257-F7F5-48F9-BA7B-E298AA24E7C1}" srcOrd="0" destOrd="0" presId="urn:microsoft.com/office/officeart/2016/7/layout/RepeatingBendingProcessNew"/>
    <dgm:cxn modelId="{CA02D7B2-EAC5-4EC5-9B58-4A59D475E2FE}" type="presParOf" srcId="{8F493101-A906-44FC-A057-DAC686656E73}" destId="{BE10BECA-D331-431F-B7FB-90B1D7B456B2}" srcOrd="2" destOrd="0" presId="urn:microsoft.com/office/officeart/2016/7/layout/RepeatingBendingProcessNew"/>
    <dgm:cxn modelId="{64D4FA20-DEEA-4BF8-A0A0-9AABB2700511}" type="presParOf" srcId="{8F493101-A906-44FC-A057-DAC686656E73}" destId="{3371DA98-53F0-49AC-92C9-AA7F09AB6695}" srcOrd="3" destOrd="0" presId="urn:microsoft.com/office/officeart/2016/7/layout/RepeatingBendingProcessNew"/>
    <dgm:cxn modelId="{1D039BD3-FBB1-4743-BFA4-1F1F23CE1B88}" type="presParOf" srcId="{3371DA98-53F0-49AC-92C9-AA7F09AB6695}" destId="{C910C0BF-1397-4619-9E51-EBA023FA1DF5}" srcOrd="0" destOrd="0" presId="urn:microsoft.com/office/officeart/2016/7/layout/RepeatingBendingProcessNew"/>
    <dgm:cxn modelId="{2F87EAC7-F82B-4D7F-A8FB-F08478199453}" type="presParOf" srcId="{8F493101-A906-44FC-A057-DAC686656E73}" destId="{8710FF1D-352A-4A7C-8538-022E73D4F32E}" srcOrd="4" destOrd="0" presId="urn:microsoft.com/office/officeart/2016/7/layout/RepeatingBendingProcessNew"/>
    <dgm:cxn modelId="{369358FD-9F9A-452B-9EA7-5552D900ADE5}" type="presParOf" srcId="{8F493101-A906-44FC-A057-DAC686656E73}" destId="{13144AC3-E91A-4DF6-B518-535804F859BB}" srcOrd="5" destOrd="0" presId="urn:microsoft.com/office/officeart/2016/7/layout/RepeatingBendingProcessNew"/>
    <dgm:cxn modelId="{1254D268-F38F-44F5-8D6B-15B508950B03}" type="presParOf" srcId="{13144AC3-E91A-4DF6-B518-535804F859BB}" destId="{9FE29C78-5C9E-4486-BD89-036995A629A6}" srcOrd="0" destOrd="0" presId="urn:microsoft.com/office/officeart/2016/7/layout/RepeatingBendingProcessNew"/>
    <dgm:cxn modelId="{DE3AFDFF-561F-4DE4-83F1-8A76EB505E40}" type="presParOf" srcId="{8F493101-A906-44FC-A057-DAC686656E73}" destId="{0FAB60C8-B978-4060-BF8B-6E614CD1FC35}" srcOrd="6" destOrd="0" presId="urn:microsoft.com/office/officeart/2016/7/layout/RepeatingBendingProcessNew"/>
    <dgm:cxn modelId="{DA259807-E657-4843-A7CF-00F84B6220F4}" type="presParOf" srcId="{8F493101-A906-44FC-A057-DAC686656E73}" destId="{10A31D82-1F73-41E1-B91F-79F93BD4B931}" srcOrd="7" destOrd="0" presId="urn:microsoft.com/office/officeart/2016/7/layout/RepeatingBendingProcessNew"/>
    <dgm:cxn modelId="{D24F0917-A7FF-4A1D-92E8-F222644882BF}" type="presParOf" srcId="{10A31D82-1F73-41E1-B91F-79F93BD4B931}" destId="{4D328387-0C3E-4192-90F3-77AA5EC8B605}" srcOrd="0" destOrd="0" presId="urn:microsoft.com/office/officeart/2016/7/layout/RepeatingBendingProcessNew"/>
    <dgm:cxn modelId="{AF4A42F3-DE28-497B-BA10-30A259660C36}" type="presParOf" srcId="{8F493101-A906-44FC-A057-DAC686656E73}" destId="{3C2A799F-057C-4039-9248-7D80F6269A4A}" srcOrd="8" destOrd="0" presId="urn:microsoft.com/office/officeart/2016/7/layout/RepeatingBendingProcessNew"/>
    <dgm:cxn modelId="{B91F0D69-EF59-4684-A94E-603AF4D96BFC}" type="presParOf" srcId="{8F493101-A906-44FC-A057-DAC686656E73}" destId="{9115FEFB-6946-4FED-8A26-9847942D9087}" srcOrd="9" destOrd="0" presId="urn:microsoft.com/office/officeart/2016/7/layout/RepeatingBendingProcessNew"/>
    <dgm:cxn modelId="{46A04367-078E-484C-8858-78F78CCBAFCA}" type="presParOf" srcId="{9115FEFB-6946-4FED-8A26-9847942D9087}" destId="{E2A34AE3-5372-4836-A503-586088BDF29F}" srcOrd="0" destOrd="0" presId="urn:microsoft.com/office/officeart/2016/7/layout/RepeatingBendingProcessNew"/>
    <dgm:cxn modelId="{B8321295-EB7E-4592-BCD7-A631F64C0D40}" type="presParOf" srcId="{8F493101-A906-44FC-A057-DAC686656E73}" destId="{6D25627C-B523-47C0-9EC6-E3867E0CC82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990899-06D4-49B3-8E6D-D565F8AAAF1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3DAB503-C6E7-4523-96D5-CBABB88D800C}">
      <dgm:prSet/>
      <dgm:spPr/>
      <dgm:t>
        <a:bodyPr/>
        <a:lstStyle/>
        <a:p>
          <a:r>
            <a:rPr lang="en-US"/>
            <a:t>In California, some ground squirrels have developed a mutation that makes them more resistant to rattlesnake venom</a:t>
          </a:r>
        </a:p>
      </dgm:t>
    </dgm:pt>
    <dgm:pt modelId="{B1702768-2E54-4AF1-801D-10A2104074A5}" type="parTrans" cxnId="{5FD555C2-71DB-4D8F-A694-345AECF0A73F}">
      <dgm:prSet/>
      <dgm:spPr/>
      <dgm:t>
        <a:bodyPr/>
        <a:lstStyle/>
        <a:p>
          <a:endParaRPr lang="en-US"/>
        </a:p>
      </dgm:t>
    </dgm:pt>
    <dgm:pt modelId="{B118BE85-AE33-4D7D-9C7F-E5BE2E4AC8C7}" type="sibTrans" cxnId="{5FD555C2-71DB-4D8F-A694-345AECF0A73F}">
      <dgm:prSet/>
      <dgm:spPr/>
      <dgm:t>
        <a:bodyPr/>
        <a:lstStyle/>
        <a:p>
          <a:endParaRPr lang="en-US"/>
        </a:p>
      </dgm:t>
    </dgm:pt>
    <dgm:pt modelId="{8485CB6A-6F4D-403F-A291-B9B7D4E42AAA}">
      <dgm:prSet/>
      <dgm:spPr/>
      <dgm:t>
        <a:bodyPr/>
        <a:lstStyle/>
        <a:p>
          <a:r>
            <a:rPr lang="en-US"/>
            <a:t>Therefore, the ground squirrels with the mutation have a greater chance of survival and therefore will pass on their traits to the next generation</a:t>
          </a:r>
        </a:p>
      </dgm:t>
    </dgm:pt>
    <dgm:pt modelId="{76922EF8-27B0-48B8-9D72-FC901D7CE828}" type="parTrans" cxnId="{BF27CB4F-372A-488E-9343-E96673F94769}">
      <dgm:prSet/>
      <dgm:spPr/>
      <dgm:t>
        <a:bodyPr/>
        <a:lstStyle/>
        <a:p>
          <a:endParaRPr lang="en-US"/>
        </a:p>
      </dgm:t>
    </dgm:pt>
    <dgm:pt modelId="{96B6B854-C8D1-4724-B576-E440C2F62D32}" type="sibTrans" cxnId="{BF27CB4F-372A-488E-9343-E96673F94769}">
      <dgm:prSet/>
      <dgm:spPr/>
      <dgm:t>
        <a:bodyPr/>
        <a:lstStyle/>
        <a:p>
          <a:endParaRPr lang="en-US"/>
        </a:p>
      </dgm:t>
    </dgm:pt>
    <dgm:pt modelId="{4ED4B5DB-B4CC-4BD8-A97E-3497BD5422DB}">
      <dgm:prSet/>
      <dgm:spPr/>
      <dgm:t>
        <a:bodyPr/>
        <a:lstStyle/>
        <a:p>
          <a:r>
            <a:rPr lang="en-US"/>
            <a:t>Ultimately, the majority of the squirrel population will have this beneficial adaptation because they are more likely to survive to reproduce</a:t>
          </a:r>
        </a:p>
      </dgm:t>
    </dgm:pt>
    <dgm:pt modelId="{F7D42319-A05A-4F17-83A8-F8E0DFACAAE5}" type="parTrans" cxnId="{D1E08D0D-E800-4447-B356-D7BB47CFE776}">
      <dgm:prSet/>
      <dgm:spPr/>
      <dgm:t>
        <a:bodyPr/>
        <a:lstStyle/>
        <a:p>
          <a:endParaRPr lang="en-US"/>
        </a:p>
      </dgm:t>
    </dgm:pt>
    <dgm:pt modelId="{074603BA-6CDA-49AC-96C8-4F779DC9ACBC}" type="sibTrans" cxnId="{D1E08D0D-E800-4447-B356-D7BB47CFE776}">
      <dgm:prSet/>
      <dgm:spPr/>
      <dgm:t>
        <a:bodyPr/>
        <a:lstStyle/>
        <a:p>
          <a:endParaRPr lang="en-US"/>
        </a:p>
      </dgm:t>
    </dgm:pt>
    <dgm:pt modelId="{796C2055-5167-48CE-9691-851D11231DA1}" type="pres">
      <dgm:prSet presAssocID="{69990899-06D4-49B3-8E6D-D565F8AAAF16}" presName="linear" presStyleCnt="0">
        <dgm:presLayoutVars>
          <dgm:animLvl val="lvl"/>
          <dgm:resizeHandles val="exact"/>
        </dgm:presLayoutVars>
      </dgm:prSet>
      <dgm:spPr/>
    </dgm:pt>
    <dgm:pt modelId="{0FE7D98A-A607-4BBD-960B-7D7585257A34}" type="pres">
      <dgm:prSet presAssocID="{13DAB503-C6E7-4523-96D5-CBABB88D800C}" presName="parentText" presStyleLbl="node1" presStyleIdx="0" presStyleCnt="3">
        <dgm:presLayoutVars>
          <dgm:chMax val="0"/>
          <dgm:bulletEnabled val="1"/>
        </dgm:presLayoutVars>
      </dgm:prSet>
      <dgm:spPr/>
    </dgm:pt>
    <dgm:pt modelId="{4A86CE2E-90B4-4A51-BCB9-E9FF53FA355B}" type="pres">
      <dgm:prSet presAssocID="{B118BE85-AE33-4D7D-9C7F-E5BE2E4AC8C7}" presName="spacer" presStyleCnt="0"/>
      <dgm:spPr/>
    </dgm:pt>
    <dgm:pt modelId="{12F0AC9E-5D8D-461B-9096-5DEF89D214FF}" type="pres">
      <dgm:prSet presAssocID="{8485CB6A-6F4D-403F-A291-B9B7D4E42AAA}" presName="parentText" presStyleLbl="node1" presStyleIdx="1" presStyleCnt="3">
        <dgm:presLayoutVars>
          <dgm:chMax val="0"/>
          <dgm:bulletEnabled val="1"/>
        </dgm:presLayoutVars>
      </dgm:prSet>
      <dgm:spPr/>
    </dgm:pt>
    <dgm:pt modelId="{EF9FDA2C-2286-4D6B-80F6-7F0135A4E7D4}" type="pres">
      <dgm:prSet presAssocID="{96B6B854-C8D1-4724-B576-E440C2F62D32}" presName="spacer" presStyleCnt="0"/>
      <dgm:spPr/>
    </dgm:pt>
    <dgm:pt modelId="{C87248C3-ED98-4BDA-ADA4-01AD7B125AE3}" type="pres">
      <dgm:prSet presAssocID="{4ED4B5DB-B4CC-4BD8-A97E-3497BD5422DB}" presName="parentText" presStyleLbl="node1" presStyleIdx="2" presStyleCnt="3">
        <dgm:presLayoutVars>
          <dgm:chMax val="0"/>
          <dgm:bulletEnabled val="1"/>
        </dgm:presLayoutVars>
      </dgm:prSet>
      <dgm:spPr/>
    </dgm:pt>
  </dgm:ptLst>
  <dgm:cxnLst>
    <dgm:cxn modelId="{D1E08D0D-E800-4447-B356-D7BB47CFE776}" srcId="{69990899-06D4-49B3-8E6D-D565F8AAAF16}" destId="{4ED4B5DB-B4CC-4BD8-A97E-3497BD5422DB}" srcOrd="2" destOrd="0" parTransId="{F7D42319-A05A-4F17-83A8-F8E0DFACAAE5}" sibTransId="{074603BA-6CDA-49AC-96C8-4F779DC9ACBC}"/>
    <dgm:cxn modelId="{83F78067-A5C9-4315-8F54-B50389C92164}" type="presOf" srcId="{8485CB6A-6F4D-403F-A291-B9B7D4E42AAA}" destId="{12F0AC9E-5D8D-461B-9096-5DEF89D214FF}" srcOrd="0" destOrd="0" presId="urn:microsoft.com/office/officeart/2005/8/layout/vList2"/>
    <dgm:cxn modelId="{BF27CB4F-372A-488E-9343-E96673F94769}" srcId="{69990899-06D4-49B3-8E6D-D565F8AAAF16}" destId="{8485CB6A-6F4D-403F-A291-B9B7D4E42AAA}" srcOrd="1" destOrd="0" parTransId="{76922EF8-27B0-48B8-9D72-FC901D7CE828}" sibTransId="{96B6B854-C8D1-4724-B576-E440C2F62D32}"/>
    <dgm:cxn modelId="{04B86E51-3412-45CD-880A-9E241820DD55}" type="presOf" srcId="{13DAB503-C6E7-4523-96D5-CBABB88D800C}" destId="{0FE7D98A-A607-4BBD-960B-7D7585257A34}" srcOrd="0" destOrd="0" presId="urn:microsoft.com/office/officeart/2005/8/layout/vList2"/>
    <dgm:cxn modelId="{71C3FDA9-B61F-4A6A-85F6-A80F232F8422}" type="presOf" srcId="{69990899-06D4-49B3-8E6D-D565F8AAAF16}" destId="{796C2055-5167-48CE-9691-851D11231DA1}" srcOrd="0" destOrd="0" presId="urn:microsoft.com/office/officeart/2005/8/layout/vList2"/>
    <dgm:cxn modelId="{5FD555C2-71DB-4D8F-A694-345AECF0A73F}" srcId="{69990899-06D4-49B3-8E6D-D565F8AAAF16}" destId="{13DAB503-C6E7-4523-96D5-CBABB88D800C}" srcOrd="0" destOrd="0" parTransId="{B1702768-2E54-4AF1-801D-10A2104074A5}" sibTransId="{B118BE85-AE33-4D7D-9C7F-E5BE2E4AC8C7}"/>
    <dgm:cxn modelId="{5FEF08FA-2E9C-4D98-A5B2-56DB51CBD7F4}" type="presOf" srcId="{4ED4B5DB-B4CC-4BD8-A97E-3497BD5422DB}" destId="{C87248C3-ED98-4BDA-ADA4-01AD7B125AE3}" srcOrd="0" destOrd="0" presId="urn:microsoft.com/office/officeart/2005/8/layout/vList2"/>
    <dgm:cxn modelId="{0FD95BCD-FFF2-428C-BF67-D2FC9DEF5290}" type="presParOf" srcId="{796C2055-5167-48CE-9691-851D11231DA1}" destId="{0FE7D98A-A607-4BBD-960B-7D7585257A34}" srcOrd="0" destOrd="0" presId="urn:microsoft.com/office/officeart/2005/8/layout/vList2"/>
    <dgm:cxn modelId="{DE66962A-2B7A-491F-84A8-42CEEC6A4B0A}" type="presParOf" srcId="{796C2055-5167-48CE-9691-851D11231DA1}" destId="{4A86CE2E-90B4-4A51-BCB9-E9FF53FA355B}" srcOrd="1" destOrd="0" presId="urn:microsoft.com/office/officeart/2005/8/layout/vList2"/>
    <dgm:cxn modelId="{6710E85D-6AB5-477E-BD06-5CDE523C8895}" type="presParOf" srcId="{796C2055-5167-48CE-9691-851D11231DA1}" destId="{12F0AC9E-5D8D-461B-9096-5DEF89D214FF}" srcOrd="2" destOrd="0" presId="urn:microsoft.com/office/officeart/2005/8/layout/vList2"/>
    <dgm:cxn modelId="{187DC3DA-4769-4722-99D3-1F45DD07A6DD}" type="presParOf" srcId="{796C2055-5167-48CE-9691-851D11231DA1}" destId="{EF9FDA2C-2286-4D6B-80F6-7F0135A4E7D4}" srcOrd="3" destOrd="0" presId="urn:microsoft.com/office/officeart/2005/8/layout/vList2"/>
    <dgm:cxn modelId="{7BEA1CF1-2FCB-4A2D-9047-8EAC69D96F5A}" type="presParOf" srcId="{796C2055-5167-48CE-9691-851D11231DA1}" destId="{C87248C3-ED98-4BDA-ADA4-01AD7B125AE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B522FD-25CC-4FAE-A8A8-134B40E9209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EEC206B-3419-4B42-8102-89E6FDDB0111}">
      <dgm:prSet/>
      <dgm:spPr/>
      <dgm:t>
        <a:bodyPr/>
        <a:lstStyle/>
        <a:p>
          <a:r>
            <a:rPr lang="en-US"/>
            <a:t>In 1955, the World Health Organization initiated a widespread program to kill malaria-carrying mosquitoes using DDT</a:t>
          </a:r>
        </a:p>
      </dgm:t>
    </dgm:pt>
    <dgm:pt modelId="{BB1E202E-4CA9-4CC4-BE02-EBD4682CBFDD}" type="parTrans" cxnId="{76E53100-F703-4B76-B267-4F35BD867969}">
      <dgm:prSet/>
      <dgm:spPr/>
      <dgm:t>
        <a:bodyPr/>
        <a:lstStyle/>
        <a:p>
          <a:endParaRPr lang="en-US"/>
        </a:p>
      </dgm:t>
    </dgm:pt>
    <dgm:pt modelId="{966650DF-E6C4-4368-AAFB-873AC026793B}" type="sibTrans" cxnId="{76E53100-F703-4B76-B267-4F35BD867969}">
      <dgm:prSet/>
      <dgm:spPr/>
      <dgm:t>
        <a:bodyPr/>
        <a:lstStyle/>
        <a:p>
          <a:endParaRPr lang="en-US"/>
        </a:p>
      </dgm:t>
    </dgm:pt>
    <dgm:pt modelId="{2E1F4E5B-D064-40D6-A026-5CBD0FE41AE4}">
      <dgm:prSet/>
      <dgm:spPr/>
      <dgm:t>
        <a:bodyPr/>
        <a:lstStyle/>
        <a:p>
          <a:r>
            <a:rPr lang="en-US"/>
            <a:t>This program was initially very successful in decreasing mosquito populations, but they quickly reappeared</a:t>
          </a:r>
        </a:p>
      </dgm:t>
    </dgm:pt>
    <dgm:pt modelId="{2AFAEB1A-DBCC-4E97-A6BE-ECA82DA975A5}" type="parTrans" cxnId="{892D46BA-93A6-49A4-8881-2B4A9C7F0AEC}">
      <dgm:prSet/>
      <dgm:spPr/>
      <dgm:t>
        <a:bodyPr/>
        <a:lstStyle/>
        <a:p>
          <a:endParaRPr lang="en-US"/>
        </a:p>
      </dgm:t>
    </dgm:pt>
    <dgm:pt modelId="{05E85A2F-825B-48E4-BC38-0169B192523A}" type="sibTrans" cxnId="{892D46BA-93A6-49A4-8881-2B4A9C7F0AEC}">
      <dgm:prSet/>
      <dgm:spPr/>
      <dgm:t>
        <a:bodyPr/>
        <a:lstStyle/>
        <a:p>
          <a:endParaRPr lang="en-US"/>
        </a:p>
      </dgm:t>
    </dgm:pt>
    <dgm:pt modelId="{6B8F9B6D-A94A-4D21-8495-7F513EE116E8}">
      <dgm:prSet/>
      <dgm:spPr/>
      <dgm:t>
        <a:bodyPr/>
        <a:lstStyle/>
        <a:p>
          <a:r>
            <a:rPr lang="en-US"/>
            <a:t>Because of the reduced effectiveness of DDT and its negative environmental effects, the spraying program was discontinued</a:t>
          </a:r>
        </a:p>
      </dgm:t>
    </dgm:pt>
    <dgm:pt modelId="{CCA3FC82-1D81-49DA-9364-6652895DE7FA}" type="parTrans" cxnId="{8AC5D06A-A75C-4EAF-8FA0-33DC6E86CFD6}">
      <dgm:prSet/>
      <dgm:spPr/>
      <dgm:t>
        <a:bodyPr/>
        <a:lstStyle/>
        <a:p>
          <a:endParaRPr lang="en-US"/>
        </a:p>
      </dgm:t>
    </dgm:pt>
    <dgm:pt modelId="{7A20D8E6-FA51-48AC-B2BC-06316C3161E2}" type="sibTrans" cxnId="{8AC5D06A-A75C-4EAF-8FA0-33DC6E86CFD6}">
      <dgm:prSet/>
      <dgm:spPr/>
      <dgm:t>
        <a:bodyPr/>
        <a:lstStyle/>
        <a:p>
          <a:endParaRPr lang="en-US"/>
        </a:p>
      </dgm:t>
    </dgm:pt>
    <dgm:pt modelId="{32FEAA33-DDB1-472C-949D-4BCBC59A61E9}" type="pres">
      <dgm:prSet presAssocID="{5FB522FD-25CC-4FAE-A8A8-134B40E92096}" presName="root" presStyleCnt="0">
        <dgm:presLayoutVars>
          <dgm:dir/>
          <dgm:resizeHandles val="exact"/>
        </dgm:presLayoutVars>
      </dgm:prSet>
      <dgm:spPr/>
    </dgm:pt>
    <dgm:pt modelId="{35F0DA83-D51C-4F6B-8970-7DBF573858F5}" type="pres">
      <dgm:prSet presAssocID="{EEEC206B-3419-4B42-8102-89E6FDDB0111}" presName="compNode" presStyleCnt="0"/>
      <dgm:spPr/>
    </dgm:pt>
    <dgm:pt modelId="{E4F00528-07DD-4AF6-898E-381EB5DA3576}" type="pres">
      <dgm:prSet presAssocID="{EEEC206B-3419-4B42-8102-89E6FDDB0111}" presName="bgRect" presStyleLbl="bgShp" presStyleIdx="0" presStyleCnt="3"/>
      <dgm:spPr/>
    </dgm:pt>
    <dgm:pt modelId="{C79DAA62-F000-4F06-A33D-7ACD7C6A537E}" type="pres">
      <dgm:prSet presAssocID="{EEEC206B-3419-4B42-8102-89E6FDDB01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A0D86F1D-B5A7-46C1-9AED-D48C16D9D9F2}" type="pres">
      <dgm:prSet presAssocID="{EEEC206B-3419-4B42-8102-89E6FDDB0111}" presName="spaceRect" presStyleCnt="0"/>
      <dgm:spPr/>
    </dgm:pt>
    <dgm:pt modelId="{91DF964C-4DCE-4476-A7CD-F7AF20F424EC}" type="pres">
      <dgm:prSet presAssocID="{EEEC206B-3419-4B42-8102-89E6FDDB0111}" presName="parTx" presStyleLbl="revTx" presStyleIdx="0" presStyleCnt="3">
        <dgm:presLayoutVars>
          <dgm:chMax val="0"/>
          <dgm:chPref val="0"/>
        </dgm:presLayoutVars>
      </dgm:prSet>
      <dgm:spPr/>
    </dgm:pt>
    <dgm:pt modelId="{D77B37A6-465F-4A38-B796-4B4E8AFAD38B}" type="pres">
      <dgm:prSet presAssocID="{966650DF-E6C4-4368-AAFB-873AC026793B}" presName="sibTrans" presStyleCnt="0"/>
      <dgm:spPr/>
    </dgm:pt>
    <dgm:pt modelId="{2ADA565A-DC30-4E31-9388-9A4DF36BE612}" type="pres">
      <dgm:prSet presAssocID="{2E1F4E5B-D064-40D6-A026-5CBD0FE41AE4}" presName="compNode" presStyleCnt="0"/>
      <dgm:spPr/>
    </dgm:pt>
    <dgm:pt modelId="{1CC68B1D-8F0D-4043-A0FF-ADAB0AFD1620}" type="pres">
      <dgm:prSet presAssocID="{2E1F4E5B-D064-40D6-A026-5CBD0FE41AE4}" presName="bgRect" presStyleLbl="bgShp" presStyleIdx="1" presStyleCnt="3"/>
      <dgm:spPr/>
    </dgm:pt>
    <dgm:pt modelId="{09BC518E-A5DE-4CE2-A096-C4F35DC6DED4}" type="pres">
      <dgm:prSet presAssocID="{2E1F4E5B-D064-40D6-A026-5CBD0FE41AE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E9C7234A-2888-42F1-B2BB-A70D52BA6D5E}" type="pres">
      <dgm:prSet presAssocID="{2E1F4E5B-D064-40D6-A026-5CBD0FE41AE4}" presName="spaceRect" presStyleCnt="0"/>
      <dgm:spPr/>
    </dgm:pt>
    <dgm:pt modelId="{6537136C-EE06-4A15-8FAF-A0C1BA519A2B}" type="pres">
      <dgm:prSet presAssocID="{2E1F4E5B-D064-40D6-A026-5CBD0FE41AE4}" presName="parTx" presStyleLbl="revTx" presStyleIdx="1" presStyleCnt="3">
        <dgm:presLayoutVars>
          <dgm:chMax val="0"/>
          <dgm:chPref val="0"/>
        </dgm:presLayoutVars>
      </dgm:prSet>
      <dgm:spPr/>
    </dgm:pt>
    <dgm:pt modelId="{502E1987-E8DF-411E-B0DE-84C5AA80C4E0}" type="pres">
      <dgm:prSet presAssocID="{05E85A2F-825B-48E4-BC38-0169B192523A}" presName="sibTrans" presStyleCnt="0"/>
      <dgm:spPr/>
    </dgm:pt>
    <dgm:pt modelId="{7E6A437E-599D-4362-BB6A-F3BCCE93CA62}" type="pres">
      <dgm:prSet presAssocID="{6B8F9B6D-A94A-4D21-8495-7F513EE116E8}" presName="compNode" presStyleCnt="0"/>
      <dgm:spPr/>
    </dgm:pt>
    <dgm:pt modelId="{258D3578-42A1-41C5-8F31-F7B138AECDC0}" type="pres">
      <dgm:prSet presAssocID="{6B8F9B6D-A94A-4D21-8495-7F513EE116E8}" presName="bgRect" presStyleLbl="bgShp" presStyleIdx="2" presStyleCnt="3"/>
      <dgm:spPr/>
    </dgm:pt>
    <dgm:pt modelId="{530234DF-4165-492B-A0BE-D52C78C5E7B9}" type="pres">
      <dgm:prSet presAssocID="{6B8F9B6D-A94A-4D21-8495-7F513EE116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F94BD7AE-5508-4D0B-80DD-BA9D1060E27F}" type="pres">
      <dgm:prSet presAssocID="{6B8F9B6D-A94A-4D21-8495-7F513EE116E8}" presName="spaceRect" presStyleCnt="0"/>
      <dgm:spPr/>
    </dgm:pt>
    <dgm:pt modelId="{B6C758D8-4880-4F8B-B3E3-0EE994E1F9CF}" type="pres">
      <dgm:prSet presAssocID="{6B8F9B6D-A94A-4D21-8495-7F513EE116E8}" presName="parTx" presStyleLbl="revTx" presStyleIdx="2" presStyleCnt="3">
        <dgm:presLayoutVars>
          <dgm:chMax val="0"/>
          <dgm:chPref val="0"/>
        </dgm:presLayoutVars>
      </dgm:prSet>
      <dgm:spPr/>
    </dgm:pt>
  </dgm:ptLst>
  <dgm:cxnLst>
    <dgm:cxn modelId="{76E53100-F703-4B76-B267-4F35BD867969}" srcId="{5FB522FD-25CC-4FAE-A8A8-134B40E92096}" destId="{EEEC206B-3419-4B42-8102-89E6FDDB0111}" srcOrd="0" destOrd="0" parTransId="{BB1E202E-4CA9-4CC4-BE02-EBD4682CBFDD}" sibTransId="{966650DF-E6C4-4368-AAFB-873AC026793B}"/>
    <dgm:cxn modelId="{78A0C566-8357-44F3-AA37-F3B326AA2431}" type="presOf" srcId="{6B8F9B6D-A94A-4D21-8495-7F513EE116E8}" destId="{B6C758D8-4880-4F8B-B3E3-0EE994E1F9CF}" srcOrd="0" destOrd="0" presId="urn:microsoft.com/office/officeart/2018/2/layout/IconVerticalSolidList"/>
    <dgm:cxn modelId="{9A933667-7BE1-45BA-898D-99B8CA1DB0DA}" type="presOf" srcId="{5FB522FD-25CC-4FAE-A8A8-134B40E92096}" destId="{32FEAA33-DDB1-472C-949D-4BCBC59A61E9}" srcOrd="0" destOrd="0" presId="urn:microsoft.com/office/officeart/2018/2/layout/IconVerticalSolidList"/>
    <dgm:cxn modelId="{8AC5D06A-A75C-4EAF-8FA0-33DC6E86CFD6}" srcId="{5FB522FD-25CC-4FAE-A8A8-134B40E92096}" destId="{6B8F9B6D-A94A-4D21-8495-7F513EE116E8}" srcOrd="2" destOrd="0" parTransId="{CCA3FC82-1D81-49DA-9364-6652895DE7FA}" sibTransId="{7A20D8E6-FA51-48AC-B2BC-06316C3161E2}"/>
    <dgm:cxn modelId="{C6EF148E-7212-4628-AA85-4FDD7AE39E14}" type="presOf" srcId="{2E1F4E5B-D064-40D6-A026-5CBD0FE41AE4}" destId="{6537136C-EE06-4A15-8FAF-A0C1BA519A2B}" srcOrd="0" destOrd="0" presId="urn:microsoft.com/office/officeart/2018/2/layout/IconVerticalSolidList"/>
    <dgm:cxn modelId="{892D46BA-93A6-49A4-8881-2B4A9C7F0AEC}" srcId="{5FB522FD-25CC-4FAE-A8A8-134B40E92096}" destId="{2E1F4E5B-D064-40D6-A026-5CBD0FE41AE4}" srcOrd="1" destOrd="0" parTransId="{2AFAEB1A-DBCC-4E97-A6BE-ECA82DA975A5}" sibTransId="{05E85A2F-825B-48E4-BC38-0169B192523A}"/>
    <dgm:cxn modelId="{E76AD9DE-69C8-448D-9B08-7F9A528E6CAE}" type="presOf" srcId="{EEEC206B-3419-4B42-8102-89E6FDDB0111}" destId="{91DF964C-4DCE-4476-A7CD-F7AF20F424EC}" srcOrd="0" destOrd="0" presId="urn:microsoft.com/office/officeart/2018/2/layout/IconVerticalSolidList"/>
    <dgm:cxn modelId="{B4F2F413-DD7D-473A-A32F-96B875437B06}" type="presParOf" srcId="{32FEAA33-DDB1-472C-949D-4BCBC59A61E9}" destId="{35F0DA83-D51C-4F6B-8970-7DBF573858F5}" srcOrd="0" destOrd="0" presId="urn:microsoft.com/office/officeart/2018/2/layout/IconVerticalSolidList"/>
    <dgm:cxn modelId="{F0CA6637-8BD5-4FFC-B3AD-0FB437AA5505}" type="presParOf" srcId="{35F0DA83-D51C-4F6B-8970-7DBF573858F5}" destId="{E4F00528-07DD-4AF6-898E-381EB5DA3576}" srcOrd="0" destOrd="0" presId="urn:microsoft.com/office/officeart/2018/2/layout/IconVerticalSolidList"/>
    <dgm:cxn modelId="{0CF618CF-6AB6-4BDD-A310-17DEB7745038}" type="presParOf" srcId="{35F0DA83-D51C-4F6B-8970-7DBF573858F5}" destId="{C79DAA62-F000-4F06-A33D-7ACD7C6A537E}" srcOrd="1" destOrd="0" presId="urn:microsoft.com/office/officeart/2018/2/layout/IconVerticalSolidList"/>
    <dgm:cxn modelId="{46D343E6-6EB9-4F73-8DF4-BA256B8DDEFA}" type="presParOf" srcId="{35F0DA83-D51C-4F6B-8970-7DBF573858F5}" destId="{A0D86F1D-B5A7-46C1-9AED-D48C16D9D9F2}" srcOrd="2" destOrd="0" presId="urn:microsoft.com/office/officeart/2018/2/layout/IconVerticalSolidList"/>
    <dgm:cxn modelId="{A14A4485-4E99-4C13-879F-597FEDFA6236}" type="presParOf" srcId="{35F0DA83-D51C-4F6B-8970-7DBF573858F5}" destId="{91DF964C-4DCE-4476-A7CD-F7AF20F424EC}" srcOrd="3" destOrd="0" presId="urn:microsoft.com/office/officeart/2018/2/layout/IconVerticalSolidList"/>
    <dgm:cxn modelId="{33E2E0CA-CAB3-4D51-ABCA-418211508BA1}" type="presParOf" srcId="{32FEAA33-DDB1-472C-949D-4BCBC59A61E9}" destId="{D77B37A6-465F-4A38-B796-4B4E8AFAD38B}" srcOrd="1" destOrd="0" presId="urn:microsoft.com/office/officeart/2018/2/layout/IconVerticalSolidList"/>
    <dgm:cxn modelId="{D5FF4C33-9BE5-44AB-B6CD-1544F4B4075B}" type="presParOf" srcId="{32FEAA33-DDB1-472C-949D-4BCBC59A61E9}" destId="{2ADA565A-DC30-4E31-9388-9A4DF36BE612}" srcOrd="2" destOrd="0" presId="urn:microsoft.com/office/officeart/2018/2/layout/IconVerticalSolidList"/>
    <dgm:cxn modelId="{1D8D060A-D758-489E-B7E3-B17E3479598E}" type="presParOf" srcId="{2ADA565A-DC30-4E31-9388-9A4DF36BE612}" destId="{1CC68B1D-8F0D-4043-A0FF-ADAB0AFD1620}" srcOrd="0" destOrd="0" presId="urn:microsoft.com/office/officeart/2018/2/layout/IconVerticalSolidList"/>
    <dgm:cxn modelId="{7C3776B6-813F-4F32-9726-D84B93451C42}" type="presParOf" srcId="{2ADA565A-DC30-4E31-9388-9A4DF36BE612}" destId="{09BC518E-A5DE-4CE2-A096-C4F35DC6DED4}" srcOrd="1" destOrd="0" presId="urn:microsoft.com/office/officeart/2018/2/layout/IconVerticalSolidList"/>
    <dgm:cxn modelId="{AAE45430-9C77-4701-83E8-6D7B6445E01D}" type="presParOf" srcId="{2ADA565A-DC30-4E31-9388-9A4DF36BE612}" destId="{E9C7234A-2888-42F1-B2BB-A70D52BA6D5E}" srcOrd="2" destOrd="0" presId="urn:microsoft.com/office/officeart/2018/2/layout/IconVerticalSolidList"/>
    <dgm:cxn modelId="{A2C8709B-C69C-4DDD-BC0C-EE754BCEE57B}" type="presParOf" srcId="{2ADA565A-DC30-4E31-9388-9A4DF36BE612}" destId="{6537136C-EE06-4A15-8FAF-A0C1BA519A2B}" srcOrd="3" destOrd="0" presId="urn:microsoft.com/office/officeart/2018/2/layout/IconVerticalSolidList"/>
    <dgm:cxn modelId="{60098940-C7D9-4F92-B43D-7FD0C1E059C2}" type="presParOf" srcId="{32FEAA33-DDB1-472C-949D-4BCBC59A61E9}" destId="{502E1987-E8DF-411E-B0DE-84C5AA80C4E0}" srcOrd="3" destOrd="0" presId="urn:microsoft.com/office/officeart/2018/2/layout/IconVerticalSolidList"/>
    <dgm:cxn modelId="{C86BCAF6-5615-4AD9-B6CD-C2FE717C3F24}" type="presParOf" srcId="{32FEAA33-DDB1-472C-949D-4BCBC59A61E9}" destId="{7E6A437E-599D-4362-BB6A-F3BCCE93CA62}" srcOrd="4" destOrd="0" presId="urn:microsoft.com/office/officeart/2018/2/layout/IconVerticalSolidList"/>
    <dgm:cxn modelId="{F4176994-B959-4B2E-9351-03FCA1A592F3}" type="presParOf" srcId="{7E6A437E-599D-4362-BB6A-F3BCCE93CA62}" destId="{258D3578-42A1-41C5-8F31-F7B138AECDC0}" srcOrd="0" destOrd="0" presId="urn:microsoft.com/office/officeart/2018/2/layout/IconVerticalSolidList"/>
    <dgm:cxn modelId="{F2FAED69-46F4-476E-8660-8F2AAC5B3C10}" type="presParOf" srcId="{7E6A437E-599D-4362-BB6A-F3BCCE93CA62}" destId="{530234DF-4165-492B-A0BE-D52C78C5E7B9}" srcOrd="1" destOrd="0" presId="urn:microsoft.com/office/officeart/2018/2/layout/IconVerticalSolidList"/>
    <dgm:cxn modelId="{8821FBE7-75A0-4558-BF20-F8E0C32C53A6}" type="presParOf" srcId="{7E6A437E-599D-4362-BB6A-F3BCCE93CA62}" destId="{F94BD7AE-5508-4D0B-80DD-BA9D1060E27F}" srcOrd="2" destOrd="0" presId="urn:microsoft.com/office/officeart/2018/2/layout/IconVerticalSolidList"/>
    <dgm:cxn modelId="{B419ED7A-9B09-4A70-B7A7-E272C324011D}" type="presParOf" srcId="{7E6A437E-599D-4362-BB6A-F3BCCE93CA62}" destId="{B6C758D8-4880-4F8B-B3E3-0EE994E1F9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5DBB2F-4355-4743-917F-6900C4CFA263}"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CBBF1CF5-A552-4602-8C48-5B989385D926}">
      <dgm:prSet/>
      <dgm:spPr/>
      <dgm:t>
        <a:bodyPr/>
        <a:lstStyle/>
        <a:p>
          <a:pPr>
            <a:defRPr b="1"/>
          </a:pPr>
          <a:r>
            <a:rPr lang="en-US"/>
            <a:t>1928</a:t>
          </a:r>
        </a:p>
      </dgm:t>
    </dgm:pt>
    <dgm:pt modelId="{50C0468C-85F3-4E07-9245-63F9BA77261D}" type="parTrans" cxnId="{A9915804-43DA-4D74-A023-286944B2C317}">
      <dgm:prSet/>
      <dgm:spPr/>
      <dgm:t>
        <a:bodyPr/>
        <a:lstStyle/>
        <a:p>
          <a:endParaRPr lang="en-US"/>
        </a:p>
      </dgm:t>
    </dgm:pt>
    <dgm:pt modelId="{05EAEE81-FABD-481C-95B3-7544EF971B81}" type="sibTrans" cxnId="{A9915804-43DA-4D74-A023-286944B2C317}">
      <dgm:prSet/>
      <dgm:spPr/>
      <dgm:t>
        <a:bodyPr/>
        <a:lstStyle/>
        <a:p>
          <a:endParaRPr lang="en-US"/>
        </a:p>
      </dgm:t>
    </dgm:pt>
    <dgm:pt modelId="{DAC2D479-39B0-41C3-A9AB-0736CF99675D}">
      <dgm:prSet/>
      <dgm:spPr/>
      <dgm:t>
        <a:bodyPr/>
        <a:lstStyle/>
        <a:p>
          <a:r>
            <a:rPr lang="en-US"/>
            <a:t>In 1928, Sir Alexander Fleming discovered that penicillin could be used to kill bacteria</a:t>
          </a:r>
        </a:p>
      </dgm:t>
    </dgm:pt>
    <dgm:pt modelId="{0F48D993-703F-4D17-8184-3A4352DCE2D4}" type="parTrans" cxnId="{A2716211-E614-4096-B254-D42E32115B16}">
      <dgm:prSet/>
      <dgm:spPr/>
      <dgm:t>
        <a:bodyPr/>
        <a:lstStyle/>
        <a:p>
          <a:endParaRPr lang="en-US"/>
        </a:p>
      </dgm:t>
    </dgm:pt>
    <dgm:pt modelId="{8E4527FB-F4FF-4A47-AFE5-58F84152317D}" type="sibTrans" cxnId="{A2716211-E614-4096-B254-D42E32115B16}">
      <dgm:prSet/>
      <dgm:spPr/>
      <dgm:t>
        <a:bodyPr/>
        <a:lstStyle/>
        <a:p>
          <a:endParaRPr lang="en-US"/>
        </a:p>
      </dgm:t>
    </dgm:pt>
    <dgm:pt modelId="{A93E2573-CC22-4D86-99D0-7805F385BAD1}">
      <dgm:prSet/>
      <dgm:spPr/>
      <dgm:t>
        <a:bodyPr/>
        <a:lstStyle/>
        <a:p>
          <a:pPr>
            <a:defRPr b="1"/>
          </a:pPr>
          <a:r>
            <a:rPr lang="en-US"/>
            <a:t>1941</a:t>
          </a:r>
        </a:p>
      </dgm:t>
    </dgm:pt>
    <dgm:pt modelId="{9B799A92-C0B1-4DF5-B435-4B5818C67A33}" type="parTrans" cxnId="{E67FFEC6-5DBD-4C6F-A4B1-5AFC43FCA23C}">
      <dgm:prSet/>
      <dgm:spPr/>
      <dgm:t>
        <a:bodyPr/>
        <a:lstStyle/>
        <a:p>
          <a:endParaRPr lang="en-US"/>
        </a:p>
      </dgm:t>
    </dgm:pt>
    <dgm:pt modelId="{C50330D9-CB03-404E-8A0D-1F4C0A6534EB}" type="sibTrans" cxnId="{E67FFEC6-5DBD-4C6F-A4B1-5AFC43FCA23C}">
      <dgm:prSet/>
      <dgm:spPr/>
      <dgm:t>
        <a:bodyPr/>
        <a:lstStyle/>
        <a:p>
          <a:endParaRPr lang="en-US"/>
        </a:p>
      </dgm:t>
    </dgm:pt>
    <dgm:pt modelId="{D43AAEF5-AEC2-4155-8DD8-766D54E1EE7E}">
      <dgm:prSet/>
      <dgm:spPr/>
      <dgm:t>
        <a:bodyPr/>
        <a:lstStyle/>
        <a:p>
          <a:r>
            <a:rPr lang="en-US"/>
            <a:t>Penicillin was first used as a medicine in 1941</a:t>
          </a:r>
        </a:p>
      </dgm:t>
    </dgm:pt>
    <dgm:pt modelId="{ED4AB2D0-D828-4FC5-B16D-673D004174FA}" type="parTrans" cxnId="{93250C12-F0C8-471D-A68C-266CA674FF5E}">
      <dgm:prSet/>
      <dgm:spPr/>
      <dgm:t>
        <a:bodyPr/>
        <a:lstStyle/>
        <a:p>
          <a:endParaRPr lang="en-US"/>
        </a:p>
      </dgm:t>
    </dgm:pt>
    <dgm:pt modelId="{7164DF8A-DCDC-4417-95E6-9EF9FF4A0261}" type="sibTrans" cxnId="{93250C12-F0C8-471D-A68C-266CA674FF5E}">
      <dgm:prSet/>
      <dgm:spPr/>
      <dgm:t>
        <a:bodyPr/>
        <a:lstStyle/>
        <a:p>
          <a:endParaRPr lang="en-US"/>
        </a:p>
      </dgm:t>
    </dgm:pt>
    <dgm:pt modelId="{286F277A-0612-42F6-8D35-F6E82F3ED845}">
      <dgm:prSet/>
      <dgm:spPr/>
      <dgm:t>
        <a:bodyPr/>
        <a:lstStyle/>
        <a:p>
          <a:pPr>
            <a:defRPr b="1"/>
          </a:pPr>
          <a:r>
            <a:rPr lang="en-US"/>
            <a:t>1945</a:t>
          </a:r>
        </a:p>
      </dgm:t>
    </dgm:pt>
    <dgm:pt modelId="{32BEEE84-F728-451C-96B9-3B751AC5FDB0}" type="parTrans" cxnId="{18E52644-B435-48FD-B1E9-AFAF529FC677}">
      <dgm:prSet/>
      <dgm:spPr/>
      <dgm:t>
        <a:bodyPr/>
        <a:lstStyle/>
        <a:p>
          <a:endParaRPr lang="en-US"/>
        </a:p>
      </dgm:t>
    </dgm:pt>
    <dgm:pt modelId="{D33812E5-6E28-4355-8C2C-D41F0E572FB4}" type="sibTrans" cxnId="{18E52644-B435-48FD-B1E9-AFAF529FC677}">
      <dgm:prSet/>
      <dgm:spPr/>
      <dgm:t>
        <a:bodyPr/>
        <a:lstStyle/>
        <a:p>
          <a:endParaRPr lang="en-US"/>
        </a:p>
      </dgm:t>
    </dgm:pt>
    <dgm:pt modelId="{A4DEFDB6-71F7-49CD-823F-AB15A091C669}">
      <dgm:prSet/>
      <dgm:spPr/>
      <dgm:t>
        <a:bodyPr/>
        <a:lstStyle/>
        <a:p>
          <a:r>
            <a:rPr lang="en-US"/>
            <a:t>By 1945, there were already reports of penicillin-resistant strains of bacteria</a:t>
          </a:r>
        </a:p>
      </dgm:t>
    </dgm:pt>
    <dgm:pt modelId="{74CF7B2B-7CC2-47E7-87D9-9E746DD80D27}" type="parTrans" cxnId="{B97DE696-C1D4-4AEF-B981-C747FA2CF65D}">
      <dgm:prSet/>
      <dgm:spPr/>
      <dgm:t>
        <a:bodyPr/>
        <a:lstStyle/>
        <a:p>
          <a:endParaRPr lang="en-US"/>
        </a:p>
      </dgm:t>
    </dgm:pt>
    <dgm:pt modelId="{B1ADB5EB-E7D4-4C1B-9052-BE1EAE0475E7}" type="sibTrans" cxnId="{B97DE696-C1D4-4AEF-B981-C747FA2CF65D}">
      <dgm:prSet/>
      <dgm:spPr/>
      <dgm:t>
        <a:bodyPr/>
        <a:lstStyle/>
        <a:p>
          <a:endParaRPr lang="en-US"/>
        </a:p>
      </dgm:t>
    </dgm:pt>
    <dgm:pt modelId="{12251568-4C0D-400A-8A5D-A3491936F0F2}">
      <dgm:prSet/>
      <dgm:spPr/>
      <dgm:t>
        <a:bodyPr/>
        <a:lstStyle/>
        <a:p>
          <a:pPr>
            <a:defRPr b="1"/>
          </a:pPr>
          <a:r>
            <a:rPr lang="en-US"/>
            <a:t>now</a:t>
          </a:r>
        </a:p>
      </dgm:t>
    </dgm:pt>
    <dgm:pt modelId="{3D7FD401-3E8F-40ED-9007-AFB362B96E69}" type="parTrans" cxnId="{43A1BF60-4B79-4ADA-9337-A63E366808D1}">
      <dgm:prSet/>
      <dgm:spPr/>
      <dgm:t>
        <a:bodyPr/>
        <a:lstStyle/>
        <a:p>
          <a:endParaRPr lang="en-US"/>
        </a:p>
      </dgm:t>
    </dgm:pt>
    <dgm:pt modelId="{C1872E9D-0577-4C10-B6F5-E4546CEA75B5}" type="sibTrans" cxnId="{43A1BF60-4B79-4ADA-9337-A63E366808D1}">
      <dgm:prSet/>
      <dgm:spPr/>
      <dgm:t>
        <a:bodyPr/>
        <a:lstStyle/>
        <a:p>
          <a:endParaRPr lang="en-US"/>
        </a:p>
      </dgm:t>
    </dgm:pt>
    <dgm:pt modelId="{30157971-91B9-4A97-84D0-8C45B8C475EE}">
      <dgm:prSet/>
      <dgm:spPr/>
      <dgm:t>
        <a:bodyPr/>
        <a:lstStyle/>
        <a:p>
          <a:r>
            <a:rPr lang="en-US"/>
            <a:t>There are now bacterial strains that are resistant to all known antibiotics</a:t>
          </a:r>
        </a:p>
      </dgm:t>
    </dgm:pt>
    <dgm:pt modelId="{08C1B1DA-5630-477B-A4B9-B3A120979713}" type="parTrans" cxnId="{8EB17E6E-4D42-48D4-9FB7-BDD31511874D}">
      <dgm:prSet/>
      <dgm:spPr/>
      <dgm:t>
        <a:bodyPr/>
        <a:lstStyle/>
        <a:p>
          <a:endParaRPr lang="en-US"/>
        </a:p>
      </dgm:t>
    </dgm:pt>
    <dgm:pt modelId="{5CC10C6F-86CE-4ACA-9CFB-F28ED4155F2A}" type="sibTrans" cxnId="{8EB17E6E-4D42-48D4-9FB7-BDD31511874D}">
      <dgm:prSet/>
      <dgm:spPr/>
      <dgm:t>
        <a:bodyPr/>
        <a:lstStyle/>
        <a:p>
          <a:endParaRPr lang="en-US"/>
        </a:p>
      </dgm:t>
    </dgm:pt>
    <dgm:pt modelId="{5CA78CDD-038B-4668-8538-B827916848BE}" type="pres">
      <dgm:prSet presAssocID="{1C5DBB2F-4355-4743-917F-6900C4CFA263}" presName="root" presStyleCnt="0">
        <dgm:presLayoutVars>
          <dgm:chMax/>
          <dgm:chPref/>
          <dgm:animLvl val="lvl"/>
        </dgm:presLayoutVars>
      </dgm:prSet>
      <dgm:spPr/>
    </dgm:pt>
    <dgm:pt modelId="{B23BBD01-3355-4160-B319-813367834810}" type="pres">
      <dgm:prSet presAssocID="{1C5DBB2F-4355-4743-917F-6900C4CFA263}"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C65DE5DC-9F03-4A4F-9E6F-85481477FAD7}" type="pres">
      <dgm:prSet presAssocID="{1C5DBB2F-4355-4743-917F-6900C4CFA263}" presName="nodes" presStyleCnt="0">
        <dgm:presLayoutVars>
          <dgm:chMax/>
          <dgm:chPref/>
          <dgm:animLvl val="lvl"/>
        </dgm:presLayoutVars>
      </dgm:prSet>
      <dgm:spPr/>
    </dgm:pt>
    <dgm:pt modelId="{E5A1D2D8-EFD0-4D61-AAD2-AA1E0C1046FA}" type="pres">
      <dgm:prSet presAssocID="{CBBF1CF5-A552-4602-8C48-5B989385D926}" presName="composite" presStyleCnt="0"/>
      <dgm:spPr/>
    </dgm:pt>
    <dgm:pt modelId="{873E6A33-4D73-416A-9762-50E4294AC8C2}" type="pres">
      <dgm:prSet presAssocID="{CBBF1CF5-A552-4602-8C48-5B989385D926}"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EB872E25-2608-4BF6-A32E-33A98F429CE7}" type="pres">
      <dgm:prSet presAssocID="{CBBF1CF5-A552-4602-8C48-5B989385D926}" presName="DropPinPlaceHolder" presStyleCnt="0"/>
      <dgm:spPr/>
    </dgm:pt>
    <dgm:pt modelId="{A46280DF-FA76-48F8-AAF7-24E564B47A06}" type="pres">
      <dgm:prSet presAssocID="{CBBF1CF5-A552-4602-8C48-5B989385D926}" presName="DropPin" presStyleLbl="alignNode1" presStyleIdx="0" presStyleCnt="4"/>
      <dgm:spPr/>
    </dgm:pt>
    <dgm:pt modelId="{D941D33C-EB3B-42E3-8D28-86E0F38B1CF0}" type="pres">
      <dgm:prSet presAssocID="{CBBF1CF5-A552-4602-8C48-5B989385D926}" presName="Ellipse" presStyleLbl="fgAcc1" presStyleIdx="1" presStyleCnt="5"/>
      <dgm:spPr>
        <a:solidFill>
          <a:schemeClr val="lt1">
            <a:alpha val="90000"/>
            <a:hueOff val="0"/>
            <a:satOff val="0"/>
            <a:lumOff val="0"/>
            <a:alphaOff val="0"/>
          </a:schemeClr>
        </a:solidFill>
        <a:ln w="12700" cap="flat" cmpd="sng" algn="ctr">
          <a:noFill/>
          <a:prstDash val="solid"/>
        </a:ln>
        <a:effectLst/>
      </dgm:spPr>
    </dgm:pt>
    <dgm:pt modelId="{AA639C9C-2FD6-4FD2-9EC1-D395C15900C6}" type="pres">
      <dgm:prSet presAssocID="{CBBF1CF5-A552-4602-8C48-5B989385D926}" presName="L2TextContainer" presStyleLbl="revTx" presStyleIdx="0" presStyleCnt="8">
        <dgm:presLayoutVars>
          <dgm:bulletEnabled val="1"/>
        </dgm:presLayoutVars>
      </dgm:prSet>
      <dgm:spPr/>
    </dgm:pt>
    <dgm:pt modelId="{5829632D-362B-4897-BB82-2807A4B963FB}" type="pres">
      <dgm:prSet presAssocID="{CBBF1CF5-A552-4602-8C48-5B989385D926}" presName="L1TextContainer" presStyleLbl="revTx" presStyleIdx="1" presStyleCnt="8">
        <dgm:presLayoutVars>
          <dgm:chMax val="1"/>
          <dgm:chPref val="1"/>
          <dgm:bulletEnabled val="1"/>
        </dgm:presLayoutVars>
      </dgm:prSet>
      <dgm:spPr/>
    </dgm:pt>
    <dgm:pt modelId="{CF86AE00-CCBB-4F0F-BAB8-F970BC8B5358}" type="pres">
      <dgm:prSet presAssocID="{CBBF1CF5-A552-4602-8C48-5B989385D926}"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638428DC-D19A-421D-AA64-097607CFDB6F}" type="pres">
      <dgm:prSet presAssocID="{CBBF1CF5-A552-4602-8C48-5B989385D926}" presName="EmptyPlaceHolder" presStyleCnt="0"/>
      <dgm:spPr/>
    </dgm:pt>
    <dgm:pt modelId="{ECABD4FC-E9F7-4159-963F-C2D8DE66146F}" type="pres">
      <dgm:prSet presAssocID="{05EAEE81-FABD-481C-95B3-7544EF971B81}" presName="spaceBetweenRectangles" presStyleCnt="0"/>
      <dgm:spPr/>
    </dgm:pt>
    <dgm:pt modelId="{DE7A57C0-1310-4745-B3EC-1AD1F43BD34F}" type="pres">
      <dgm:prSet presAssocID="{A93E2573-CC22-4D86-99D0-7805F385BAD1}" presName="composite" presStyleCnt="0"/>
      <dgm:spPr/>
    </dgm:pt>
    <dgm:pt modelId="{028210DD-068F-4285-962B-FFB96492C9A7}" type="pres">
      <dgm:prSet presAssocID="{A93E2573-CC22-4D86-99D0-7805F385BAD1}" presName="ConnectorPoint" presStyleLbl="lnNode1" presStyleIdx="1" presStyleCnt="4"/>
      <dgm:spPr>
        <a:solidFill>
          <a:schemeClr val="accent2">
            <a:hueOff val="2064855"/>
            <a:satOff val="-1662"/>
            <a:lumOff val="981"/>
            <a:alphaOff val="0"/>
          </a:schemeClr>
        </a:solidFill>
        <a:ln w="6350" cap="flat" cmpd="sng" algn="ctr">
          <a:solidFill>
            <a:schemeClr val="lt1">
              <a:hueOff val="0"/>
              <a:satOff val="0"/>
              <a:lumOff val="0"/>
              <a:alphaOff val="0"/>
            </a:schemeClr>
          </a:solidFill>
          <a:prstDash val="solid"/>
        </a:ln>
        <a:effectLst/>
      </dgm:spPr>
    </dgm:pt>
    <dgm:pt modelId="{A940AA51-4D05-4DFE-B42F-7575C231E0FC}" type="pres">
      <dgm:prSet presAssocID="{A93E2573-CC22-4D86-99D0-7805F385BAD1}" presName="DropPinPlaceHolder" presStyleCnt="0"/>
      <dgm:spPr/>
    </dgm:pt>
    <dgm:pt modelId="{3AD71695-D55B-447E-9DC7-97892C567D7E}" type="pres">
      <dgm:prSet presAssocID="{A93E2573-CC22-4D86-99D0-7805F385BAD1}" presName="DropPin" presStyleLbl="alignNode1" presStyleIdx="1" presStyleCnt="4"/>
      <dgm:spPr/>
    </dgm:pt>
    <dgm:pt modelId="{C38A57C3-6917-4429-A831-1E4C319C4846}" type="pres">
      <dgm:prSet presAssocID="{A93E2573-CC22-4D86-99D0-7805F385BAD1}" presName="Ellipse" presStyleLbl="fgAcc1" presStyleIdx="2" presStyleCnt="5"/>
      <dgm:spPr>
        <a:solidFill>
          <a:schemeClr val="lt1">
            <a:alpha val="90000"/>
            <a:hueOff val="0"/>
            <a:satOff val="0"/>
            <a:lumOff val="0"/>
            <a:alphaOff val="0"/>
          </a:schemeClr>
        </a:solidFill>
        <a:ln w="12700" cap="flat" cmpd="sng" algn="ctr">
          <a:noFill/>
          <a:prstDash val="solid"/>
        </a:ln>
        <a:effectLst/>
      </dgm:spPr>
    </dgm:pt>
    <dgm:pt modelId="{44139A04-9456-49D0-B37C-330FE940E8D0}" type="pres">
      <dgm:prSet presAssocID="{A93E2573-CC22-4D86-99D0-7805F385BAD1}" presName="L2TextContainer" presStyleLbl="revTx" presStyleIdx="2" presStyleCnt="8">
        <dgm:presLayoutVars>
          <dgm:bulletEnabled val="1"/>
        </dgm:presLayoutVars>
      </dgm:prSet>
      <dgm:spPr/>
    </dgm:pt>
    <dgm:pt modelId="{DBBCB040-1B59-4D2A-A260-B149B1C005DD}" type="pres">
      <dgm:prSet presAssocID="{A93E2573-CC22-4D86-99D0-7805F385BAD1}" presName="L1TextContainer" presStyleLbl="revTx" presStyleIdx="3" presStyleCnt="8">
        <dgm:presLayoutVars>
          <dgm:chMax val="1"/>
          <dgm:chPref val="1"/>
          <dgm:bulletEnabled val="1"/>
        </dgm:presLayoutVars>
      </dgm:prSet>
      <dgm:spPr/>
    </dgm:pt>
    <dgm:pt modelId="{291604CD-B7FA-4B68-9BDB-BDF2609E3899}" type="pres">
      <dgm:prSet presAssocID="{A93E2573-CC22-4D86-99D0-7805F385BAD1}" presName="ConnectLine" presStyleLbl="sibTrans1D1" presStyleIdx="1" presStyleCnt="4"/>
      <dgm:spPr>
        <a:noFill/>
        <a:ln w="12700" cap="flat" cmpd="sng" algn="ctr">
          <a:solidFill>
            <a:schemeClr val="accent2">
              <a:hueOff val="2064855"/>
              <a:satOff val="-1662"/>
              <a:lumOff val="981"/>
              <a:alphaOff val="0"/>
            </a:schemeClr>
          </a:solidFill>
          <a:prstDash val="dash"/>
        </a:ln>
        <a:effectLst/>
      </dgm:spPr>
    </dgm:pt>
    <dgm:pt modelId="{DD979960-4520-4F74-AA28-E85D2867EEED}" type="pres">
      <dgm:prSet presAssocID="{A93E2573-CC22-4D86-99D0-7805F385BAD1}" presName="EmptyPlaceHolder" presStyleCnt="0"/>
      <dgm:spPr/>
    </dgm:pt>
    <dgm:pt modelId="{A532DD3E-825E-4C8C-AFF0-30C9AFED6D76}" type="pres">
      <dgm:prSet presAssocID="{C50330D9-CB03-404E-8A0D-1F4C0A6534EB}" presName="spaceBetweenRectangles" presStyleCnt="0"/>
      <dgm:spPr/>
    </dgm:pt>
    <dgm:pt modelId="{ED29A0AF-3F73-443F-A746-6F888B7B144E}" type="pres">
      <dgm:prSet presAssocID="{286F277A-0612-42F6-8D35-F6E82F3ED845}" presName="composite" presStyleCnt="0"/>
      <dgm:spPr/>
    </dgm:pt>
    <dgm:pt modelId="{B3604B61-CF29-45BD-8071-DC18AC33CC3D}" type="pres">
      <dgm:prSet presAssocID="{286F277A-0612-42F6-8D35-F6E82F3ED845}" presName="ConnectorPoint" presStyleLbl="lnNode1" presStyleIdx="2" presStyleCnt="4"/>
      <dgm:spPr>
        <a:solidFill>
          <a:schemeClr val="accent2">
            <a:hueOff val="4129710"/>
            <a:satOff val="-3323"/>
            <a:lumOff val="1961"/>
            <a:alphaOff val="0"/>
          </a:schemeClr>
        </a:solidFill>
        <a:ln w="6350" cap="flat" cmpd="sng" algn="ctr">
          <a:solidFill>
            <a:schemeClr val="lt1">
              <a:hueOff val="0"/>
              <a:satOff val="0"/>
              <a:lumOff val="0"/>
              <a:alphaOff val="0"/>
            </a:schemeClr>
          </a:solidFill>
          <a:prstDash val="solid"/>
        </a:ln>
        <a:effectLst/>
      </dgm:spPr>
    </dgm:pt>
    <dgm:pt modelId="{3F8EA85B-B6F3-453E-8744-1C3DD54B8D58}" type="pres">
      <dgm:prSet presAssocID="{286F277A-0612-42F6-8D35-F6E82F3ED845}" presName="DropPinPlaceHolder" presStyleCnt="0"/>
      <dgm:spPr/>
    </dgm:pt>
    <dgm:pt modelId="{FF295BFE-FE66-48B2-9B8E-7733D29A0D94}" type="pres">
      <dgm:prSet presAssocID="{286F277A-0612-42F6-8D35-F6E82F3ED845}" presName="DropPin" presStyleLbl="alignNode1" presStyleIdx="2" presStyleCnt="4"/>
      <dgm:spPr/>
    </dgm:pt>
    <dgm:pt modelId="{7E8D3A64-AFAF-4AFD-9734-1737F3E3DACB}" type="pres">
      <dgm:prSet presAssocID="{286F277A-0612-42F6-8D35-F6E82F3ED845}" presName="Ellipse" presStyleLbl="fgAcc1" presStyleIdx="3" presStyleCnt="5"/>
      <dgm:spPr>
        <a:solidFill>
          <a:schemeClr val="lt1">
            <a:alpha val="90000"/>
            <a:hueOff val="0"/>
            <a:satOff val="0"/>
            <a:lumOff val="0"/>
            <a:alphaOff val="0"/>
          </a:schemeClr>
        </a:solidFill>
        <a:ln w="12700" cap="flat" cmpd="sng" algn="ctr">
          <a:noFill/>
          <a:prstDash val="solid"/>
        </a:ln>
        <a:effectLst/>
      </dgm:spPr>
    </dgm:pt>
    <dgm:pt modelId="{6A01C7BD-DF48-46ED-8EE8-1FA440B732E6}" type="pres">
      <dgm:prSet presAssocID="{286F277A-0612-42F6-8D35-F6E82F3ED845}" presName="L2TextContainer" presStyleLbl="revTx" presStyleIdx="4" presStyleCnt="8">
        <dgm:presLayoutVars>
          <dgm:bulletEnabled val="1"/>
        </dgm:presLayoutVars>
      </dgm:prSet>
      <dgm:spPr/>
    </dgm:pt>
    <dgm:pt modelId="{7F0E87A3-C914-4E92-9B4A-3C64C108553F}" type="pres">
      <dgm:prSet presAssocID="{286F277A-0612-42F6-8D35-F6E82F3ED845}" presName="L1TextContainer" presStyleLbl="revTx" presStyleIdx="5" presStyleCnt="8">
        <dgm:presLayoutVars>
          <dgm:chMax val="1"/>
          <dgm:chPref val="1"/>
          <dgm:bulletEnabled val="1"/>
        </dgm:presLayoutVars>
      </dgm:prSet>
      <dgm:spPr/>
    </dgm:pt>
    <dgm:pt modelId="{597F3759-6034-4631-96D5-59D12F3B08BB}" type="pres">
      <dgm:prSet presAssocID="{286F277A-0612-42F6-8D35-F6E82F3ED845}" presName="ConnectLine" presStyleLbl="sibTrans1D1" presStyleIdx="2" presStyleCnt="4"/>
      <dgm:spPr>
        <a:noFill/>
        <a:ln w="12700" cap="flat" cmpd="sng" algn="ctr">
          <a:solidFill>
            <a:schemeClr val="accent2">
              <a:hueOff val="4129710"/>
              <a:satOff val="-3323"/>
              <a:lumOff val="1961"/>
              <a:alphaOff val="0"/>
            </a:schemeClr>
          </a:solidFill>
          <a:prstDash val="dash"/>
        </a:ln>
        <a:effectLst/>
      </dgm:spPr>
    </dgm:pt>
    <dgm:pt modelId="{67529CCE-6839-4538-8D36-9A6D8D26FA27}" type="pres">
      <dgm:prSet presAssocID="{286F277A-0612-42F6-8D35-F6E82F3ED845}" presName="EmptyPlaceHolder" presStyleCnt="0"/>
      <dgm:spPr/>
    </dgm:pt>
    <dgm:pt modelId="{B190ACD0-7CF2-4740-A7F4-CDCBC62D6AA7}" type="pres">
      <dgm:prSet presAssocID="{D33812E5-6E28-4355-8C2C-D41F0E572FB4}" presName="spaceBetweenRectangles" presStyleCnt="0"/>
      <dgm:spPr/>
    </dgm:pt>
    <dgm:pt modelId="{E7A63C52-FAFC-4245-81FC-54AA8C684937}" type="pres">
      <dgm:prSet presAssocID="{12251568-4C0D-400A-8A5D-A3491936F0F2}" presName="composite" presStyleCnt="0"/>
      <dgm:spPr/>
    </dgm:pt>
    <dgm:pt modelId="{E6B4D7F8-E80F-4296-AC52-0430A4A2825A}" type="pres">
      <dgm:prSet presAssocID="{12251568-4C0D-400A-8A5D-A3491936F0F2}" presName="ConnectorPoint" presStyleLbl="lnNode1" presStyleIdx="3" presStyleCnt="4"/>
      <dgm:spPr>
        <a:solidFill>
          <a:schemeClr val="accent2">
            <a:hueOff val="6194565"/>
            <a:satOff val="-4985"/>
            <a:lumOff val="2942"/>
            <a:alphaOff val="0"/>
          </a:schemeClr>
        </a:solidFill>
        <a:ln w="6350" cap="flat" cmpd="sng" algn="ctr">
          <a:solidFill>
            <a:schemeClr val="lt1">
              <a:hueOff val="0"/>
              <a:satOff val="0"/>
              <a:lumOff val="0"/>
              <a:alphaOff val="0"/>
            </a:schemeClr>
          </a:solidFill>
          <a:prstDash val="solid"/>
        </a:ln>
        <a:effectLst/>
      </dgm:spPr>
    </dgm:pt>
    <dgm:pt modelId="{50374CB3-C47C-45B3-979D-0F177BE4F53B}" type="pres">
      <dgm:prSet presAssocID="{12251568-4C0D-400A-8A5D-A3491936F0F2}" presName="DropPinPlaceHolder" presStyleCnt="0"/>
      <dgm:spPr/>
    </dgm:pt>
    <dgm:pt modelId="{64F3AFE6-BA61-41C8-8DDC-D13CDDB8D1BC}" type="pres">
      <dgm:prSet presAssocID="{12251568-4C0D-400A-8A5D-A3491936F0F2}" presName="DropPin" presStyleLbl="alignNode1" presStyleIdx="3" presStyleCnt="4"/>
      <dgm:spPr/>
    </dgm:pt>
    <dgm:pt modelId="{D8457789-D14D-4580-99E5-6997E24348B2}" type="pres">
      <dgm:prSet presAssocID="{12251568-4C0D-400A-8A5D-A3491936F0F2}" presName="Ellipse" presStyleLbl="fgAcc1" presStyleIdx="4" presStyleCnt="5"/>
      <dgm:spPr>
        <a:solidFill>
          <a:schemeClr val="lt1">
            <a:alpha val="90000"/>
            <a:hueOff val="0"/>
            <a:satOff val="0"/>
            <a:lumOff val="0"/>
            <a:alphaOff val="0"/>
          </a:schemeClr>
        </a:solidFill>
        <a:ln w="12700" cap="flat" cmpd="sng" algn="ctr">
          <a:noFill/>
          <a:prstDash val="solid"/>
        </a:ln>
        <a:effectLst/>
      </dgm:spPr>
    </dgm:pt>
    <dgm:pt modelId="{3F0474EB-ADCA-4B04-889E-44C3A13F4FA0}" type="pres">
      <dgm:prSet presAssocID="{12251568-4C0D-400A-8A5D-A3491936F0F2}" presName="L2TextContainer" presStyleLbl="revTx" presStyleIdx="6" presStyleCnt="8">
        <dgm:presLayoutVars>
          <dgm:bulletEnabled val="1"/>
        </dgm:presLayoutVars>
      </dgm:prSet>
      <dgm:spPr/>
    </dgm:pt>
    <dgm:pt modelId="{B5DAFC7C-BF84-4814-B3A9-79F61B28BDB1}" type="pres">
      <dgm:prSet presAssocID="{12251568-4C0D-400A-8A5D-A3491936F0F2}" presName="L1TextContainer" presStyleLbl="revTx" presStyleIdx="7" presStyleCnt="8">
        <dgm:presLayoutVars>
          <dgm:chMax val="1"/>
          <dgm:chPref val="1"/>
          <dgm:bulletEnabled val="1"/>
        </dgm:presLayoutVars>
      </dgm:prSet>
      <dgm:spPr/>
    </dgm:pt>
    <dgm:pt modelId="{8D51EB46-6924-425A-A2C2-4F7EE81BCCF3}" type="pres">
      <dgm:prSet presAssocID="{12251568-4C0D-400A-8A5D-A3491936F0F2}" presName="ConnectLine" presStyleLbl="sibTrans1D1" presStyleIdx="3" presStyleCnt="4"/>
      <dgm:spPr>
        <a:noFill/>
        <a:ln w="12700" cap="flat" cmpd="sng" algn="ctr">
          <a:solidFill>
            <a:schemeClr val="accent2">
              <a:hueOff val="6194565"/>
              <a:satOff val="-4985"/>
              <a:lumOff val="2942"/>
              <a:alphaOff val="0"/>
            </a:schemeClr>
          </a:solidFill>
          <a:prstDash val="dash"/>
        </a:ln>
        <a:effectLst/>
      </dgm:spPr>
    </dgm:pt>
    <dgm:pt modelId="{8811D002-CEF9-42EF-AAE7-A3CBCAE37312}" type="pres">
      <dgm:prSet presAssocID="{12251568-4C0D-400A-8A5D-A3491936F0F2}" presName="EmptyPlaceHolder" presStyleCnt="0"/>
      <dgm:spPr/>
    </dgm:pt>
  </dgm:ptLst>
  <dgm:cxnLst>
    <dgm:cxn modelId="{A9915804-43DA-4D74-A023-286944B2C317}" srcId="{1C5DBB2F-4355-4743-917F-6900C4CFA263}" destId="{CBBF1CF5-A552-4602-8C48-5B989385D926}" srcOrd="0" destOrd="0" parTransId="{50C0468C-85F3-4E07-9245-63F9BA77261D}" sibTransId="{05EAEE81-FABD-481C-95B3-7544EF971B81}"/>
    <dgm:cxn modelId="{A92CCD0B-443B-4A78-A036-79027B7579F2}" type="presOf" srcId="{D43AAEF5-AEC2-4155-8DD8-766D54E1EE7E}" destId="{44139A04-9456-49D0-B37C-330FE940E8D0}" srcOrd="0" destOrd="0" presId="urn:microsoft.com/office/officeart/2017/3/layout/DropPinTimeline"/>
    <dgm:cxn modelId="{A2716211-E614-4096-B254-D42E32115B16}" srcId="{CBBF1CF5-A552-4602-8C48-5B989385D926}" destId="{DAC2D479-39B0-41C3-A9AB-0736CF99675D}" srcOrd="0" destOrd="0" parTransId="{0F48D993-703F-4D17-8184-3A4352DCE2D4}" sibTransId="{8E4527FB-F4FF-4A47-AFE5-58F84152317D}"/>
    <dgm:cxn modelId="{93250C12-F0C8-471D-A68C-266CA674FF5E}" srcId="{A93E2573-CC22-4D86-99D0-7805F385BAD1}" destId="{D43AAEF5-AEC2-4155-8DD8-766D54E1EE7E}" srcOrd="0" destOrd="0" parTransId="{ED4AB2D0-D828-4FC5-B16D-673D004174FA}" sibTransId="{7164DF8A-DCDC-4417-95E6-9EF9FF4A0261}"/>
    <dgm:cxn modelId="{020DCD27-2D97-464A-B7E2-D5E08D436A3B}" type="presOf" srcId="{A4DEFDB6-71F7-49CD-823F-AB15A091C669}" destId="{6A01C7BD-DF48-46ED-8EE8-1FA440B732E6}" srcOrd="0" destOrd="0" presId="urn:microsoft.com/office/officeart/2017/3/layout/DropPinTimeline"/>
    <dgm:cxn modelId="{6DB5F732-23A1-46DC-BBC3-DC625FF07874}" type="presOf" srcId="{DAC2D479-39B0-41C3-A9AB-0736CF99675D}" destId="{AA639C9C-2FD6-4FD2-9EC1-D395C15900C6}" srcOrd="0" destOrd="0" presId="urn:microsoft.com/office/officeart/2017/3/layout/DropPinTimeline"/>
    <dgm:cxn modelId="{43A1BF60-4B79-4ADA-9337-A63E366808D1}" srcId="{1C5DBB2F-4355-4743-917F-6900C4CFA263}" destId="{12251568-4C0D-400A-8A5D-A3491936F0F2}" srcOrd="3" destOrd="0" parTransId="{3D7FD401-3E8F-40ED-9007-AFB362B96E69}" sibTransId="{C1872E9D-0577-4C10-B6F5-E4546CEA75B5}"/>
    <dgm:cxn modelId="{05944A63-8746-4DD9-A4CC-44DC9158F700}" type="presOf" srcId="{286F277A-0612-42F6-8D35-F6E82F3ED845}" destId="{7F0E87A3-C914-4E92-9B4A-3C64C108553F}" srcOrd="0" destOrd="0" presId="urn:microsoft.com/office/officeart/2017/3/layout/DropPinTimeline"/>
    <dgm:cxn modelId="{18E52644-B435-48FD-B1E9-AFAF529FC677}" srcId="{1C5DBB2F-4355-4743-917F-6900C4CFA263}" destId="{286F277A-0612-42F6-8D35-F6E82F3ED845}" srcOrd="2" destOrd="0" parTransId="{32BEEE84-F728-451C-96B9-3B751AC5FDB0}" sibTransId="{D33812E5-6E28-4355-8C2C-D41F0E572FB4}"/>
    <dgm:cxn modelId="{8EB17E6E-4D42-48D4-9FB7-BDD31511874D}" srcId="{12251568-4C0D-400A-8A5D-A3491936F0F2}" destId="{30157971-91B9-4A97-84D0-8C45B8C475EE}" srcOrd="0" destOrd="0" parTransId="{08C1B1DA-5630-477B-A4B9-B3A120979713}" sibTransId="{5CC10C6F-86CE-4ACA-9CFB-F28ED4155F2A}"/>
    <dgm:cxn modelId="{1545747D-B91D-46EE-BB3E-E31048358B04}" type="presOf" srcId="{CBBF1CF5-A552-4602-8C48-5B989385D926}" destId="{5829632D-362B-4897-BB82-2807A4B963FB}" srcOrd="0" destOrd="0" presId="urn:microsoft.com/office/officeart/2017/3/layout/DropPinTimeline"/>
    <dgm:cxn modelId="{E5A1E182-C26A-461C-92E9-18825DD34F60}" type="presOf" srcId="{1C5DBB2F-4355-4743-917F-6900C4CFA263}" destId="{5CA78CDD-038B-4668-8538-B827916848BE}" srcOrd="0" destOrd="0" presId="urn:microsoft.com/office/officeart/2017/3/layout/DropPinTimeline"/>
    <dgm:cxn modelId="{EC9E4086-019A-445F-B80E-B3E3BEAB706F}" type="presOf" srcId="{12251568-4C0D-400A-8A5D-A3491936F0F2}" destId="{B5DAFC7C-BF84-4814-B3A9-79F61B28BDB1}" srcOrd="0" destOrd="0" presId="urn:microsoft.com/office/officeart/2017/3/layout/DropPinTimeline"/>
    <dgm:cxn modelId="{B97DE696-C1D4-4AEF-B981-C747FA2CF65D}" srcId="{286F277A-0612-42F6-8D35-F6E82F3ED845}" destId="{A4DEFDB6-71F7-49CD-823F-AB15A091C669}" srcOrd="0" destOrd="0" parTransId="{74CF7B2B-7CC2-47E7-87D9-9E746DD80D27}" sibTransId="{B1ADB5EB-E7D4-4C1B-9052-BE1EAE0475E7}"/>
    <dgm:cxn modelId="{E67FFEC6-5DBD-4C6F-A4B1-5AFC43FCA23C}" srcId="{1C5DBB2F-4355-4743-917F-6900C4CFA263}" destId="{A93E2573-CC22-4D86-99D0-7805F385BAD1}" srcOrd="1" destOrd="0" parTransId="{9B799A92-C0B1-4DF5-B435-4B5818C67A33}" sibTransId="{C50330D9-CB03-404E-8A0D-1F4C0A6534EB}"/>
    <dgm:cxn modelId="{07A842E9-D7EA-4356-8E73-21255859DAE5}" type="presOf" srcId="{A93E2573-CC22-4D86-99D0-7805F385BAD1}" destId="{DBBCB040-1B59-4D2A-A260-B149B1C005DD}" srcOrd="0" destOrd="0" presId="urn:microsoft.com/office/officeart/2017/3/layout/DropPinTimeline"/>
    <dgm:cxn modelId="{F82995F7-F878-4C39-A555-CBF97D38EC2E}" type="presOf" srcId="{30157971-91B9-4A97-84D0-8C45B8C475EE}" destId="{3F0474EB-ADCA-4B04-889E-44C3A13F4FA0}" srcOrd="0" destOrd="0" presId="urn:microsoft.com/office/officeart/2017/3/layout/DropPinTimeline"/>
    <dgm:cxn modelId="{DE2CC840-A025-421D-A164-0C17F6A116B9}" type="presParOf" srcId="{5CA78CDD-038B-4668-8538-B827916848BE}" destId="{B23BBD01-3355-4160-B319-813367834810}" srcOrd="0" destOrd="0" presId="urn:microsoft.com/office/officeart/2017/3/layout/DropPinTimeline"/>
    <dgm:cxn modelId="{04ACA8B7-EB70-41C9-96B6-5BFBFC1DEE4B}" type="presParOf" srcId="{5CA78CDD-038B-4668-8538-B827916848BE}" destId="{C65DE5DC-9F03-4A4F-9E6F-85481477FAD7}" srcOrd="1" destOrd="0" presId="urn:microsoft.com/office/officeart/2017/3/layout/DropPinTimeline"/>
    <dgm:cxn modelId="{DB72FB5D-F58E-4D5C-BD2A-B1BE259C3CDC}" type="presParOf" srcId="{C65DE5DC-9F03-4A4F-9E6F-85481477FAD7}" destId="{E5A1D2D8-EFD0-4D61-AAD2-AA1E0C1046FA}" srcOrd="0" destOrd="0" presId="urn:microsoft.com/office/officeart/2017/3/layout/DropPinTimeline"/>
    <dgm:cxn modelId="{A765331B-FF73-4843-B818-80DC88B8C750}" type="presParOf" srcId="{E5A1D2D8-EFD0-4D61-AAD2-AA1E0C1046FA}" destId="{873E6A33-4D73-416A-9762-50E4294AC8C2}" srcOrd="0" destOrd="0" presId="urn:microsoft.com/office/officeart/2017/3/layout/DropPinTimeline"/>
    <dgm:cxn modelId="{394EA90A-36D2-4A28-B6D7-F8B9342D7666}" type="presParOf" srcId="{E5A1D2D8-EFD0-4D61-AAD2-AA1E0C1046FA}" destId="{EB872E25-2608-4BF6-A32E-33A98F429CE7}" srcOrd="1" destOrd="0" presId="urn:microsoft.com/office/officeart/2017/3/layout/DropPinTimeline"/>
    <dgm:cxn modelId="{862AED28-0DA4-4080-A4DA-A9CFCE1C9CCE}" type="presParOf" srcId="{EB872E25-2608-4BF6-A32E-33A98F429CE7}" destId="{A46280DF-FA76-48F8-AAF7-24E564B47A06}" srcOrd="0" destOrd="0" presId="urn:microsoft.com/office/officeart/2017/3/layout/DropPinTimeline"/>
    <dgm:cxn modelId="{0F46498F-3D24-4C50-9CBB-35DD1B87C42F}" type="presParOf" srcId="{EB872E25-2608-4BF6-A32E-33A98F429CE7}" destId="{D941D33C-EB3B-42E3-8D28-86E0F38B1CF0}" srcOrd="1" destOrd="0" presId="urn:microsoft.com/office/officeart/2017/3/layout/DropPinTimeline"/>
    <dgm:cxn modelId="{333EF20E-EE05-46B2-A8F2-75A41EBC2359}" type="presParOf" srcId="{E5A1D2D8-EFD0-4D61-AAD2-AA1E0C1046FA}" destId="{AA639C9C-2FD6-4FD2-9EC1-D395C15900C6}" srcOrd="2" destOrd="0" presId="urn:microsoft.com/office/officeart/2017/3/layout/DropPinTimeline"/>
    <dgm:cxn modelId="{7932EA1D-4B01-436D-B20A-535E54C5F30B}" type="presParOf" srcId="{E5A1D2D8-EFD0-4D61-AAD2-AA1E0C1046FA}" destId="{5829632D-362B-4897-BB82-2807A4B963FB}" srcOrd="3" destOrd="0" presId="urn:microsoft.com/office/officeart/2017/3/layout/DropPinTimeline"/>
    <dgm:cxn modelId="{6781D7A1-A4E8-4C07-95AF-5E9D010A2DED}" type="presParOf" srcId="{E5A1D2D8-EFD0-4D61-AAD2-AA1E0C1046FA}" destId="{CF86AE00-CCBB-4F0F-BAB8-F970BC8B5358}" srcOrd="4" destOrd="0" presId="urn:microsoft.com/office/officeart/2017/3/layout/DropPinTimeline"/>
    <dgm:cxn modelId="{C8987FA6-9A1E-4B7C-92FF-357714DF4B5A}" type="presParOf" srcId="{E5A1D2D8-EFD0-4D61-AAD2-AA1E0C1046FA}" destId="{638428DC-D19A-421D-AA64-097607CFDB6F}" srcOrd="5" destOrd="0" presId="urn:microsoft.com/office/officeart/2017/3/layout/DropPinTimeline"/>
    <dgm:cxn modelId="{355200C9-E3E6-4222-89C7-DCB37CF1E596}" type="presParOf" srcId="{C65DE5DC-9F03-4A4F-9E6F-85481477FAD7}" destId="{ECABD4FC-E9F7-4159-963F-C2D8DE66146F}" srcOrd="1" destOrd="0" presId="urn:microsoft.com/office/officeart/2017/3/layout/DropPinTimeline"/>
    <dgm:cxn modelId="{56D16913-2875-45C9-8286-EDB6A6BA5A2A}" type="presParOf" srcId="{C65DE5DC-9F03-4A4F-9E6F-85481477FAD7}" destId="{DE7A57C0-1310-4745-B3EC-1AD1F43BD34F}" srcOrd="2" destOrd="0" presId="urn:microsoft.com/office/officeart/2017/3/layout/DropPinTimeline"/>
    <dgm:cxn modelId="{7655B1BE-321F-4FBD-B428-F287159AD1EE}" type="presParOf" srcId="{DE7A57C0-1310-4745-B3EC-1AD1F43BD34F}" destId="{028210DD-068F-4285-962B-FFB96492C9A7}" srcOrd="0" destOrd="0" presId="urn:microsoft.com/office/officeart/2017/3/layout/DropPinTimeline"/>
    <dgm:cxn modelId="{1A5CFEF8-BC72-4D4C-993A-FBA2D298D7D4}" type="presParOf" srcId="{DE7A57C0-1310-4745-B3EC-1AD1F43BD34F}" destId="{A940AA51-4D05-4DFE-B42F-7575C231E0FC}" srcOrd="1" destOrd="0" presId="urn:microsoft.com/office/officeart/2017/3/layout/DropPinTimeline"/>
    <dgm:cxn modelId="{A6A65E2C-F2B9-4B1E-B534-ED465FDA724D}" type="presParOf" srcId="{A940AA51-4D05-4DFE-B42F-7575C231E0FC}" destId="{3AD71695-D55B-447E-9DC7-97892C567D7E}" srcOrd="0" destOrd="0" presId="urn:microsoft.com/office/officeart/2017/3/layout/DropPinTimeline"/>
    <dgm:cxn modelId="{818554CE-9FCA-4BD1-AFDF-032033C16C72}" type="presParOf" srcId="{A940AA51-4D05-4DFE-B42F-7575C231E0FC}" destId="{C38A57C3-6917-4429-A831-1E4C319C4846}" srcOrd="1" destOrd="0" presId="urn:microsoft.com/office/officeart/2017/3/layout/DropPinTimeline"/>
    <dgm:cxn modelId="{CF1B45A3-7B0E-47C4-A393-4462B1E029F0}" type="presParOf" srcId="{DE7A57C0-1310-4745-B3EC-1AD1F43BD34F}" destId="{44139A04-9456-49D0-B37C-330FE940E8D0}" srcOrd="2" destOrd="0" presId="urn:microsoft.com/office/officeart/2017/3/layout/DropPinTimeline"/>
    <dgm:cxn modelId="{1B6B6B14-8D45-43AD-ACA5-E4BD71B7076C}" type="presParOf" srcId="{DE7A57C0-1310-4745-B3EC-1AD1F43BD34F}" destId="{DBBCB040-1B59-4D2A-A260-B149B1C005DD}" srcOrd="3" destOrd="0" presId="urn:microsoft.com/office/officeart/2017/3/layout/DropPinTimeline"/>
    <dgm:cxn modelId="{D8155311-EA0D-47F2-8AD2-97023BB279AD}" type="presParOf" srcId="{DE7A57C0-1310-4745-B3EC-1AD1F43BD34F}" destId="{291604CD-B7FA-4B68-9BDB-BDF2609E3899}" srcOrd="4" destOrd="0" presId="urn:microsoft.com/office/officeart/2017/3/layout/DropPinTimeline"/>
    <dgm:cxn modelId="{26F84035-EDB5-4806-A84D-77E39C6A09F0}" type="presParOf" srcId="{DE7A57C0-1310-4745-B3EC-1AD1F43BD34F}" destId="{DD979960-4520-4F74-AA28-E85D2867EEED}" srcOrd="5" destOrd="0" presId="urn:microsoft.com/office/officeart/2017/3/layout/DropPinTimeline"/>
    <dgm:cxn modelId="{D5F7471E-6A0B-44C1-8A88-5F475696E5E8}" type="presParOf" srcId="{C65DE5DC-9F03-4A4F-9E6F-85481477FAD7}" destId="{A532DD3E-825E-4C8C-AFF0-30C9AFED6D76}" srcOrd="3" destOrd="0" presId="urn:microsoft.com/office/officeart/2017/3/layout/DropPinTimeline"/>
    <dgm:cxn modelId="{CE6E16E8-B0C7-4102-8E84-E69FAADBA267}" type="presParOf" srcId="{C65DE5DC-9F03-4A4F-9E6F-85481477FAD7}" destId="{ED29A0AF-3F73-443F-A746-6F888B7B144E}" srcOrd="4" destOrd="0" presId="urn:microsoft.com/office/officeart/2017/3/layout/DropPinTimeline"/>
    <dgm:cxn modelId="{5BDF16F9-90A1-4968-9C7E-DE97C93CBA1F}" type="presParOf" srcId="{ED29A0AF-3F73-443F-A746-6F888B7B144E}" destId="{B3604B61-CF29-45BD-8071-DC18AC33CC3D}" srcOrd="0" destOrd="0" presId="urn:microsoft.com/office/officeart/2017/3/layout/DropPinTimeline"/>
    <dgm:cxn modelId="{2ADE5F42-D30C-4F35-990B-9DFD43ABD4F5}" type="presParOf" srcId="{ED29A0AF-3F73-443F-A746-6F888B7B144E}" destId="{3F8EA85B-B6F3-453E-8744-1C3DD54B8D58}" srcOrd="1" destOrd="0" presId="urn:microsoft.com/office/officeart/2017/3/layout/DropPinTimeline"/>
    <dgm:cxn modelId="{56BD9733-2638-44D4-AD57-F2F42F08A2F3}" type="presParOf" srcId="{3F8EA85B-B6F3-453E-8744-1C3DD54B8D58}" destId="{FF295BFE-FE66-48B2-9B8E-7733D29A0D94}" srcOrd="0" destOrd="0" presId="urn:microsoft.com/office/officeart/2017/3/layout/DropPinTimeline"/>
    <dgm:cxn modelId="{AD90FE1D-A327-4CF6-A526-2C4835F34623}" type="presParOf" srcId="{3F8EA85B-B6F3-453E-8744-1C3DD54B8D58}" destId="{7E8D3A64-AFAF-4AFD-9734-1737F3E3DACB}" srcOrd="1" destOrd="0" presId="urn:microsoft.com/office/officeart/2017/3/layout/DropPinTimeline"/>
    <dgm:cxn modelId="{AE987ECF-67F5-42EE-869C-3A443BAA378C}" type="presParOf" srcId="{ED29A0AF-3F73-443F-A746-6F888B7B144E}" destId="{6A01C7BD-DF48-46ED-8EE8-1FA440B732E6}" srcOrd="2" destOrd="0" presId="urn:microsoft.com/office/officeart/2017/3/layout/DropPinTimeline"/>
    <dgm:cxn modelId="{8E231E5E-5010-4B9D-8F60-D6FA53823AA9}" type="presParOf" srcId="{ED29A0AF-3F73-443F-A746-6F888B7B144E}" destId="{7F0E87A3-C914-4E92-9B4A-3C64C108553F}" srcOrd="3" destOrd="0" presId="urn:microsoft.com/office/officeart/2017/3/layout/DropPinTimeline"/>
    <dgm:cxn modelId="{1D87B1FC-23F2-4DBE-9129-59BCBEDDEF3E}" type="presParOf" srcId="{ED29A0AF-3F73-443F-A746-6F888B7B144E}" destId="{597F3759-6034-4631-96D5-59D12F3B08BB}" srcOrd="4" destOrd="0" presId="urn:microsoft.com/office/officeart/2017/3/layout/DropPinTimeline"/>
    <dgm:cxn modelId="{B77C47C5-E108-448D-BE36-591596AE1DF1}" type="presParOf" srcId="{ED29A0AF-3F73-443F-A746-6F888B7B144E}" destId="{67529CCE-6839-4538-8D36-9A6D8D26FA27}" srcOrd="5" destOrd="0" presId="urn:microsoft.com/office/officeart/2017/3/layout/DropPinTimeline"/>
    <dgm:cxn modelId="{198F6227-7EA6-4ED7-AA1A-60F9D30F484C}" type="presParOf" srcId="{C65DE5DC-9F03-4A4F-9E6F-85481477FAD7}" destId="{B190ACD0-7CF2-4740-A7F4-CDCBC62D6AA7}" srcOrd="5" destOrd="0" presId="urn:microsoft.com/office/officeart/2017/3/layout/DropPinTimeline"/>
    <dgm:cxn modelId="{4C90F3E8-A4F9-4EF7-94FA-113ED8B8355B}" type="presParOf" srcId="{C65DE5DC-9F03-4A4F-9E6F-85481477FAD7}" destId="{E7A63C52-FAFC-4245-81FC-54AA8C684937}" srcOrd="6" destOrd="0" presId="urn:microsoft.com/office/officeart/2017/3/layout/DropPinTimeline"/>
    <dgm:cxn modelId="{069DD498-627A-4E4B-B6F8-4771964BEC3D}" type="presParOf" srcId="{E7A63C52-FAFC-4245-81FC-54AA8C684937}" destId="{E6B4D7F8-E80F-4296-AC52-0430A4A2825A}" srcOrd="0" destOrd="0" presId="urn:microsoft.com/office/officeart/2017/3/layout/DropPinTimeline"/>
    <dgm:cxn modelId="{1096BD59-FC05-463A-B6FE-5615CFE5FC69}" type="presParOf" srcId="{E7A63C52-FAFC-4245-81FC-54AA8C684937}" destId="{50374CB3-C47C-45B3-979D-0F177BE4F53B}" srcOrd="1" destOrd="0" presId="urn:microsoft.com/office/officeart/2017/3/layout/DropPinTimeline"/>
    <dgm:cxn modelId="{A14E2BCB-CAAC-4235-8091-3EA095656C3B}" type="presParOf" srcId="{50374CB3-C47C-45B3-979D-0F177BE4F53B}" destId="{64F3AFE6-BA61-41C8-8DDC-D13CDDB8D1BC}" srcOrd="0" destOrd="0" presId="urn:microsoft.com/office/officeart/2017/3/layout/DropPinTimeline"/>
    <dgm:cxn modelId="{524399F2-343E-427B-B1A0-0DF73E22852D}" type="presParOf" srcId="{50374CB3-C47C-45B3-979D-0F177BE4F53B}" destId="{D8457789-D14D-4580-99E5-6997E24348B2}" srcOrd="1" destOrd="0" presId="urn:microsoft.com/office/officeart/2017/3/layout/DropPinTimeline"/>
    <dgm:cxn modelId="{C02F2B91-07EB-4BC5-9622-4FD1EA215B4E}" type="presParOf" srcId="{E7A63C52-FAFC-4245-81FC-54AA8C684937}" destId="{3F0474EB-ADCA-4B04-889E-44C3A13F4FA0}" srcOrd="2" destOrd="0" presId="urn:microsoft.com/office/officeart/2017/3/layout/DropPinTimeline"/>
    <dgm:cxn modelId="{85542D1A-F80E-4FA9-A48D-26B5877D957B}" type="presParOf" srcId="{E7A63C52-FAFC-4245-81FC-54AA8C684937}" destId="{B5DAFC7C-BF84-4814-B3A9-79F61B28BDB1}" srcOrd="3" destOrd="0" presId="urn:microsoft.com/office/officeart/2017/3/layout/DropPinTimeline"/>
    <dgm:cxn modelId="{C2F25FBD-3961-4732-BC67-8469685D896C}" type="presParOf" srcId="{E7A63C52-FAFC-4245-81FC-54AA8C684937}" destId="{8D51EB46-6924-425A-A2C2-4F7EE81BCCF3}" srcOrd="4" destOrd="0" presId="urn:microsoft.com/office/officeart/2017/3/layout/DropPinTimeline"/>
    <dgm:cxn modelId="{34EBFF92-FCC1-47A8-A91D-84441A1BD8BE}" type="presParOf" srcId="{E7A63C52-FAFC-4245-81FC-54AA8C684937}" destId="{8811D002-CEF9-42EF-AAE7-A3CBCAE37312}"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887D93-B241-4ACF-A35D-53EB2FCBB11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1718F6F-526D-415C-9050-CB0E3280B379}">
      <dgm:prSet/>
      <dgm:spPr/>
      <dgm:t>
        <a:bodyPr/>
        <a:lstStyle/>
        <a:p>
          <a:pPr>
            <a:lnSpc>
              <a:spcPct val="100000"/>
            </a:lnSpc>
            <a:defRPr cap="all"/>
          </a:pPr>
          <a:r>
            <a:rPr lang="en-US"/>
            <a:t>Individuals that have beneficial adaptations that are passed on to their offspring will change the population as those traits are passed on to the next generation</a:t>
          </a:r>
        </a:p>
      </dgm:t>
    </dgm:pt>
    <dgm:pt modelId="{C5C21F99-E690-426C-83DA-8AADCD056E2A}" type="parTrans" cxnId="{71C7E266-7235-4FA4-BAF8-694C09C450E3}">
      <dgm:prSet/>
      <dgm:spPr/>
      <dgm:t>
        <a:bodyPr/>
        <a:lstStyle/>
        <a:p>
          <a:endParaRPr lang="en-US"/>
        </a:p>
      </dgm:t>
    </dgm:pt>
    <dgm:pt modelId="{737751B4-84CB-4B28-8AD6-671F1DAA9E09}" type="sibTrans" cxnId="{71C7E266-7235-4FA4-BAF8-694C09C450E3}">
      <dgm:prSet/>
      <dgm:spPr/>
      <dgm:t>
        <a:bodyPr/>
        <a:lstStyle/>
        <a:p>
          <a:endParaRPr lang="en-US"/>
        </a:p>
      </dgm:t>
    </dgm:pt>
    <dgm:pt modelId="{9668AFF4-87F5-49EA-9835-22CB7B72D270}">
      <dgm:prSet/>
      <dgm:spPr/>
      <dgm:t>
        <a:bodyPr/>
        <a:lstStyle/>
        <a:p>
          <a:pPr>
            <a:lnSpc>
              <a:spcPct val="100000"/>
            </a:lnSpc>
            <a:defRPr cap="all"/>
          </a:pPr>
          <a:r>
            <a:rPr lang="en-US"/>
            <a:t>For natural selection to occur, there must be variation within the species</a:t>
          </a:r>
        </a:p>
      </dgm:t>
    </dgm:pt>
    <dgm:pt modelId="{50961385-3BB8-4BA1-8A41-B75853455DD8}" type="parTrans" cxnId="{0D5B071A-8036-4E20-972A-43F891F6B2B7}">
      <dgm:prSet/>
      <dgm:spPr/>
      <dgm:t>
        <a:bodyPr/>
        <a:lstStyle/>
        <a:p>
          <a:endParaRPr lang="en-US"/>
        </a:p>
      </dgm:t>
    </dgm:pt>
    <dgm:pt modelId="{BEE7C87F-28F2-4F6C-B1E1-0038AFFD7A5D}" type="sibTrans" cxnId="{0D5B071A-8036-4E20-972A-43F891F6B2B7}">
      <dgm:prSet/>
      <dgm:spPr/>
      <dgm:t>
        <a:bodyPr/>
        <a:lstStyle/>
        <a:p>
          <a:endParaRPr lang="en-US"/>
        </a:p>
      </dgm:t>
    </dgm:pt>
    <dgm:pt modelId="{AF1265ED-4ECA-4B8F-A5F4-39D377F3BC4C}">
      <dgm:prSet/>
      <dgm:spPr/>
      <dgm:t>
        <a:bodyPr/>
        <a:lstStyle/>
        <a:p>
          <a:pPr>
            <a:lnSpc>
              <a:spcPct val="100000"/>
            </a:lnSpc>
            <a:defRPr cap="all"/>
          </a:pPr>
          <a:r>
            <a:rPr lang="en-US"/>
            <a:t>In a population, individuals are selected for by their environment</a:t>
          </a:r>
        </a:p>
      </dgm:t>
    </dgm:pt>
    <dgm:pt modelId="{EEE12CD0-07FF-413B-BB53-B3C8EEF68C58}" type="parTrans" cxnId="{3A53CA51-0F76-46BA-A54D-BABFA89AD2EB}">
      <dgm:prSet/>
      <dgm:spPr/>
      <dgm:t>
        <a:bodyPr/>
        <a:lstStyle/>
        <a:p>
          <a:endParaRPr lang="en-US"/>
        </a:p>
      </dgm:t>
    </dgm:pt>
    <dgm:pt modelId="{98FB0FA2-2C35-4ECA-BC9F-B3BFAF300456}" type="sibTrans" cxnId="{3A53CA51-0F76-46BA-A54D-BABFA89AD2EB}">
      <dgm:prSet/>
      <dgm:spPr/>
      <dgm:t>
        <a:bodyPr/>
        <a:lstStyle/>
        <a:p>
          <a:endParaRPr lang="en-US"/>
        </a:p>
      </dgm:t>
    </dgm:pt>
    <dgm:pt modelId="{987F8498-1A0F-415C-886B-71B50EC65FD2}">
      <dgm:prSet/>
      <dgm:spPr/>
      <dgm:t>
        <a:bodyPr/>
        <a:lstStyle/>
        <a:p>
          <a:pPr>
            <a:lnSpc>
              <a:spcPct val="100000"/>
            </a:lnSpc>
            <a:defRPr cap="all"/>
          </a:pPr>
          <a:r>
            <a:rPr lang="en-US"/>
            <a:t>It is important to consider that individuals do not change during their lifetime – rather, the population changes over time</a:t>
          </a:r>
        </a:p>
      </dgm:t>
    </dgm:pt>
    <dgm:pt modelId="{46CC38E8-C556-4587-8FB8-62E0B2857A54}" type="parTrans" cxnId="{A087E5B9-B76A-4E1B-9015-27662147E51D}">
      <dgm:prSet/>
      <dgm:spPr/>
      <dgm:t>
        <a:bodyPr/>
        <a:lstStyle/>
        <a:p>
          <a:endParaRPr lang="en-US"/>
        </a:p>
      </dgm:t>
    </dgm:pt>
    <dgm:pt modelId="{C9E91902-DEC0-45C7-8586-1451F56D0C35}" type="sibTrans" cxnId="{A087E5B9-B76A-4E1B-9015-27662147E51D}">
      <dgm:prSet/>
      <dgm:spPr/>
      <dgm:t>
        <a:bodyPr/>
        <a:lstStyle/>
        <a:p>
          <a:endParaRPr lang="en-US"/>
        </a:p>
      </dgm:t>
    </dgm:pt>
    <dgm:pt modelId="{5B0BCA0B-311F-4CD1-83B4-FB6600A7EF6E}">
      <dgm:prSet/>
      <dgm:spPr/>
      <dgm:t>
        <a:bodyPr/>
        <a:lstStyle/>
        <a:p>
          <a:pPr>
            <a:lnSpc>
              <a:spcPct val="100000"/>
            </a:lnSpc>
            <a:defRPr cap="all"/>
          </a:pPr>
          <a:r>
            <a:rPr lang="en-US"/>
            <a:t>The environment will exert a selective pressure on a population</a:t>
          </a:r>
        </a:p>
      </dgm:t>
    </dgm:pt>
    <dgm:pt modelId="{43486F3A-A3B5-4BA9-92D9-F27BE51772BC}" type="parTrans" cxnId="{B2E32E4C-7BFD-4369-9AFE-8087D52F169F}">
      <dgm:prSet/>
      <dgm:spPr/>
      <dgm:t>
        <a:bodyPr/>
        <a:lstStyle/>
        <a:p>
          <a:endParaRPr lang="en-US"/>
        </a:p>
      </dgm:t>
    </dgm:pt>
    <dgm:pt modelId="{93F48734-9C34-4367-B082-B2705EA6E6D0}" type="sibTrans" cxnId="{B2E32E4C-7BFD-4369-9AFE-8087D52F169F}">
      <dgm:prSet/>
      <dgm:spPr/>
      <dgm:t>
        <a:bodyPr/>
        <a:lstStyle/>
        <a:p>
          <a:endParaRPr lang="en-US"/>
        </a:p>
      </dgm:t>
    </dgm:pt>
    <dgm:pt modelId="{0416EA7F-4781-4A88-A656-9EB90E9FE2EF}" type="pres">
      <dgm:prSet presAssocID="{22887D93-B241-4ACF-A35D-53EB2FCBB11E}" presName="root" presStyleCnt="0">
        <dgm:presLayoutVars>
          <dgm:dir/>
          <dgm:resizeHandles val="exact"/>
        </dgm:presLayoutVars>
      </dgm:prSet>
      <dgm:spPr/>
    </dgm:pt>
    <dgm:pt modelId="{AFD2FB90-8F3D-4C55-A3DC-CC5230D37670}" type="pres">
      <dgm:prSet presAssocID="{81718F6F-526D-415C-9050-CB0E3280B379}" presName="compNode" presStyleCnt="0"/>
      <dgm:spPr/>
    </dgm:pt>
    <dgm:pt modelId="{8C1FC111-9EA6-4672-ADCE-205FEF4F9FC5}" type="pres">
      <dgm:prSet presAssocID="{81718F6F-526D-415C-9050-CB0E3280B379}" presName="iconBgRect" presStyleLbl="bgShp" presStyleIdx="0" presStyleCnt="5"/>
      <dgm:spPr>
        <a:prstGeom prst="round2DiagRect">
          <a:avLst>
            <a:gd name="adj1" fmla="val 29727"/>
            <a:gd name="adj2" fmla="val 0"/>
          </a:avLst>
        </a:prstGeom>
      </dgm:spPr>
    </dgm:pt>
    <dgm:pt modelId="{9CB55FFF-9EBE-47A5-B590-F68799AE518D}" type="pres">
      <dgm:prSet presAssocID="{81718F6F-526D-415C-9050-CB0E3280B3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F1E87E87-D107-4508-A3EE-16C3B2D3197C}" type="pres">
      <dgm:prSet presAssocID="{81718F6F-526D-415C-9050-CB0E3280B379}" presName="spaceRect" presStyleCnt="0"/>
      <dgm:spPr/>
    </dgm:pt>
    <dgm:pt modelId="{D3515CB7-8715-4A0B-9343-A3EF49A201BC}" type="pres">
      <dgm:prSet presAssocID="{81718F6F-526D-415C-9050-CB0E3280B379}" presName="textRect" presStyleLbl="revTx" presStyleIdx="0" presStyleCnt="5">
        <dgm:presLayoutVars>
          <dgm:chMax val="1"/>
          <dgm:chPref val="1"/>
        </dgm:presLayoutVars>
      </dgm:prSet>
      <dgm:spPr/>
    </dgm:pt>
    <dgm:pt modelId="{01273CD9-9258-49B8-9B71-021B88964EDE}" type="pres">
      <dgm:prSet presAssocID="{737751B4-84CB-4B28-8AD6-671F1DAA9E09}" presName="sibTrans" presStyleCnt="0"/>
      <dgm:spPr/>
    </dgm:pt>
    <dgm:pt modelId="{D2D0485F-BA13-46EE-8A0D-C9E6A995493F}" type="pres">
      <dgm:prSet presAssocID="{9668AFF4-87F5-49EA-9835-22CB7B72D270}" presName="compNode" presStyleCnt="0"/>
      <dgm:spPr/>
    </dgm:pt>
    <dgm:pt modelId="{4F590C49-16A6-49DD-AB13-D2106CF2BC51}" type="pres">
      <dgm:prSet presAssocID="{9668AFF4-87F5-49EA-9835-22CB7B72D270}" presName="iconBgRect" presStyleLbl="bgShp" presStyleIdx="1" presStyleCnt="5"/>
      <dgm:spPr>
        <a:prstGeom prst="round2DiagRect">
          <a:avLst>
            <a:gd name="adj1" fmla="val 29727"/>
            <a:gd name="adj2" fmla="val 0"/>
          </a:avLst>
        </a:prstGeom>
      </dgm:spPr>
    </dgm:pt>
    <dgm:pt modelId="{A1511DD3-4E15-4E59-8D27-3581449EB5FF}" type="pres">
      <dgm:prSet presAssocID="{9668AFF4-87F5-49EA-9835-22CB7B72D27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DB15AA94-2DE8-4BFE-8C7B-5B6D97065709}" type="pres">
      <dgm:prSet presAssocID="{9668AFF4-87F5-49EA-9835-22CB7B72D270}" presName="spaceRect" presStyleCnt="0"/>
      <dgm:spPr/>
    </dgm:pt>
    <dgm:pt modelId="{351FDBEB-4BCC-4759-8D5C-06D15AFC11FA}" type="pres">
      <dgm:prSet presAssocID="{9668AFF4-87F5-49EA-9835-22CB7B72D270}" presName="textRect" presStyleLbl="revTx" presStyleIdx="1" presStyleCnt="5">
        <dgm:presLayoutVars>
          <dgm:chMax val="1"/>
          <dgm:chPref val="1"/>
        </dgm:presLayoutVars>
      </dgm:prSet>
      <dgm:spPr/>
    </dgm:pt>
    <dgm:pt modelId="{4DFDC491-235E-4184-8A1D-E372D6C7060E}" type="pres">
      <dgm:prSet presAssocID="{BEE7C87F-28F2-4F6C-B1E1-0038AFFD7A5D}" presName="sibTrans" presStyleCnt="0"/>
      <dgm:spPr/>
    </dgm:pt>
    <dgm:pt modelId="{8FCDD60F-CD65-465B-8848-9A0507A4E680}" type="pres">
      <dgm:prSet presAssocID="{AF1265ED-4ECA-4B8F-A5F4-39D377F3BC4C}" presName="compNode" presStyleCnt="0"/>
      <dgm:spPr/>
    </dgm:pt>
    <dgm:pt modelId="{9AF285BB-3964-49F7-940A-C5B489DF1AE9}" type="pres">
      <dgm:prSet presAssocID="{AF1265ED-4ECA-4B8F-A5F4-39D377F3BC4C}" presName="iconBgRect" presStyleLbl="bgShp" presStyleIdx="2" presStyleCnt="5"/>
      <dgm:spPr>
        <a:prstGeom prst="round2DiagRect">
          <a:avLst>
            <a:gd name="adj1" fmla="val 29727"/>
            <a:gd name="adj2" fmla="val 0"/>
          </a:avLst>
        </a:prstGeom>
      </dgm:spPr>
    </dgm:pt>
    <dgm:pt modelId="{F0C91A0E-A477-4195-BB40-0721AA8F8E97}" type="pres">
      <dgm:prSet presAssocID="{AF1265ED-4ECA-4B8F-A5F4-39D377F3BC4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BF168F7F-7856-4E99-9D65-611546D438D2}" type="pres">
      <dgm:prSet presAssocID="{AF1265ED-4ECA-4B8F-A5F4-39D377F3BC4C}" presName="spaceRect" presStyleCnt="0"/>
      <dgm:spPr/>
    </dgm:pt>
    <dgm:pt modelId="{B5B3C981-3286-490B-A2AC-9FFCEA6C1D6E}" type="pres">
      <dgm:prSet presAssocID="{AF1265ED-4ECA-4B8F-A5F4-39D377F3BC4C}" presName="textRect" presStyleLbl="revTx" presStyleIdx="2" presStyleCnt="5">
        <dgm:presLayoutVars>
          <dgm:chMax val="1"/>
          <dgm:chPref val="1"/>
        </dgm:presLayoutVars>
      </dgm:prSet>
      <dgm:spPr/>
    </dgm:pt>
    <dgm:pt modelId="{95F40FFE-B896-4F3A-BBFA-F741C84C806D}" type="pres">
      <dgm:prSet presAssocID="{98FB0FA2-2C35-4ECA-BC9F-B3BFAF300456}" presName="sibTrans" presStyleCnt="0"/>
      <dgm:spPr/>
    </dgm:pt>
    <dgm:pt modelId="{815BF057-4C33-48A2-ACB7-15F630700030}" type="pres">
      <dgm:prSet presAssocID="{987F8498-1A0F-415C-886B-71B50EC65FD2}" presName="compNode" presStyleCnt="0"/>
      <dgm:spPr/>
    </dgm:pt>
    <dgm:pt modelId="{484C8352-25C3-4055-89C3-EBB7FD517C2A}" type="pres">
      <dgm:prSet presAssocID="{987F8498-1A0F-415C-886B-71B50EC65FD2}" presName="iconBgRect" presStyleLbl="bgShp" presStyleIdx="3" presStyleCnt="5"/>
      <dgm:spPr>
        <a:prstGeom prst="round2DiagRect">
          <a:avLst>
            <a:gd name="adj1" fmla="val 29727"/>
            <a:gd name="adj2" fmla="val 0"/>
          </a:avLst>
        </a:prstGeom>
      </dgm:spPr>
    </dgm:pt>
    <dgm:pt modelId="{7917C7EA-D460-4186-8886-E69FCABEABE4}" type="pres">
      <dgm:prSet presAssocID="{987F8498-1A0F-415C-886B-71B50EC65FD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D40F32D4-FEDD-4717-867A-9019B5E003CF}" type="pres">
      <dgm:prSet presAssocID="{987F8498-1A0F-415C-886B-71B50EC65FD2}" presName="spaceRect" presStyleCnt="0"/>
      <dgm:spPr/>
    </dgm:pt>
    <dgm:pt modelId="{3046E4F4-B484-4BB9-B912-51CE1704E873}" type="pres">
      <dgm:prSet presAssocID="{987F8498-1A0F-415C-886B-71B50EC65FD2}" presName="textRect" presStyleLbl="revTx" presStyleIdx="3" presStyleCnt="5">
        <dgm:presLayoutVars>
          <dgm:chMax val="1"/>
          <dgm:chPref val="1"/>
        </dgm:presLayoutVars>
      </dgm:prSet>
      <dgm:spPr/>
    </dgm:pt>
    <dgm:pt modelId="{E65AAFDB-AB60-4F6A-9744-E44552FBEF36}" type="pres">
      <dgm:prSet presAssocID="{C9E91902-DEC0-45C7-8586-1451F56D0C35}" presName="sibTrans" presStyleCnt="0"/>
      <dgm:spPr/>
    </dgm:pt>
    <dgm:pt modelId="{643B3D31-5189-4331-BC73-FD84A2E68B10}" type="pres">
      <dgm:prSet presAssocID="{5B0BCA0B-311F-4CD1-83B4-FB6600A7EF6E}" presName="compNode" presStyleCnt="0"/>
      <dgm:spPr/>
    </dgm:pt>
    <dgm:pt modelId="{47170030-E253-4E44-824E-B16C6D5E1D05}" type="pres">
      <dgm:prSet presAssocID="{5B0BCA0B-311F-4CD1-83B4-FB6600A7EF6E}" presName="iconBgRect" presStyleLbl="bgShp" presStyleIdx="4" presStyleCnt="5"/>
      <dgm:spPr>
        <a:prstGeom prst="round2DiagRect">
          <a:avLst>
            <a:gd name="adj1" fmla="val 29727"/>
            <a:gd name="adj2" fmla="val 0"/>
          </a:avLst>
        </a:prstGeom>
      </dgm:spPr>
    </dgm:pt>
    <dgm:pt modelId="{6951501D-3766-4639-9356-F33143E75ABC}" type="pres">
      <dgm:prSet presAssocID="{5B0BCA0B-311F-4CD1-83B4-FB6600A7EF6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4A166E4D-84AC-4336-AB41-9DED55596ADA}" type="pres">
      <dgm:prSet presAssocID="{5B0BCA0B-311F-4CD1-83B4-FB6600A7EF6E}" presName="spaceRect" presStyleCnt="0"/>
      <dgm:spPr/>
    </dgm:pt>
    <dgm:pt modelId="{539E0E8F-DF7C-4F4C-90B6-C7E427D9F4DC}" type="pres">
      <dgm:prSet presAssocID="{5B0BCA0B-311F-4CD1-83B4-FB6600A7EF6E}" presName="textRect" presStyleLbl="revTx" presStyleIdx="4" presStyleCnt="5">
        <dgm:presLayoutVars>
          <dgm:chMax val="1"/>
          <dgm:chPref val="1"/>
        </dgm:presLayoutVars>
      </dgm:prSet>
      <dgm:spPr/>
    </dgm:pt>
  </dgm:ptLst>
  <dgm:cxnLst>
    <dgm:cxn modelId="{0D5B071A-8036-4E20-972A-43F891F6B2B7}" srcId="{22887D93-B241-4ACF-A35D-53EB2FCBB11E}" destId="{9668AFF4-87F5-49EA-9835-22CB7B72D270}" srcOrd="1" destOrd="0" parTransId="{50961385-3BB8-4BA1-8A41-B75853455DD8}" sibTransId="{BEE7C87F-28F2-4F6C-B1E1-0038AFFD7A5D}"/>
    <dgm:cxn modelId="{AB324E42-5BE5-4542-9815-C1F5A1CEE7DA}" type="presOf" srcId="{AF1265ED-4ECA-4B8F-A5F4-39D377F3BC4C}" destId="{B5B3C981-3286-490B-A2AC-9FFCEA6C1D6E}" srcOrd="0" destOrd="0" presId="urn:microsoft.com/office/officeart/2018/5/layout/IconLeafLabelList"/>
    <dgm:cxn modelId="{71C7E266-7235-4FA4-BAF8-694C09C450E3}" srcId="{22887D93-B241-4ACF-A35D-53EB2FCBB11E}" destId="{81718F6F-526D-415C-9050-CB0E3280B379}" srcOrd="0" destOrd="0" parTransId="{C5C21F99-E690-426C-83DA-8AADCD056E2A}" sibTransId="{737751B4-84CB-4B28-8AD6-671F1DAA9E09}"/>
    <dgm:cxn modelId="{B2E32E4C-7BFD-4369-9AFE-8087D52F169F}" srcId="{22887D93-B241-4ACF-A35D-53EB2FCBB11E}" destId="{5B0BCA0B-311F-4CD1-83B4-FB6600A7EF6E}" srcOrd="4" destOrd="0" parTransId="{43486F3A-A3B5-4BA9-92D9-F27BE51772BC}" sibTransId="{93F48734-9C34-4367-B082-B2705EA6E6D0}"/>
    <dgm:cxn modelId="{3A53CA51-0F76-46BA-A54D-BABFA89AD2EB}" srcId="{22887D93-B241-4ACF-A35D-53EB2FCBB11E}" destId="{AF1265ED-4ECA-4B8F-A5F4-39D377F3BC4C}" srcOrd="2" destOrd="0" parTransId="{EEE12CD0-07FF-413B-BB53-B3C8EEF68C58}" sibTransId="{98FB0FA2-2C35-4ECA-BC9F-B3BFAF300456}"/>
    <dgm:cxn modelId="{6EF94E73-505F-4654-B9E8-057FF003EC7A}" type="presOf" srcId="{22887D93-B241-4ACF-A35D-53EB2FCBB11E}" destId="{0416EA7F-4781-4A88-A656-9EB90E9FE2EF}" srcOrd="0" destOrd="0" presId="urn:microsoft.com/office/officeart/2018/5/layout/IconLeafLabelList"/>
    <dgm:cxn modelId="{C035A774-9E0B-42FA-9AE8-8AD3992223F6}" type="presOf" srcId="{987F8498-1A0F-415C-886B-71B50EC65FD2}" destId="{3046E4F4-B484-4BB9-B912-51CE1704E873}" srcOrd="0" destOrd="0" presId="urn:microsoft.com/office/officeart/2018/5/layout/IconLeafLabelList"/>
    <dgm:cxn modelId="{29BB697D-099F-45D8-B384-AE0EFB786BA6}" type="presOf" srcId="{81718F6F-526D-415C-9050-CB0E3280B379}" destId="{D3515CB7-8715-4A0B-9343-A3EF49A201BC}" srcOrd="0" destOrd="0" presId="urn:microsoft.com/office/officeart/2018/5/layout/IconLeafLabelList"/>
    <dgm:cxn modelId="{6109368B-0540-4D57-AE60-0B43F811FE1F}" type="presOf" srcId="{5B0BCA0B-311F-4CD1-83B4-FB6600A7EF6E}" destId="{539E0E8F-DF7C-4F4C-90B6-C7E427D9F4DC}" srcOrd="0" destOrd="0" presId="urn:microsoft.com/office/officeart/2018/5/layout/IconLeafLabelList"/>
    <dgm:cxn modelId="{EF27BD99-11BB-4F0D-A774-19A460CB9356}" type="presOf" srcId="{9668AFF4-87F5-49EA-9835-22CB7B72D270}" destId="{351FDBEB-4BCC-4759-8D5C-06D15AFC11FA}" srcOrd="0" destOrd="0" presId="urn:microsoft.com/office/officeart/2018/5/layout/IconLeafLabelList"/>
    <dgm:cxn modelId="{A087E5B9-B76A-4E1B-9015-27662147E51D}" srcId="{22887D93-B241-4ACF-A35D-53EB2FCBB11E}" destId="{987F8498-1A0F-415C-886B-71B50EC65FD2}" srcOrd="3" destOrd="0" parTransId="{46CC38E8-C556-4587-8FB8-62E0B2857A54}" sibTransId="{C9E91902-DEC0-45C7-8586-1451F56D0C35}"/>
    <dgm:cxn modelId="{E97A7FCD-F6DB-43E5-BD63-8458199E07FB}" type="presParOf" srcId="{0416EA7F-4781-4A88-A656-9EB90E9FE2EF}" destId="{AFD2FB90-8F3D-4C55-A3DC-CC5230D37670}" srcOrd="0" destOrd="0" presId="urn:microsoft.com/office/officeart/2018/5/layout/IconLeafLabelList"/>
    <dgm:cxn modelId="{5B9C0EAB-68F6-4D15-A6D7-44A44BA0F111}" type="presParOf" srcId="{AFD2FB90-8F3D-4C55-A3DC-CC5230D37670}" destId="{8C1FC111-9EA6-4672-ADCE-205FEF4F9FC5}" srcOrd="0" destOrd="0" presId="urn:microsoft.com/office/officeart/2018/5/layout/IconLeafLabelList"/>
    <dgm:cxn modelId="{18225D20-242B-40DD-9306-FBE8A9E4C390}" type="presParOf" srcId="{AFD2FB90-8F3D-4C55-A3DC-CC5230D37670}" destId="{9CB55FFF-9EBE-47A5-B590-F68799AE518D}" srcOrd="1" destOrd="0" presId="urn:microsoft.com/office/officeart/2018/5/layout/IconLeafLabelList"/>
    <dgm:cxn modelId="{B3B58D9E-FE10-4148-953D-897C59062E27}" type="presParOf" srcId="{AFD2FB90-8F3D-4C55-A3DC-CC5230D37670}" destId="{F1E87E87-D107-4508-A3EE-16C3B2D3197C}" srcOrd="2" destOrd="0" presId="urn:microsoft.com/office/officeart/2018/5/layout/IconLeafLabelList"/>
    <dgm:cxn modelId="{162554AB-38E2-497D-97FC-6BEF0C623C0A}" type="presParOf" srcId="{AFD2FB90-8F3D-4C55-A3DC-CC5230D37670}" destId="{D3515CB7-8715-4A0B-9343-A3EF49A201BC}" srcOrd="3" destOrd="0" presId="urn:microsoft.com/office/officeart/2018/5/layout/IconLeafLabelList"/>
    <dgm:cxn modelId="{8037F78F-DB85-4246-B9A1-547F8F37D069}" type="presParOf" srcId="{0416EA7F-4781-4A88-A656-9EB90E9FE2EF}" destId="{01273CD9-9258-49B8-9B71-021B88964EDE}" srcOrd="1" destOrd="0" presId="urn:microsoft.com/office/officeart/2018/5/layout/IconLeafLabelList"/>
    <dgm:cxn modelId="{25195519-C106-449B-8D69-6FCEB1482EE8}" type="presParOf" srcId="{0416EA7F-4781-4A88-A656-9EB90E9FE2EF}" destId="{D2D0485F-BA13-46EE-8A0D-C9E6A995493F}" srcOrd="2" destOrd="0" presId="urn:microsoft.com/office/officeart/2018/5/layout/IconLeafLabelList"/>
    <dgm:cxn modelId="{F464E693-BDFD-4068-881D-23F1DEBE6B59}" type="presParOf" srcId="{D2D0485F-BA13-46EE-8A0D-C9E6A995493F}" destId="{4F590C49-16A6-49DD-AB13-D2106CF2BC51}" srcOrd="0" destOrd="0" presId="urn:microsoft.com/office/officeart/2018/5/layout/IconLeafLabelList"/>
    <dgm:cxn modelId="{0B6ABD97-4D1A-486B-B4E5-ABD17D8D4E98}" type="presParOf" srcId="{D2D0485F-BA13-46EE-8A0D-C9E6A995493F}" destId="{A1511DD3-4E15-4E59-8D27-3581449EB5FF}" srcOrd="1" destOrd="0" presId="urn:microsoft.com/office/officeart/2018/5/layout/IconLeafLabelList"/>
    <dgm:cxn modelId="{17A52E82-F20C-46D8-8F5C-E92D00144188}" type="presParOf" srcId="{D2D0485F-BA13-46EE-8A0D-C9E6A995493F}" destId="{DB15AA94-2DE8-4BFE-8C7B-5B6D97065709}" srcOrd="2" destOrd="0" presId="urn:microsoft.com/office/officeart/2018/5/layout/IconLeafLabelList"/>
    <dgm:cxn modelId="{CF3F9162-7068-4EE0-9AC1-A353D954A53D}" type="presParOf" srcId="{D2D0485F-BA13-46EE-8A0D-C9E6A995493F}" destId="{351FDBEB-4BCC-4759-8D5C-06D15AFC11FA}" srcOrd="3" destOrd="0" presId="urn:microsoft.com/office/officeart/2018/5/layout/IconLeafLabelList"/>
    <dgm:cxn modelId="{A28A866C-DF4B-4D80-81E6-5C13A7A7FC21}" type="presParOf" srcId="{0416EA7F-4781-4A88-A656-9EB90E9FE2EF}" destId="{4DFDC491-235E-4184-8A1D-E372D6C7060E}" srcOrd="3" destOrd="0" presId="urn:microsoft.com/office/officeart/2018/5/layout/IconLeafLabelList"/>
    <dgm:cxn modelId="{A12B3145-F41C-42A1-B6A5-D5172B8C3FCE}" type="presParOf" srcId="{0416EA7F-4781-4A88-A656-9EB90E9FE2EF}" destId="{8FCDD60F-CD65-465B-8848-9A0507A4E680}" srcOrd="4" destOrd="0" presId="urn:microsoft.com/office/officeart/2018/5/layout/IconLeafLabelList"/>
    <dgm:cxn modelId="{893C0F04-57AE-4C69-BA3B-84EB6469A328}" type="presParOf" srcId="{8FCDD60F-CD65-465B-8848-9A0507A4E680}" destId="{9AF285BB-3964-49F7-940A-C5B489DF1AE9}" srcOrd="0" destOrd="0" presId="urn:microsoft.com/office/officeart/2018/5/layout/IconLeafLabelList"/>
    <dgm:cxn modelId="{14F2FD69-AF66-4B42-B915-3E495DFA7C9C}" type="presParOf" srcId="{8FCDD60F-CD65-465B-8848-9A0507A4E680}" destId="{F0C91A0E-A477-4195-BB40-0721AA8F8E97}" srcOrd="1" destOrd="0" presId="urn:microsoft.com/office/officeart/2018/5/layout/IconLeafLabelList"/>
    <dgm:cxn modelId="{921C0F80-92E4-4461-9069-807D364DEE3E}" type="presParOf" srcId="{8FCDD60F-CD65-465B-8848-9A0507A4E680}" destId="{BF168F7F-7856-4E99-9D65-611546D438D2}" srcOrd="2" destOrd="0" presId="urn:microsoft.com/office/officeart/2018/5/layout/IconLeafLabelList"/>
    <dgm:cxn modelId="{68804ED0-4A84-466F-B553-EC51BEE471FF}" type="presParOf" srcId="{8FCDD60F-CD65-465B-8848-9A0507A4E680}" destId="{B5B3C981-3286-490B-A2AC-9FFCEA6C1D6E}" srcOrd="3" destOrd="0" presId="urn:microsoft.com/office/officeart/2018/5/layout/IconLeafLabelList"/>
    <dgm:cxn modelId="{8789A387-6794-43CA-A2B5-B46E4726B237}" type="presParOf" srcId="{0416EA7F-4781-4A88-A656-9EB90E9FE2EF}" destId="{95F40FFE-B896-4F3A-BBFA-F741C84C806D}" srcOrd="5" destOrd="0" presId="urn:microsoft.com/office/officeart/2018/5/layout/IconLeafLabelList"/>
    <dgm:cxn modelId="{1FE77792-88C7-4241-92FE-6E56314B794B}" type="presParOf" srcId="{0416EA7F-4781-4A88-A656-9EB90E9FE2EF}" destId="{815BF057-4C33-48A2-ACB7-15F630700030}" srcOrd="6" destOrd="0" presId="urn:microsoft.com/office/officeart/2018/5/layout/IconLeafLabelList"/>
    <dgm:cxn modelId="{A47DD903-C4B0-47FB-9B0E-7960A176FC72}" type="presParOf" srcId="{815BF057-4C33-48A2-ACB7-15F630700030}" destId="{484C8352-25C3-4055-89C3-EBB7FD517C2A}" srcOrd="0" destOrd="0" presId="urn:microsoft.com/office/officeart/2018/5/layout/IconLeafLabelList"/>
    <dgm:cxn modelId="{2DF0A85B-359A-48F2-8249-0DACEB058A8C}" type="presParOf" srcId="{815BF057-4C33-48A2-ACB7-15F630700030}" destId="{7917C7EA-D460-4186-8886-E69FCABEABE4}" srcOrd="1" destOrd="0" presId="urn:microsoft.com/office/officeart/2018/5/layout/IconLeafLabelList"/>
    <dgm:cxn modelId="{FC93A8D2-661A-408C-B31E-D7941B554B85}" type="presParOf" srcId="{815BF057-4C33-48A2-ACB7-15F630700030}" destId="{D40F32D4-FEDD-4717-867A-9019B5E003CF}" srcOrd="2" destOrd="0" presId="urn:microsoft.com/office/officeart/2018/5/layout/IconLeafLabelList"/>
    <dgm:cxn modelId="{B2A8E973-54FB-4DE0-BA35-CEE3165CCE50}" type="presParOf" srcId="{815BF057-4C33-48A2-ACB7-15F630700030}" destId="{3046E4F4-B484-4BB9-B912-51CE1704E873}" srcOrd="3" destOrd="0" presId="urn:microsoft.com/office/officeart/2018/5/layout/IconLeafLabelList"/>
    <dgm:cxn modelId="{48E5B0E7-F25E-4F59-9E97-7DEB8BF981BB}" type="presParOf" srcId="{0416EA7F-4781-4A88-A656-9EB90E9FE2EF}" destId="{E65AAFDB-AB60-4F6A-9744-E44552FBEF36}" srcOrd="7" destOrd="0" presId="urn:microsoft.com/office/officeart/2018/5/layout/IconLeafLabelList"/>
    <dgm:cxn modelId="{5BC47D0B-2322-4CAC-A7D2-FE58897E3245}" type="presParOf" srcId="{0416EA7F-4781-4A88-A656-9EB90E9FE2EF}" destId="{643B3D31-5189-4331-BC73-FD84A2E68B10}" srcOrd="8" destOrd="0" presId="urn:microsoft.com/office/officeart/2018/5/layout/IconLeafLabelList"/>
    <dgm:cxn modelId="{527803D9-41C1-4E10-AC4D-9BF96079C5C7}" type="presParOf" srcId="{643B3D31-5189-4331-BC73-FD84A2E68B10}" destId="{47170030-E253-4E44-824E-B16C6D5E1D05}" srcOrd="0" destOrd="0" presId="urn:microsoft.com/office/officeart/2018/5/layout/IconLeafLabelList"/>
    <dgm:cxn modelId="{C46F265A-A3F5-48BC-809B-D8B68076516B}" type="presParOf" srcId="{643B3D31-5189-4331-BC73-FD84A2E68B10}" destId="{6951501D-3766-4639-9356-F33143E75ABC}" srcOrd="1" destOrd="0" presId="urn:microsoft.com/office/officeart/2018/5/layout/IconLeafLabelList"/>
    <dgm:cxn modelId="{6AA503DD-3F97-4A6E-A8B8-07B67C2DB5A9}" type="presParOf" srcId="{643B3D31-5189-4331-BC73-FD84A2E68B10}" destId="{4A166E4D-84AC-4336-AB41-9DED55596ADA}" srcOrd="2" destOrd="0" presId="urn:microsoft.com/office/officeart/2018/5/layout/IconLeafLabelList"/>
    <dgm:cxn modelId="{35D054C5-4578-4F9E-B383-4C31F799B4EC}" type="presParOf" srcId="{643B3D31-5189-4331-BC73-FD84A2E68B10}" destId="{539E0E8F-DF7C-4F4C-90B6-C7E427D9F4D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2077B14-A204-4B64-84CF-8C9FADDCDD4E}"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C1E0B7-5618-40E8-BA80-0AB117C0AA80}">
      <dgm:prSet/>
      <dgm:spPr/>
      <dgm:t>
        <a:bodyPr/>
        <a:lstStyle/>
        <a:p>
          <a:pPr>
            <a:defRPr cap="all"/>
          </a:pPr>
          <a:r>
            <a:rPr lang="en-US"/>
            <a:t>In a population of grasses, some of the grasses are better adapted to survive drought conditions</a:t>
          </a:r>
        </a:p>
      </dgm:t>
    </dgm:pt>
    <dgm:pt modelId="{5EC785DA-1BD1-4299-A611-C61C64A22C23}" type="parTrans" cxnId="{302FA387-FFAF-41CB-A8AA-FC6C574FBD22}">
      <dgm:prSet/>
      <dgm:spPr/>
      <dgm:t>
        <a:bodyPr/>
        <a:lstStyle/>
        <a:p>
          <a:endParaRPr lang="en-US"/>
        </a:p>
      </dgm:t>
    </dgm:pt>
    <dgm:pt modelId="{63771B24-592F-44E0-8FC1-9BAFD02943B6}" type="sibTrans" cxnId="{302FA387-FFAF-41CB-A8AA-FC6C574FBD22}">
      <dgm:prSet/>
      <dgm:spPr/>
      <dgm:t>
        <a:bodyPr/>
        <a:lstStyle/>
        <a:p>
          <a:endParaRPr lang="en-US"/>
        </a:p>
      </dgm:t>
    </dgm:pt>
    <dgm:pt modelId="{CD7ED3A4-CCF7-46EA-AEA9-D20259DA4A2E}">
      <dgm:prSet/>
      <dgm:spPr/>
      <dgm:t>
        <a:bodyPr/>
        <a:lstStyle/>
        <a:p>
          <a:pPr>
            <a:defRPr cap="all"/>
          </a:pPr>
          <a:r>
            <a:rPr lang="en-US"/>
            <a:t>If a drought occurs, it exerts a selective pressure that favours those plants that are drought-resistant</a:t>
          </a:r>
        </a:p>
      </dgm:t>
    </dgm:pt>
    <dgm:pt modelId="{28A17F01-3F7B-48FF-8D37-10C3AE9D782E}" type="parTrans" cxnId="{C90A6135-3108-4D0A-B43B-85ACC01678F9}">
      <dgm:prSet/>
      <dgm:spPr/>
      <dgm:t>
        <a:bodyPr/>
        <a:lstStyle/>
        <a:p>
          <a:endParaRPr lang="en-US"/>
        </a:p>
      </dgm:t>
    </dgm:pt>
    <dgm:pt modelId="{EBB311A5-023B-4394-B92C-E72F168BD480}" type="sibTrans" cxnId="{C90A6135-3108-4D0A-B43B-85ACC01678F9}">
      <dgm:prSet/>
      <dgm:spPr/>
      <dgm:t>
        <a:bodyPr/>
        <a:lstStyle/>
        <a:p>
          <a:endParaRPr lang="en-US"/>
        </a:p>
      </dgm:t>
    </dgm:pt>
    <dgm:pt modelId="{D7ABF35D-BE13-4DE4-8DC0-EBC1DFAE3FE6}">
      <dgm:prSet/>
      <dgm:spPr/>
      <dgm:t>
        <a:bodyPr/>
        <a:lstStyle/>
        <a:p>
          <a:pPr>
            <a:defRPr cap="all"/>
          </a:pPr>
          <a:r>
            <a:rPr lang="en-US"/>
            <a:t>This causes a change in the makeup of the population</a:t>
          </a:r>
        </a:p>
      </dgm:t>
    </dgm:pt>
    <dgm:pt modelId="{7E62FE44-3508-4652-A6AF-F3B20971BF3A}" type="parTrans" cxnId="{96A48496-F56A-452F-8D97-73491B4D3BA3}">
      <dgm:prSet/>
      <dgm:spPr/>
      <dgm:t>
        <a:bodyPr/>
        <a:lstStyle/>
        <a:p>
          <a:endParaRPr lang="en-US"/>
        </a:p>
      </dgm:t>
    </dgm:pt>
    <dgm:pt modelId="{6F039B1C-4904-442B-9857-06D789FD224D}" type="sibTrans" cxnId="{96A48496-F56A-452F-8D97-73491B4D3BA3}">
      <dgm:prSet/>
      <dgm:spPr/>
      <dgm:t>
        <a:bodyPr/>
        <a:lstStyle/>
        <a:p>
          <a:endParaRPr lang="en-US"/>
        </a:p>
      </dgm:t>
    </dgm:pt>
    <dgm:pt modelId="{3D7A8BE4-7024-4782-8FCD-0EBAEE8F0A50}" type="pres">
      <dgm:prSet presAssocID="{72077B14-A204-4B64-84CF-8C9FADDCDD4E}" presName="root" presStyleCnt="0">
        <dgm:presLayoutVars>
          <dgm:dir/>
          <dgm:resizeHandles val="exact"/>
        </dgm:presLayoutVars>
      </dgm:prSet>
      <dgm:spPr/>
    </dgm:pt>
    <dgm:pt modelId="{5E3E6F1F-5D77-42B4-9700-CAF616C34A94}" type="pres">
      <dgm:prSet presAssocID="{F4C1E0B7-5618-40E8-BA80-0AB117C0AA80}" presName="compNode" presStyleCnt="0"/>
      <dgm:spPr/>
    </dgm:pt>
    <dgm:pt modelId="{4A70B03A-D65D-484A-9E0C-A9ED777FEC28}" type="pres">
      <dgm:prSet presAssocID="{F4C1E0B7-5618-40E8-BA80-0AB117C0AA80}" presName="iconBgRect" presStyleLbl="bgShp" presStyleIdx="0" presStyleCnt="3"/>
      <dgm:spPr/>
    </dgm:pt>
    <dgm:pt modelId="{47D41514-B05C-46B2-8EFD-3F76BA51869F}" type="pres">
      <dgm:prSet presAssocID="{F4C1E0B7-5618-40E8-BA80-0AB117C0AA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ainy scene"/>
        </a:ext>
      </dgm:extLst>
    </dgm:pt>
    <dgm:pt modelId="{D559BC6D-5FC9-4BAC-877C-EFA3B53349DB}" type="pres">
      <dgm:prSet presAssocID="{F4C1E0B7-5618-40E8-BA80-0AB117C0AA80}" presName="spaceRect" presStyleCnt="0"/>
      <dgm:spPr/>
    </dgm:pt>
    <dgm:pt modelId="{02082054-5032-48E7-9703-6BECD11DDE9D}" type="pres">
      <dgm:prSet presAssocID="{F4C1E0B7-5618-40E8-BA80-0AB117C0AA80}" presName="textRect" presStyleLbl="revTx" presStyleIdx="0" presStyleCnt="3">
        <dgm:presLayoutVars>
          <dgm:chMax val="1"/>
          <dgm:chPref val="1"/>
        </dgm:presLayoutVars>
      </dgm:prSet>
      <dgm:spPr/>
    </dgm:pt>
    <dgm:pt modelId="{D67D242C-8ED3-427F-8C7D-7653D60E1A87}" type="pres">
      <dgm:prSet presAssocID="{63771B24-592F-44E0-8FC1-9BAFD02943B6}" presName="sibTrans" presStyleCnt="0"/>
      <dgm:spPr/>
    </dgm:pt>
    <dgm:pt modelId="{9B005F7D-ECBC-4120-A711-56E05379AB09}" type="pres">
      <dgm:prSet presAssocID="{CD7ED3A4-CCF7-46EA-AEA9-D20259DA4A2E}" presName="compNode" presStyleCnt="0"/>
      <dgm:spPr/>
    </dgm:pt>
    <dgm:pt modelId="{A7BAB3AD-EFD8-430F-9A21-E76D50CE0B37}" type="pres">
      <dgm:prSet presAssocID="{CD7ED3A4-CCF7-46EA-AEA9-D20259DA4A2E}" presName="iconBgRect" presStyleLbl="bgShp" presStyleIdx="1" presStyleCnt="3"/>
      <dgm:spPr/>
    </dgm:pt>
    <dgm:pt modelId="{8153FC5A-2EE5-4814-97F7-9A6F4ADFF80B}" type="pres">
      <dgm:prSet presAssocID="{CD7ED3A4-CCF7-46EA-AEA9-D20259DA4A2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B8EBBADA-834B-46A3-BDC0-914425B08712}" type="pres">
      <dgm:prSet presAssocID="{CD7ED3A4-CCF7-46EA-AEA9-D20259DA4A2E}" presName="spaceRect" presStyleCnt="0"/>
      <dgm:spPr/>
    </dgm:pt>
    <dgm:pt modelId="{C6D588A7-C09C-4392-A58C-E3C9F3447280}" type="pres">
      <dgm:prSet presAssocID="{CD7ED3A4-CCF7-46EA-AEA9-D20259DA4A2E}" presName="textRect" presStyleLbl="revTx" presStyleIdx="1" presStyleCnt="3">
        <dgm:presLayoutVars>
          <dgm:chMax val="1"/>
          <dgm:chPref val="1"/>
        </dgm:presLayoutVars>
      </dgm:prSet>
      <dgm:spPr/>
    </dgm:pt>
    <dgm:pt modelId="{13CF7ED1-EF86-4052-839A-0062626658A3}" type="pres">
      <dgm:prSet presAssocID="{EBB311A5-023B-4394-B92C-E72F168BD480}" presName="sibTrans" presStyleCnt="0"/>
      <dgm:spPr/>
    </dgm:pt>
    <dgm:pt modelId="{2FB76DF8-BAD6-4B0D-96AF-E7EDB785575A}" type="pres">
      <dgm:prSet presAssocID="{D7ABF35D-BE13-4DE4-8DC0-EBC1DFAE3FE6}" presName="compNode" presStyleCnt="0"/>
      <dgm:spPr/>
    </dgm:pt>
    <dgm:pt modelId="{199DD11F-EDC9-4E3A-B706-1726E9BE1EA1}" type="pres">
      <dgm:prSet presAssocID="{D7ABF35D-BE13-4DE4-8DC0-EBC1DFAE3FE6}" presName="iconBgRect" presStyleLbl="bgShp" presStyleIdx="2" presStyleCnt="3"/>
      <dgm:spPr/>
    </dgm:pt>
    <dgm:pt modelId="{3944E636-37C7-4A20-83E6-9D25ACF51CF6}" type="pres">
      <dgm:prSet presAssocID="{D7ABF35D-BE13-4DE4-8DC0-EBC1DFAE3F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A7FE278C-BF57-460B-BF7B-98D3C88003A0}" type="pres">
      <dgm:prSet presAssocID="{D7ABF35D-BE13-4DE4-8DC0-EBC1DFAE3FE6}" presName="spaceRect" presStyleCnt="0"/>
      <dgm:spPr/>
    </dgm:pt>
    <dgm:pt modelId="{4A1AD575-5202-48AC-A4E9-AD9F5BB2B3A7}" type="pres">
      <dgm:prSet presAssocID="{D7ABF35D-BE13-4DE4-8DC0-EBC1DFAE3FE6}" presName="textRect" presStyleLbl="revTx" presStyleIdx="2" presStyleCnt="3">
        <dgm:presLayoutVars>
          <dgm:chMax val="1"/>
          <dgm:chPref val="1"/>
        </dgm:presLayoutVars>
      </dgm:prSet>
      <dgm:spPr/>
    </dgm:pt>
  </dgm:ptLst>
  <dgm:cxnLst>
    <dgm:cxn modelId="{C90A6135-3108-4D0A-B43B-85ACC01678F9}" srcId="{72077B14-A204-4B64-84CF-8C9FADDCDD4E}" destId="{CD7ED3A4-CCF7-46EA-AEA9-D20259DA4A2E}" srcOrd="1" destOrd="0" parTransId="{28A17F01-3F7B-48FF-8D37-10C3AE9D782E}" sibTransId="{EBB311A5-023B-4394-B92C-E72F168BD480}"/>
    <dgm:cxn modelId="{076D3164-339C-4748-93F5-C40C6D407455}" type="presOf" srcId="{D7ABF35D-BE13-4DE4-8DC0-EBC1DFAE3FE6}" destId="{4A1AD575-5202-48AC-A4E9-AD9F5BB2B3A7}" srcOrd="0" destOrd="0" presId="urn:microsoft.com/office/officeart/2018/5/layout/IconCircleLabelList"/>
    <dgm:cxn modelId="{302FA387-FFAF-41CB-A8AA-FC6C574FBD22}" srcId="{72077B14-A204-4B64-84CF-8C9FADDCDD4E}" destId="{F4C1E0B7-5618-40E8-BA80-0AB117C0AA80}" srcOrd="0" destOrd="0" parTransId="{5EC785DA-1BD1-4299-A611-C61C64A22C23}" sibTransId="{63771B24-592F-44E0-8FC1-9BAFD02943B6}"/>
    <dgm:cxn modelId="{B1BB0689-FFE4-45C4-91D4-7EDF9C8C9B1F}" type="presOf" srcId="{CD7ED3A4-CCF7-46EA-AEA9-D20259DA4A2E}" destId="{C6D588A7-C09C-4392-A58C-E3C9F3447280}" srcOrd="0" destOrd="0" presId="urn:microsoft.com/office/officeart/2018/5/layout/IconCircleLabelList"/>
    <dgm:cxn modelId="{96A48496-F56A-452F-8D97-73491B4D3BA3}" srcId="{72077B14-A204-4B64-84CF-8C9FADDCDD4E}" destId="{D7ABF35D-BE13-4DE4-8DC0-EBC1DFAE3FE6}" srcOrd="2" destOrd="0" parTransId="{7E62FE44-3508-4652-A6AF-F3B20971BF3A}" sibTransId="{6F039B1C-4904-442B-9857-06D789FD224D}"/>
    <dgm:cxn modelId="{7C5ECBA5-DCDC-4718-8B96-17625878EC0F}" type="presOf" srcId="{72077B14-A204-4B64-84CF-8C9FADDCDD4E}" destId="{3D7A8BE4-7024-4782-8FCD-0EBAEE8F0A50}" srcOrd="0" destOrd="0" presId="urn:microsoft.com/office/officeart/2018/5/layout/IconCircleLabelList"/>
    <dgm:cxn modelId="{39913ABB-1113-4485-8670-63A448A1333E}" type="presOf" srcId="{F4C1E0B7-5618-40E8-BA80-0AB117C0AA80}" destId="{02082054-5032-48E7-9703-6BECD11DDE9D}" srcOrd="0" destOrd="0" presId="urn:microsoft.com/office/officeart/2018/5/layout/IconCircleLabelList"/>
    <dgm:cxn modelId="{100E5BC3-8A77-48B3-952A-79BC59659142}" type="presParOf" srcId="{3D7A8BE4-7024-4782-8FCD-0EBAEE8F0A50}" destId="{5E3E6F1F-5D77-42B4-9700-CAF616C34A94}" srcOrd="0" destOrd="0" presId="urn:microsoft.com/office/officeart/2018/5/layout/IconCircleLabelList"/>
    <dgm:cxn modelId="{6C41985E-3B02-4272-A6CA-373E706102D4}" type="presParOf" srcId="{5E3E6F1F-5D77-42B4-9700-CAF616C34A94}" destId="{4A70B03A-D65D-484A-9E0C-A9ED777FEC28}" srcOrd="0" destOrd="0" presId="urn:microsoft.com/office/officeart/2018/5/layout/IconCircleLabelList"/>
    <dgm:cxn modelId="{2550DCA4-85F7-4437-979A-2FB5394EE59D}" type="presParOf" srcId="{5E3E6F1F-5D77-42B4-9700-CAF616C34A94}" destId="{47D41514-B05C-46B2-8EFD-3F76BA51869F}" srcOrd="1" destOrd="0" presId="urn:microsoft.com/office/officeart/2018/5/layout/IconCircleLabelList"/>
    <dgm:cxn modelId="{A6C3EDA2-C4A9-4FEF-A40E-DCB0259CD56E}" type="presParOf" srcId="{5E3E6F1F-5D77-42B4-9700-CAF616C34A94}" destId="{D559BC6D-5FC9-4BAC-877C-EFA3B53349DB}" srcOrd="2" destOrd="0" presId="urn:microsoft.com/office/officeart/2018/5/layout/IconCircleLabelList"/>
    <dgm:cxn modelId="{D7FF5A79-7573-43A3-99F0-45FA262E38F9}" type="presParOf" srcId="{5E3E6F1F-5D77-42B4-9700-CAF616C34A94}" destId="{02082054-5032-48E7-9703-6BECD11DDE9D}" srcOrd="3" destOrd="0" presId="urn:microsoft.com/office/officeart/2018/5/layout/IconCircleLabelList"/>
    <dgm:cxn modelId="{5915C206-775D-44C5-91CC-B0CEDDB8BFA2}" type="presParOf" srcId="{3D7A8BE4-7024-4782-8FCD-0EBAEE8F0A50}" destId="{D67D242C-8ED3-427F-8C7D-7653D60E1A87}" srcOrd="1" destOrd="0" presId="urn:microsoft.com/office/officeart/2018/5/layout/IconCircleLabelList"/>
    <dgm:cxn modelId="{292957A9-6B4D-4354-BFE3-2F79D44D931A}" type="presParOf" srcId="{3D7A8BE4-7024-4782-8FCD-0EBAEE8F0A50}" destId="{9B005F7D-ECBC-4120-A711-56E05379AB09}" srcOrd="2" destOrd="0" presId="urn:microsoft.com/office/officeart/2018/5/layout/IconCircleLabelList"/>
    <dgm:cxn modelId="{CB78AE73-26D3-4C46-A092-25CA95A3F474}" type="presParOf" srcId="{9B005F7D-ECBC-4120-A711-56E05379AB09}" destId="{A7BAB3AD-EFD8-430F-9A21-E76D50CE0B37}" srcOrd="0" destOrd="0" presId="urn:microsoft.com/office/officeart/2018/5/layout/IconCircleLabelList"/>
    <dgm:cxn modelId="{275E8986-5C13-4128-85E5-1D3112B52966}" type="presParOf" srcId="{9B005F7D-ECBC-4120-A711-56E05379AB09}" destId="{8153FC5A-2EE5-4814-97F7-9A6F4ADFF80B}" srcOrd="1" destOrd="0" presId="urn:microsoft.com/office/officeart/2018/5/layout/IconCircleLabelList"/>
    <dgm:cxn modelId="{7C88FFBA-4274-4AEE-83DD-2689B5D6221D}" type="presParOf" srcId="{9B005F7D-ECBC-4120-A711-56E05379AB09}" destId="{B8EBBADA-834B-46A3-BDC0-914425B08712}" srcOrd="2" destOrd="0" presId="urn:microsoft.com/office/officeart/2018/5/layout/IconCircleLabelList"/>
    <dgm:cxn modelId="{5A4ABC84-2532-4E62-B250-B4043F994890}" type="presParOf" srcId="{9B005F7D-ECBC-4120-A711-56E05379AB09}" destId="{C6D588A7-C09C-4392-A58C-E3C9F3447280}" srcOrd="3" destOrd="0" presId="urn:microsoft.com/office/officeart/2018/5/layout/IconCircleLabelList"/>
    <dgm:cxn modelId="{6527F5CD-2194-4047-BD68-DDAB9C572B82}" type="presParOf" srcId="{3D7A8BE4-7024-4782-8FCD-0EBAEE8F0A50}" destId="{13CF7ED1-EF86-4052-839A-0062626658A3}" srcOrd="3" destOrd="0" presId="urn:microsoft.com/office/officeart/2018/5/layout/IconCircleLabelList"/>
    <dgm:cxn modelId="{AD384CD9-032D-4773-B869-DE6D8C1CA60C}" type="presParOf" srcId="{3D7A8BE4-7024-4782-8FCD-0EBAEE8F0A50}" destId="{2FB76DF8-BAD6-4B0D-96AF-E7EDB785575A}" srcOrd="4" destOrd="0" presId="urn:microsoft.com/office/officeart/2018/5/layout/IconCircleLabelList"/>
    <dgm:cxn modelId="{6F7FD67F-96D6-45F9-85AA-D6094478C0D8}" type="presParOf" srcId="{2FB76DF8-BAD6-4B0D-96AF-E7EDB785575A}" destId="{199DD11F-EDC9-4E3A-B706-1726E9BE1EA1}" srcOrd="0" destOrd="0" presId="urn:microsoft.com/office/officeart/2018/5/layout/IconCircleLabelList"/>
    <dgm:cxn modelId="{C670D699-E6CF-4799-B64B-81EE16A7CED4}" type="presParOf" srcId="{2FB76DF8-BAD6-4B0D-96AF-E7EDB785575A}" destId="{3944E636-37C7-4A20-83E6-9D25ACF51CF6}" srcOrd="1" destOrd="0" presId="urn:microsoft.com/office/officeart/2018/5/layout/IconCircleLabelList"/>
    <dgm:cxn modelId="{A7CCFB75-EBA3-4C27-B3EA-D8C9EBEB4F84}" type="presParOf" srcId="{2FB76DF8-BAD6-4B0D-96AF-E7EDB785575A}" destId="{A7FE278C-BF57-460B-BF7B-98D3C88003A0}" srcOrd="2" destOrd="0" presId="urn:microsoft.com/office/officeart/2018/5/layout/IconCircleLabelList"/>
    <dgm:cxn modelId="{B44D7F8E-273C-45BC-BEAE-3AB6B7BFF7B7}" type="presParOf" srcId="{2FB76DF8-BAD6-4B0D-96AF-E7EDB785575A}" destId="{4A1AD575-5202-48AC-A4E9-AD9F5BB2B3A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6FF7D1-0C73-4521-9E51-276D26E61C0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57A32B0-0AAF-4827-B604-C4744F2A71A5}">
      <dgm:prSet/>
      <dgm:spPr/>
      <dgm:t>
        <a:bodyPr/>
        <a:lstStyle/>
        <a:p>
          <a:r>
            <a:rPr lang="en-US"/>
            <a:t>Natural selection does not anticipate changes in the environment</a:t>
          </a:r>
        </a:p>
      </dgm:t>
    </dgm:pt>
    <dgm:pt modelId="{CE6B355A-AD61-4D07-8FFE-3E22BE83DEDF}" type="parTrans" cxnId="{814DA7DC-F940-498C-9183-DF79D30C59EE}">
      <dgm:prSet/>
      <dgm:spPr/>
      <dgm:t>
        <a:bodyPr/>
        <a:lstStyle/>
        <a:p>
          <a:endParaRPr lang="en-US"/>
        </a:p>
      </dgm:t>
    </dgm:pt>
    <dgm:pt modelId="{DC0907B5-2BBB-406A-9EBD-AEBD667508F0}" type="sibTrans" cxnId="{814DA7DC-F940-498C-9183-DF79D30C59EE}">
      <dgm:prSet/>
      <dgm:spPr/>
      <dgm:t>
        <a:bodyPr/>
        <a:lstStyle/>
        <a:p>
          <a:endParaRPr lang="en-US"/>
        </a:p>
      </dgm:t>
    </dgm:pt>
    <dgm:pt modelId="{66A5F895-0BE0-49F3-99F1-9687F2602F0D}">
      <dgm:prSet/>
      <dgm:spPr/>
      <dgm:t>
        <a:bodyPr/>
        <a:lstStyle/>
        <a:p>
          <a:r>
            <a:rPr lang="en-US"/>
            <a:t>Instead, random changes occur and produce traits that may be beneficial in the future</a:t>
          </a:r>
        </a:p>
      </dgm:t>
    </dgm:pt>
    <dgm:pt modelId="{0D42D7E5-401B-4047-9234-46946217C47D}" type="parTrans" cxnId="{668D55D0-C3AE-4EEE-8709-0C62D92529B1}">
      <dgm:prSet/>
      <dgm:spPr/>
      <dgm:t>
        <a:bodyPr/>
        <a:lstStyle/>
        <a:p>
          <a:endParaRPr lang="en-US"/>
        </a:p>
      </dgm:t>
    </dgm:pt>
    <dgm:pt modelId="{4FD2BA16-D1A1-48F2-8F97-32FAFEE1A092}" type="sibTrans" cxnId="{668D55D0-C3AE-4EEE-8709-0C62D92529B1}">
      <dgm:prSet/>
      <dgm:spPr/>
      <dgm:t>
        <a:bodyPr/>
        <a:lstStyle/>
        <a:p>
          <a:endParaRPr lang="en-US"/>
        </a:p>
      </dgm:t>
    </dgm:pt>
    <dgm:pt modelId="{29158620-CC10-4991-AF1E-9CCD1BAD2E4C}">
      <dgm:prSet/>
      <dgm:spPr/>
      <dgm:t>
        <a:bodyPr/>
        <a:lstStyle/>
        <a:p>
          <a:r>
            <a:rPr lang="en-US"/>
            <a:t>When the environment changes, then those variations that have been produced increase the ability of some organisms to survive</a:t>
          </a:r>
        </a:p>
      </dgm:t>
    </dgm:pt>
    <dgm:pt modelId="{87E4E5CA-16EE-404D-AA88-459DB8649DDD}" type="parTrans" cxnId="{254AC8AD-178D-4DEA-8627-4C78DD5751AF}">
      <dgm:prSet/>
      <dgm:spPr/>
      <dgm:t>
        <a:bodyPr/>
        <a:lstStyle/>
        <a:p>
          <a:endParaRPr lang="en-US"/>
        </a:p>
      </dgm:t>
    </dgm:pt>
    <dgm:pt modelId="{F8BBA0F8-1E2E-458B-8AD5-942193095915}" type="sibTrans" cxnId="{254AC8AD-178D-4DEA-8627-4C78DD5751AF}">
      <dgm:prSet/>
      <dgm:spPr/>
      <dgm:t>
        <a:bodyPr/>
        <a:lstStyle/>
        <a:p>
          <a:endParaRPr lang="en-US"/>
        </a:p>
      </dgm:t>
    </dgm:pt>
    <dgm:pt modelId="{1DB29322-3E21-4F6B-B827-03616913E939}" type="pres">
      <dgm:prSet presAssocID="{3D6FF7D1-0C73-4521-9E51-276D26E61C0B}" presName="hierChild1" presStyleCnt="0">
        <dgm:presLayoutVars>
          <dgm:chPref val="1"/>
          <dgm:dir/>
          <dgm:animOne val="branch"/>
          <dgm:animLvl val="lvl"/>
          <dgm:resizeHandles/>
        </dgm:presLayoutVars>
      </dgm:prSet>
      <dgm:spPr/>
    </dgm:pt>
    <dgm:pt modelId="{218A8FFB-4249-4458-A3BB-FBD8A9067EB2}" type="pres">
      <dgm:prSet presAssocID="{757A32B0-0AAF-4827-B604-C4744F2A71A5}" presName="hierRoot1" presStyleCnt="0"/>
      <dgm:spPr/>
    </dgm:pt>
    <dgm:pt modelId="{8D0385E0-59F2-4B0B-B6B8-DE22BF024F9F}" type="pres">
      <dgm:prSet presAssocID="{757A32B0-0AAF-4827-B604-C4744F2A71A5}" presName="composite" presStyleCnt="0"/>
      <dgm:spPr/>
    </dgm:pt>
    <dgm:pt modelId="{70370EDC-C446-49FC-9558-FCFAB7058E3A}" type="pres">
      <dgm:prSet presAssocID="{757A32B0-0AAF-4827-B604-C4744F2A71A5}" presName="background" presStyleLbl="node0" presStyleIdx="0" presStyleCnt="3"/>
      <dgm:spPr/>
    </dgm:pt>
    <dgm:pt modelId="{EA5DB504-C370-404A-9C75-0F672208623C}" type="pres">
      <dgm:prSet presAssocID="{757A32B0-0AAF-4827-B604-C4744F2A71A5}" presName="text" presStyleLbl="fgAcc0" presStyleIdx="0" presStyleCnt="3">
        <dgm:presLayoutVars>
          <dgm:chPref val="3"/>
        </dgm:presLayoutVars>
      </dgm:prSet>
      <dgm:spPr/>
    </dgm:pt>
    <dgm:pt modelId="{6E8EA9A5-58D9-496A-ABB8-22EB8DEFBBC4}" type="pres">
      <dgm:prSet presAssocID="{757A32B0-0AAF-4827-B604-C4744F2A71A5}" presName="hierChild2" presStyleCnt="0"/>
      <dgm:spPr/>
    </dgm:pt>
    <dgm:pt modelId="{756A9952-6BDB-4EAB-AE6C-6D334E94F6EB}" type="pres">
      <dgm:prSet presAssocID="{66A5F895-0BE0-49F3-99F1-9687F2602F0D}" presName="hierRoot1" presStyleCnt="0"/>
      <dgm:spPr/>
    </dgm:pt>
    <dgm:pt modelId="{2629B366-D7CF-451F-9D35-1CB884300EE8}" type="pres">
      <dgm:prSet presAssocID="{66A5F895-0BE0-49F3-99F1-9687F2602F0D}" presName="composite" presStyleCnt="0"/>
      <dgm:spPr/>
    </dgm:pt>
    <dgm:pt modelId="{42CFBE5B-2172-4202-92DA-A9AB4F8F8A3F}" type="pres">
      <dgm:prSet presAssocID="{66A5F895-0BE0-49F3-99F1-9687F2602F0D}" presName="background" presStyleLbl="node0" presStyleIdx="1" presStyleCnt="3"/>
      <dgm:spPr/>
    </dgm:pt>
    <dgm:pt modelId="{4EFCB804-F44F-4EDB-BD17-8719975D8E16}" type="pres">
      <dgm:prSet presAssocID="{66A5F895-0BE0-49F3-99F1-9687F2602F0D}" presName="text" presStyleLbl="fgAcc0" presStyleIdx="1" presStyleCnt="3">
        <dgm:presLayoutVars>
          <dgm:chPref val="3"/>
        </dgm:presLayoutVars>
      </dgm:prSet>
      <dgm:spPr/>
    </dgm:pt>
    <dgm:pt modelId="{AD34CEDF-03E9-4A6C-BAD7-2E57BA905376}" type="pres">
      <dgm:prSet presAssocID="{66A5F895-0BE0-49F3-99F1-9687F2602F0D}" presName="hierChild2" presStyleCnt="0"/>
      <dgm:spPr/>
    </dgm:pt>
    <dgm:pt modelId="{755F59D9-C795-4AC6-BA1C-2335723B5B79}" type="pres">
      <dgm:prSet presAssocID="{29158620-CC10-4991-AF1E-9CCD1BAD2E4C}" presName="hierRoot1" presStyleCnt="0"/>
      <dgm:spPr/>
    </dgm:pt>
    <dgm:pt modelId="{3325952B-2A9F-4079-B0E0-F9A367F2CB31}" type="pres">
      <dgm:prSet presAssocID="{29158620-CC10-4991-AF1E-9CCD1BAD2E4C}" presName="composite" presStyleCnt="0"/>
      <dgm:spPr/>
    </dgm:pt>
    <dgm:pt modelId="{B423C1F9-30FB-4AFA-A5B7-E63FA2C54F37}" type="pres">
      <dgm:prSet presAssocID="{29158620-CC10-4991-AF1E-9CCD1BAD2E4C}" presName="background" presStyleLbl="node0" presStyleIdx="2" presStyleCnt="3"/>
      <dgm:spPr/>
    </dgm:pt>
    <dgm:pt modelId="{0B4EF802-B4A6-43A3-A8F0-FA49D618E65C}" type="pres">
      <dgm:prSet presAssocID="{29158620-CC10-4991-AF1E-9CCD1BAD2E4C}" presName="text" presStyleLbl="fgAcc0" presStyleIdx="2" presStyleCnt="3">
        <dgm:presLayoutVars>
          <dgm:chPref val="3"/>
        </dgm:presLayoutVars>
      </dgm:prSet>
      <dgm:spPr/>
    </dgm:pt>
    <dgm:pt modelId="{28D458A7-E193-4F83-BB76-01ADC27ECBA2}" type="pres">
      <dgm:prSet presAssocID="{29158620-CC10-4991-AF1E-9CCD1BAD2E4C}" presName="hierChild2" presStyleCnt="0"/>
      <dgm:spPr/>
    </dgm:pt>
  </dgm:ptLst>
  <dgm:cxnLst>
    <dgm:cxn modelId="{D2164D40-840F-46DF-823A-ACB78CC23E09}" type="presOf" srcId="{3D6FF7D1-0C73-4521-9E51-276D26E61C0B}" destId="{1DB29322-3E21-4F6B-B827-03616913E939}" srcOrd="0" destOrd="0" presId="urn:microsoft.com/office/officeart/2005/8/layout/hierarchy1"/>
    <dgm:cxn modelId="{ACCFC759-032A-4D78-8F2A-CEBDBE3BCF08}" type="presOf" srcId="{757A32B0-0AAF-4827-B604-C4744F2A71A5}" destId="{EA5DB504-C370-404A-9C75-0F672208623C}" srcOrd="0" destOrd="0" presId="urn:microsoft.com/office/officeart/2005/8/layout/hierarchy1"/>
    <dgm:cxn modelId="{254AC8AD-178D-4DEA-8627-4C78DD5751AF}" srcId="{3D6FF7D1-0C73-4521-9E51-276D26E61C0B}" destId="{29158620-CC10-4991-AF1E-9CCD1BAD2E4C}" srcOrd="2" destOrd="0" parTransId="{87E4E5CA-16EE-404D-AA88-459DB8649DDD}" sibTransId="{F8BBA0F8-1E2E-458B-8AD5-942193095915}"/>
    <dgm:cxn modelId="{E68FDFBE-C7A8-4D77-A59E-5422B67498E5}" type="presOf" srcId="{66A5F895-0BE0-49F3-99F1-9687F2602F0D}" destId="{4EFCB804-F44F-4EDB-BD17-8719975D8E16}" srcOrd="0" destOrd="0" presId="urn:microsoft.com/office/officeart/2005/8/layout/hierarchy1"/>
    <dgm:cxn modelId="{EF8D17CA-2513-4838-A3F3-E4009E1F5F02}" type="presOf" srcId="{29158620-CC10-4991-AF1E-9CCD1BAD2E4C}" destId="{0B4EF802-B4A6-43A3-A8F0-FA49D618E65C}" srcOrd="0" destOrd="0" presId="urn:microsoft.com/office/officeart/2005/8/layout/hierarchy1"/>
    <dgm:cxn modelId="{668D55D0-C3AE-4EEE-8709-0C62D92529B1}" srcId="{3D6FF7D1-0C73-4521-9E51-276D26E61C0B}" destId="{66A5F895-0BE0-49F3-99F1-9687F2602F0D}" srcOrd="1" destOrd="0" parTransId="{0D42D7E5-401B-4047-9234-46946217C47D}" sibTransId="{4FD2BA16-D1A1-48F2-8F97-32FAFEE1A092}"/>
    <dgm:cxn modelId="{814DA7DC-F940-498C-9183-DF79D30C59EE}" srcId="{3D6FF7D1-0C73-4521-9E51-276D26E61C0B}" destId="{757A32B0-0AAF-4827-B604-C4744F2A71A5}" srcOrd="0" destOrd="0" parTransId="{CE6B355A-AD61-4D07-8FFE-3E22BE83DEDF}" sibTransId="{DC0907B5-2BBB-406A-9EBD-AEBD667508F0}"/>
    <dgm:cxn modelId="{67C4A299-1472-4AD4-8F07-6EFCB6AF9077}" type="presParOf" srcId="{1DB29322-3E21-4F6B-B827-03616913E939}" destId="{218A8FFB-4249-4458-A3BB-FBD8A9067EB2}" srcOrd="0" destOrd="0" presId="urn:microsoft.com/office/officeart/2005/8/layout/hierarchy1"/>
    <dgm:cxn modelId="{3C335304-D960-4407-896F-F66431700916}" type="presParOf" srcId="{218A8FFB-4249-4458-A3BB-FBD8A9067EB2}" destId="{8D0385E0-59F2-4B0B-B6B8-DE22BF024F9F}" srcOrd="0" destOrd="0" presId="urn:microsoft.com/office/officeart/2005/8/layout/hierarchy1"/>
    <dgm:cxn modelId="{AF01176C-98C8-4A7B-B7B9-C250A8687DBD}" type="presParOf" srcId="{8D0385E0-59F2-4B0B-B6B8-DE22BF024F9F}" destId="{70370EDC-C446-49FC-9558-FCFAB7058E3A}" srcOrd="0" destOrd="0" presId="urn:microsoft.com/office/officeart/2005/8/layout/hierarchy1"/>
    <dgm:cxn modelId="{BA205639-BF77-49D5-B937-ABD9D93190A2}" type="presParOf" srcId="{8D0385E0-59F2-4B0B-B6B8-DE22BF024F9F}" destId="{EA5DB504-C370-404A-9C75-0F672208623C}" srcOrd="1" destOrd="0" presId="urn:microsoft.com/office/officeart/2005/8/layout/hierarchy1"/>
    <dgm:cxn modelId="{F830FBA3-D862-4B92-AF77-66663B1C2E51}" type="presParOf" srcId="{218A8FFB-4249-4458-A3BB-FBD8A9067EB2}" destId="{6E8EA9A5-58D9-496A-ABB8-22EB8DEFBBC4}" srcOrd="1" destOrd="0" presId="urn:microsoft.com/office/officeart/2005/8/layout/hierarchy1"/>
    <dgm:cxn modelId="{0D1AD727-34E9-40FB-878F-8B6CFEB83BED}" type="presParOf" srcId="{1DB29322-3E21-4F6B-B827-03616913E939}" destId="{756A9952-6BDB-4EAB-AE6C-6D334E94F6EB}" srcOrd="1" destOrd="0" presId="urn:microsoft.com/office/officeart/2005/8/layout/hierarchy1"/>
    <dgm:cxn modelId="{74B23103-A326-45B9-B46B-419B6E6F7A45}" type="presParOf" srcId="{756A9952-6BDB-4EAB-AE6C-6D334E94F6EB}" destId="{2629B366-D7CF-451F-9D35-1CB884300EE8}" srcOrd="0" destOrd="0" presId="urn:microsoft.com/office/officeart/2005/8/layout/hierarchy1"/>
    <dgm:cxn modelId="{EB3F3514-04C9-4164-877A-18BF3A157CDC}" type="presParOf" srcId="{2629B366-D7CF-451F-9D35-1CB884300EE8}" destId="{42CFBE5B-2172-4202-92DA-A9AB4F8F8A3F}" srcOrd="0" destOrd="0" presId="urn:microsoft.com/office/officeart/2005/8/layout/hierarchy1"/>
    <dgm:cxn modelId="{0707C939-7D16-45FC-89A8-C5CBA1A7B861}" type="presParOf" srcId="{2629B366-D7CF-451F-9D35-1CB884300EE8}" destId="{4EFCB804-F44F-4EDB-BD17-8719975D8E16}" srcOrd="1" destOrd="0" presId="urn:microsoft.com/office/officeart/2005/8/layout/hierarchy1"/>
    <dgm:cxn modelId="{B81518A2-5060-4112-B06A-EA054E3D4FBD}" type="presParOf" srcId="{756A9952-6BDB-4EAB-AE6C-6D334E94F6EB}" destId="{AD34CEDF-03E9-4A6C-BAD7-2E57BA905376}" srcOrd="1" destOrd="0" presId="urn:microsoft.com/office/officeart/2005/8/layout/hierarchy1"/>
    <dgm:cxn modelId="{40B731E3-8A1F-4234-BE32-00AB28DCD3FD}" type="presParOf" srcId="{1DB29322-3E21-4F6B-B827-03616913E939}" destId="{755F59D9-C795-4AC6-BA1C-2335723B5B79}" srcOrd="2" destOrd="0" presId="urn:microsoft.com/office/officeart/2005/8/layout/hierarchy1"/>
    <dgm:cxn modelId="{D58F2885-CFAD-4C7D-A299-0D73424728B7}" type="presParOf" srcId="{755F59D9-C795-4AC6-BA1C-2335723B5B79}" destId="{3325952B-2A9F-4079-B0E0-F9A367F2CB31}" srcOrd="0" destOrd="0" presId="urn:microsoft.com/office/officeart/2005/8/layout/hierarchy1"/>
    <dgm:cxn modelId="{D2A40CD2-DFBD-4E71-AAA6-75F9BF98381D}" type="presParOf" srcId="{3325952B-2A9F-4079-B0E0-F9A367F2CB31}" destId="{B423C1F9-30FB-4AFA-A5B7-E63FA2C54F37}" srcOrd="0" destOrd="0" presId="urn:microsoft.com/office/officeart/2005/8/layout/hierarchy1"/>
    <dgm:cxn modelId="{233A7222-181A-4215-9DF5-4B14C54D0CB3}" type="presParOf" srcId="{3325952B-2A9F-4079-B0E0-F9A367F2CB31}" destId="{0B4EF802-B4A6-43A3-A8F0-FA49D618E65C}" srcOrd="1" destOrd="0" presId="urn:microsoft.com/office/officeart/2005/8/layout/hierarchy1"/>
    <dgm:cxn modelId="{F75E71B5-60F7-4A4C-8C95-5838CB49C51B}" type="presParOf" srcId="{755F59D9-C795-4AC6-BA1C-2335723B5B79}" destId="{28D458A7-E193-4F83-BB76-01ADC27ECBA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694B1-019F-4399-97D9-64DE927117DC}">
      <dsp:nvSpPr>
        <dsp:cNvPr id="0" name=""/>
        <dsp:cNvSpPr/>
      </dsp:nvSpPr>
      <dsp:spPr>
        <a:xfrm>
          <a:off x="0" y="675"/>
          <a:ext cx="7186328" cy="6475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Focus for the Unit: </a:t>
          </a:r>
        </a:p>
      </dsp:txBody>
      <dsp:txXfrm>
        <a:off x="31613" y="32288"/>
        <a:ext cx="7123102" cy="584369"/>
      </dsp:txXfrm>
    </dsp:sp>
    <dsp:sp modelId="{C52BF685-C39B-44D6-B396-A2C188FEB3B6}">
      <dsp:nvSpPr>
        <dsp:cNvPr id="0" name=""/>
        <dsp:cNvSpPr/>
      </dsp:nvSpPr>
      <dsp:spPr>
        <a:xfrm>
          <a:off x="0" y="648270"/>
          <a:ext cx="7186328" cy="3241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6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What are the major biotic and abiotic characteristics that distinguish aquatic and terrestrial ecosystems? </a:t>
          </a:r>
        </a:p>
        <a:p>
          <a:pPr marL="228600" lvl="1" indent="-228600" algn="l" defTabSz="933450">
            <a:lnSpc>
              <a:spcPct val="90000"/>
            </a:lnSpc>
            <a:spcBef>
              <a:spcPct val="0"/>
            </a:spcBef>
            <a:spcAft>
              <a:spcPct val="20000"/>
            </a:spcAft>
            <a:buChar char="•"/>
          </a:pPr>
          <a:r>
            <a:rPr lang="en-US" sz="2100" kern="1200"/>
            <a:t>What data would one need to collect in a field study to illustrate the major abiotic characteristics and diversity of organisms? </a:t>
          </a:r>
        </a:p>
        <a:p>
          <a:pPr marL="228600" lvl="1" indent="-228600" algn="l" defTabSz="933450">
            <a:lnSpc>
              <a:spcPct val="90000"/>
            </a:lnSpc>
            <a:spcBef>
              <a:spcPct val="0"/>
            </a:spcBef>
            <a:spcAft>
              <a:spcPct val="20000"/>
            </a:spcAft>
            <a:buChar char="•"/>
          </a:pPr>
          <a:r>
            <a:rPr lang="en-US" sz="2100" kern="1200"/>
            <a:t>What mechanisms are involved in the change of populations over time? </a:t>
          </a:r>
        </a:p>
        <a:p>
          <a:pPr marL="228600" lvl="1" indent="-228600" algn="l" defTabSz="933450">
            <a:lnSpc>
              <a:spcPct val="90000"/>
            </a:lnSpc>
            <a:spcBef>
              <a:spcPct val="0"/>
            </a:spcBef>
            <a:spcAft>
              <a:spcPct val="20000"/>
            </a:spcAft>
            <a:buChar char="•"/>
          </a:pPr>
          <a:r>
            <a:rPr lang="en-US" sz="2100" kern="1200"/>
            <a:t>In what ways do humans apply their knowledge of ecosystems to assess and limit the impact of human activities?</a:t>
          </a:r>
        </a:p>
      </dsp:txBody>
      <dsp:txXfrm>
        <a:off x="0" y="648270"/>
        <a:ext cx="7186328" cy="3241619"/>
      </dsp:txXfrm>
    </dsp:sp>
    <dsp:sp modelId="{A38A622B-7680-41A0-AF68-4C8685E40B9E}">
      <dsp:nvSpPr>
        <dsp:cNvPr id="0" name=""/>
        <dsp:cNvSpPr/>
      </dsp:nvSpPr>
      <dsp:spPr>
        <a:xfrm>
          <a:off x="0" y="3889890"/>
          <a:ext cx="7186328" cy="647595"/>
        </a:xfrm>
        <a:prstGeom prst="roundRect">
          <a:avLst/>
        </a:prstGeom>
        <a:solidFill>
          <a:schemeClr val="accent2">
            <a:hueOff val="6194565"/>
            <a:satOff val="-4985"/>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Launch Lab – Page 77</a:t>
          </a:r>
        </a:p>
      </dsp:txBody>
      <dsp:txXfrm>
        <a:off x="31613" y="3921503"/>
        <a:ext cx="7123102" cy="584369"/>
      </dsp:txXfrm>
    </dsp:sp>
    <dsp:sp modelId="{5A9C1244-8C65-4BD8-9DCD-86EDFF6A9D13}">
      <dsp:nvSpPr>
        <dsp:cNvPr id="0" name=""/>
        <dsp:cNvSpPr/>
      </dsp:nvSpPr>
      <dsp:spPr>
        <a:xfrm>
          <a:off x="0" y="4537485"/>
          <a:ext cx="7186328"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6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Work with a partner to complete the analysis questions based on the Mountain Pine Beetle vs an Ecosystem.</a:t>
          </a:r>
        </a:p>
        <a:p>
          <a:pPr marL="228600" lvl="1" indent="-228600" algn="l" defTabSz="933450">
            <a:lnSpc>
              <a:spcPct val="90000"/>
            </a:lnSpc>
            <a:spcBef>
              <a:spcPct val="0"/>
            </a:spcBef>
            <a:spcAft>
              <a:spcPct val="20000"/>
            </a:spcAft>
            <a:buChar char="•"/>
          </a:pPr>
          <a:r>
            <a:rPr lang="en-US" sz="2100" kern="1200"/>
            <a:t>Share as a class</a:t>
          </a:r>
        </a:p>
      </dsp:txBody>
      <dsp:txXfrm>
        <a:off x="0" y="4537485"/>
        <a:ext cx="7186328" cy="10339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63EF5-2FB6-4BC8-9B04-19383F3DEFB3}">
      <dsp:nvSpPr>
        <dsp:cNvPr id="0" name=""/>
        <dsp:cNvSpPr/>
      </dsp:nvSpPr>
      <dsp:spPr>
        <a:xfrm>
          <a:off x="0" y="680"/>
          <a:ext cx="718632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7057D-2C5D-47C3-AE01-69000776DF7B}">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EEDB44-B5FB-43FA-ABA6-EA53D89CEFCE}">
      <dsp:nvSpPr>
        <dsp:cNvPr id="0" name=""/>
        <dsp:cNvSpPr/>
      </dsp:nvSpPr>
      <dsp:spPr>
        <a:xfrm>
          <a:off x="1838352" y="680"/>
          <a:ext cx="534797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90000"/>
            </a:lnSpc>
            <a:spcBef>
              <a:spcPct val="0"/>
            </a:spcBef>
            <a:spcAft>
              <a:spcPct val="35000"/>
            </a:spcAft>
            <a:buNone/>
          </a:pPr>
          <a:r>
            <a:rPr lang="en-US" sz="2200" kern="1200"/>
            <a:t>People have been asking questions for centuries regarding how life developed on Earth</a:t>
          </a:r>
        </a:p>
      </dsp:txBody>
      <dsp:txXfrm>
        <a:off x="1838352" y="680"/>
        <a:ext cx="5347975" cy="1591647"/>
      </dsp:txXfrm>
    </dsp:sp>
    <dsp:sp modelId="{4461D6C7-EEC6-4259-8ADE-E8A87BFA4B24}">
      <dsp:nvSpPr>
        <dsp:cNvPr id="0" name=""/>
        <dsp:cNvSpPr/>
      </dsp:nvSpPr>
      <dsp:spPr>
        <a:xfrm>
          <a:off x="0" y="1990238"/>
          <a:ext cx="718632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896CAD-51A7-47DB-AA85-9F5D66C34FDC}">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C0B82E-3554-4E9D-A435-FCC894F4D161}">
      <dsp:nvSpPr>
        <dsp:cNvPr id="0" name=""/>
        <dsp:cNvSpPr/>
      </dsp:nvSpPr>
      <dsp:spPr>
        <a:xfrm>
          <a:off x="1838352" y="1990238"/>
          <a:ext cx="534797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90000"/>
            </a:lnSpc>
            <a:spcBef>
              <a:spcPct val="0"/>
            </a:spcBef>
            <a:spcAft>
              <a:spcPct val="35000"/>
            </a:spcAft>
            <a:buNone/>
          </a:pPr>
          <a:r>
            <a:rPr lang="en-US" sz="2200" kern="1200"/>
            <a:t>Theories have developed through observations, analysis of data and the formulation of hypotheses</a:t>
          </a:r>
        </a:p>
      </dsp:txBody>
      <dsp:txXfrm>
        <a:off x="1838352" y="1990238"/>
        <a:ext cx="5347975" cy="1591647"/>
      </dsp:txXfrm>
    </dsp:sp>
    <dsp:sp modelId="{203EE223-4A4F-4F7E-90AD-14D3A5CC339F}">
      <dsp:nvSpPr>
        <dsp:cNvPr id="0" name=""/>
        <dsp:cNvSpPr/>
      </dsp:nvSpPr>
      <dsp:spPr>
        <a:xfrm>
          <a:off x="0" y="3979797"/>
          <a:ext cx="718632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EFCD3-412C-4BEA-8944-D82F467BD4ED}">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176C72-ECC0-4AA7-90E7-BD7AA54FC6B7}">
      <dsp:nvSpPr>
        <dsp:cNvPr id="0" name=""/>
        <dsp:cNvSpPr/>
      </dsp:nvSpPr>
      <dsp:spPr>
        <a:xfrm>
          <a:off x="1838352" y="3979797"/>
          <a:ext cx="534797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90000"/>
            </a:lnSpc>
            <a:spcBef>
              <a:spcPct val="0"/>
            </a:spcBef>
            <a:spcAft>
              <a:spcPct val="35000"/>
            </a:spcAft>
            <a:buNone/>
          </a:pPr>
          <a:r>
            <a:rPr lang="en-US" sz="2200" kern="1200"/>
            <a:t>The most important Greek philosophers (Plato and Aristotle) believed that life existed on Earth in a perfected and unchanged form</a:t>
          </a:r>
        </a:p>
      </dsp:txBody>
      <dsp:txXfrm>
        <a:off x="1838352" y="3979797"/>
        <a:ext cx="5347975" cy="15916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F2E62-CE0E-4135-A260-40605525FC87}">
      <dsp:nvSpPr>
        <dsp:cNvPr id="0" name=""/>
        <dsp:cNvSpPr/>
      </dsp:nvSpPr>
      <dsp:spPr>
        <a:xfrm>
          <a:off x="0" y="19442"/>
          <a:ext cx="7186328" cy="10628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Creationists believe that God created all organisms in their original state during a period of creation</a:t>
          </a:r>
        </a:p>
      </dsp:txBody>
      <dsp:txXfrm>
        <a:off x="51885" y="71327"/>
        <a:ext cx="7082558" cy="959101"/>
      </dsp:txXfrm>
    </dsp:sp>
    <dsp:sp modelId="{2A0453D6-2AB2-4C67-BF81-E15B0C2E09F1}">
      <dsp:nvSpPr>
        <dsp:cNvPr id="0" name=""/>
        <dsp:cNvSpPr/>
      </dsp:nvSpPr>
      <dsp:spPr>
        <a:xfrm>
          <a:off x="0" y="1137034"/>
          <a:ext cx="7186328" cy="1062871"/>
        </a:xfrm>
        <a:prstGeom prst="roundRect">
          <a:avLst/>
        </a:prstGeom>
        <a:solidFill>
          <a:schemeClr val="accent2">
            <a:hueOff val="1548641"/>
            <a:satOff val="-1246"/>
            <a:lumOff val="7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This particular period can vary, depending on literal interpretation (a 6-day creation followed by a day of rest) or more figurative interpretations (each day corresponding to a longer period of time) </a:t>
          </a:r>
        </a:p>
      </dsp:txBody>
      <dsp:txXfrm>
        <a:off x="51885" y="1188919"/>
        <a:ext cx="7082558" cy="959101"/>
      </dsp:txXfrm>
    </dsp:sp>
    <dsp:sp modelId="{106340C7-4BDF-489A-BB65-4899B9002868}">
      <dsp:nvSpPr>
        <dsp:cNvPr id="0" name=""/>
        <dsp:cNvSpPr/>
      </dsp:nvSpPr>
      <dsp:spPr>
        <a:xfrm>
          <a:off x="0" y="2254626"/>
          <a:ext cx="7186328" cy="1062871"/>
        </a:xfrm>
        <a:prstGeom prst="roundRect">
          <a:avLst/>
        </a:prstGeom>
        <a:solidFill>
          <a:schemeClr val="accent2">
            <a:hueOff val="3097282"/>
            <a:satOff val="-2492"/>
            <a:lumOff val="1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Literal creationists believe that the Earth is between 5000 and 6000 years old</a:t>
          </a:r>
        </a:p>
      </dsp:txBody>
      <dsp:txXfrm>
        <a:off x="51885" y="2306511"/>
        <a:ext cx="7082558" cy="959101"/>
      </dsp:txXfrm>
    </dsp:sp>
    <dsp:sp modelId="{170B95C4-F1B7-4541-A160-24DD7385F64C}">
      <dsp:nvSpPr>
        <dsp:cNvPr id="0" name=""/>
        <dsp:cNvSpPr/>
      </dsp:nvSpPr>
      <dsp:spPr>
        <a:xfrm>
          <a:off x="0" y="3372218"/>
          <a:ext cx="7186328" cy="1062871"/>
        </a:xfrm>
        <a:prstGeom prst="roundRect">
          <a:avLst/>
        </a:prstGeom>
        <a:solidFill>
          <a:schemeClr val="accent2">
            <a:hueOff val="4645924"/>
            <a:satOff val="-3739"/>
            <a:lumOff val="22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They attribute massive geological changes to cataclysmic events, such as the biblical flood (found in Genesis, chapters 6 – 9)</a:t>
          </a:r>
        </a:p>
      </dsp:txBody>
      <dsp:txXfrm>
        <a:off x="51885" y="3424103"/>
        <a:ext cx="7082558" cy="959101"/>
      </dsp:txXfrm>
    </dsp:sp>
    <dsp:sp modelId="{2C825986-EE74-46E4-B1D9-75A1D7546E28}">
      <dsp:nvSpPr>
        <dsp:cNvPr id="0" name=""/>
        <dsp:cNvSpPr/>
      </dsp:nvSpPr>
      <dsp:spPr>
        <a:xfrm>
          <a:off x="0" y="4489810"/>
          <a:ext cx="7186328" cy="1062871"/>
        </a:xfrm>
        <a:prstGeom prst="roundRect">
          <a:avLst/>
        </a:prstGeom>
        <a:solidFill>
          <a:schemeClr val="accent2">
            <a:hueOff val="6194565"/>
            <a:satOff val="-4985"/>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However, there is a diverse range of creationist</a:t>
          </a:r>
        </a:p>
      </dsp:txBody>
      <dsp:txXfrm>
        <a:off x="51885" y="4541695"/>
        <a:ext cx="7082558" cy="9591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83C58-5427-45E5-BE60-74DB806FE725}">
      <dsp:nvSpPr>
        <dsp:cNvPr id="0" name=""/>
        <dsp:cNvSpPr/>
      </dsp:nvSpPr>
      <dsp:spPr>
        <a:xfrm>
          <a:off x="0" y="546637"/>
          <a:ext cx="7186328" cy="2640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When Darwin proposed his theory of evolution, very little was understood regarding genetics. We now know the following:</a:t>
          </a:r>
        </a:p>
      </dsp:txBody>
      <dsp:txXfrm>
        <a:off x="128908" y="675545"/>
        <a:ext cx="6928512" cy="2382874"/>
      </dsp:txXfrm>
    </dsp:sp>
    <dsp:sp modelId="{B47DEBAF-F124-4DEB-A82F-D22E8D10D4A4}">
      <dsp:nvSpPr>
        <dsp:cNvPr id="0" name=""/>
        <dsp:cNvSpPr/>
      </dsp:nvSpPr>
      <dsp:spPr>
        <a:xfrm>
          <a:off x="0" y="3187327"/>
          <a:ext cx="7186328"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66"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Species pass on their traits to offspring using genetic material</a:t>
          </a:r>
        </a:p>
        <a:p>
          <a:pPr marL="285750" lvl="1" indent="-285750" algn="l" defTabSz="1289050">
            <a:lnSpc>
              <a:spcPct val="90000"/>
            </a:lnSpc>
            <a:spcBef>
              <a:spcPct val="0"/>
            </a:spcBef>
            <a:spcAft>
              <a:spcPct val="20000"/>
            </a:spcAft>
            <a:buChar char="•"/>
          </a:pPr>
          <a:r>
            <a:rPr lang="en-US" sz="2900" kern="1200"/>
            <a:t>The genetic material can randomly change (mutations), leading to variation in traits</a:t>
          </a:r>
        </a:p>
      </dsp:txBody>
      <dsp:txXfrm>
        <a:off x="0" y="3187327"/>
        <a:ext cx="7186328" cy="18381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A8E87-8532-460C-8A59-3D211B8EF115}">
      <dsp:nvSpPr>
        <dsp:cNvPr id="0" name=""/>
        <dsp:cNvSpPr/>
      </dsp:nvSpPr>
      <dsp:spPr>
        <a:xfrm>
          <a:off x="1388621" y="1878"/>
          <a:ext cx="2289082" cy="11445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Two species may appear very similar, but be considered different species. How does this happen?</a:t>
          </a:r>
        </a:p>
      </dsp:txBody>
      <dsp:txXfrm>
        <a:off x="1422143" y="35400"/>
        <a:ext cx="2222038" cy="1077497"/>
      </dsp:txXfrm>
    </dsp:sp>
    <dsp:sp modelId="{96E0D76A-9AB3-400C-8869-5326FA460025}">
      <dsp:nvSpPr>
        <dsp:cNvPr id="0" name=""/>
        <dsp:cNvSpPr/>
      </dsp:nvSpPr>
      <dsp:spPr>
        <a:xfrm>
          <a:off x="1388621" y="1318101"/>
          <a:ext cx="2289082" cy="11445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Reproductive isolation</a:t>
          </a:r>
        </a:p>
      </dsp:txBody>
      <dsp:txXfrm>
        <a:off x="1422143" y="1351623"/>
        <a:ext cx="2222038" cy="1077497"/>
      </dsp:txXfrm>
    </dsp:sp>
    <dsp:sp modelId="{9C0A36DC-0D53-4E95-968C-275396D0B6DF}">
      <dsp:nvSpPr>
        <dsp:cNvPr id="0" name=""/>
        <dsp:cNvSpPr/>
      </dsp:nvSpPr>
      <dsp:spPr>
        <a:xfrm rot="18289469">
          <a:off x="3333831" y="1216198"/>
          <a:ext cx="1603379" cy="32124"/>
        </a:xfrm>
        <a:custGeom>
          <a:avLst/>
          <a:gdLst/>
          <a:ahLst/>
          <a:cxnLst/>
          <a:rect l="0" t="0" r="0" b="0"/>
          <a:pathLst>
            <a:path>
              <a:moveTo>
                <a:pt x="0" y="16062"/>
              </a:moveTo>
              <a:lnTo>
                <a:pt x="1603379" y="16062"/>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5436" y="1192176"/>
        <a:ext cx="80168" cy="80168"/>
      </dsp:txXfrm>
    </dsp:sp>
    <dsp:sp modelId="{1BE573A0-A9A1-41AC-8003-75275C638C85}">
      <dsp:nvSpPr>
        <dsp:cNvPr id="0" name=""/>
        <dsp:cNvSpPr/>
      </dsp:nvSpPr>
      <dsp:spPr>
        <a:xfrm>
          <a:off x="4593337" y="1878"/>
          <a:ext cx="2289082" cy="114454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For speciation to occur, species must be prevented from breeding</a:t>
          </a:r>
        </a:p>
      </dsp:txBody>
      <dsp:txXfrm>
        <a:off x="4626859" y="35400"/>
        <a:ext cx="2222038" cy="1077497"/>
      </dsp:txXfrm>
    </dsp:sp>
    <dsp:sp modelId="{5DE4EDB5-8FDB-414F-8CB9-1FBDEDFAEAF2}">
      <dsp:nvSpPr>
        <dsp:cNvPr id="0" name=""/>
        <dsp:cNvSpPr/>
      </dsp:nvSpPr>
      <dsp:spPr>
        <a:xfrm>
          <a:off x="3677704" y="1874309"/>
          <a:ext cx="915633" cy="32124"/>
        </a:xfrm>
        <a:custGeom>
          <a:avLst/>
          <a:gdLst/>
          <a:ahLst/>
          <a:cxnLst/>
          <a:rect l="0" t="0" r="0" b="0"/>
          <a:pathLst>
            <a:path>
              <a:moveTo>
                <a:pt x="0" y="16062"/>
              </a:moveTo>
              <a:lnTo>
                <a:pt x="915633" y="16062"/>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12630" y="1867481"/>
        <a:ext cx="45781" cy="45781"/>
      </dsp:txXfrm>
    </dsp:sp>
    <dsp:sp modelId="{B4B5C9E2-0F9E-482B-A9AD-E2A3CE823176}">
      <dsp:nvSpPr>
        <dsp:cNvPr id="0" name=""/>
        <dsp:cNvSpPr/>
      </dsp:nvSpPr>
      <dsp:spPr>
        <a:xfrm>
          <a:off x="4593337" y="1318101"/>
          <a:ext cx="2289082" cy="114454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Therefore, there must be biological or geographical barriers that prevent breeding</a:t>
          </a:r>
        </a:p>
      </dsp:txBody>
      <dsp:txXfrm>
        <a:off x="4626859" y="1351623"/>
        <a:ext cx="2222038" cy="1077497"/>
      </dsp:txXfrm>
    </dsp:sp>
    <dsp:sp modelId="{EBA6ADD4-8149-4045-8694-153947C353DE}">
      <dsp:nvSpPr>
        <dsp:cNvPr id="0" name=""/>
        <dsp:cNvSpPr/>
      </dsp:nvSpPr>
      <dsp:spPr>
        <a:xfrm rot="3310531">
          <a:off x="3333831" y="2532421"/>
          <a:ext cx="1603379" cy="32124"/>
        </a:xfrm>
        <a:custGeom>
          <a:avLst/>
          <a:gdLst/>
          <a:ahLst/>
          <a:cxnLst/>
          <a:rect l="0" t="0" r="0" b="0"/>
          <a:pathLst>
            <a:path>
              <a:moveTo>
                <a:pt x="0" y="16062"/>
              </a:moveTo>
              <a:lnTo>
                <a:pt x="1603379" y="16062"/>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95436" y="2508398"/>
        <a:ext cx="80168" cy="80168"/>
      </dsp:txXfrm>
    </dsp:sp>
    <dsp:sp modelId="{9B6B088F-BC5C-4089-B33D-8C5329AD7E2C}">
      <dsp:nvSpPr>
        <dsp:cNvPr id="0" name=""/>
        <dsp:cNvSpPr/>
      </dsp:nvSpPr>
      <dsp:spPr>
        <a:xfrm>
          <a:off x="4593337" y="2634323"/>
          <a:ext cx="2289082" cy="114454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If the populations are separated for a long enough time, changes occur in the populations through natural selection</a:t>
          </a:r>
        </a:p>
      </dsp:txBody>
      <dsp:txXfrm>
        <a:off x="4626859" y="2667845"/>
        <a:ext cx="2222038" cy="1077497"/>
      </dsp:txXfrm>
    </dsp:sp>
    <dsp:sp modelId="{BBC91639-7E0C-48B0-9D6E-1724D62195D7}">
      <dsp:nvSpPr>
        <dsp:cNvPr id="0" name=""/>
        <dsp:cNvSpPr/>
      </dsp:nvSpPr>
      <dsp:spPr>
        <a:xfrm>
          <a:off x="1388621" y="2634323"/>
          <a:ext cx="2289082" cy="11445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Transformation - new species develop gradually due to a mutation</a:t>
          </a:r>
        </a:p>
      </dsp:txBody>
      <dsp:txXfrm>
        <a:off x="1422143" y="2667845"/>
        <a:ext cx="2222038" cy="1077497"/>
      </dsp:txXfrm>
    </dsp:sp>
    <dsp:sp modelId="{409A0547-2801-4AD2-B7D2-EF26519E6D6B}">
      <dsp:nvSpPr>
        <dsp:cNvPr id="0" name=""/>
        <dsp:cNvSpPr/>
      </dsp:nvSpPr>
      <dsp:spPr>
        <a:xfrm>
          <a:off x="1388621" y="3950546"/>
          <a:ext cx="2289082" cy="11445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Divergence - come from a common ancestor</a:t>
          </a:r>
        </a:p>
      </dsp:txBody>
      <dsp:txXfrm>
        <a:off x="1422143" y="3984068"/>
        <a:ext cx="2222038" cy="1077497"/>
      </dsp:txXfrm>
    </dsp:sp>
    <dsp:sp modelId="{570873E0-2CC8-401E-BB62-CEF28804A706}">
      <dsp:nvSpPr>
        <dsp:cNvPr id="0" name=""/>
        <dsp:cNvSpPr/>
      </dsp:nvSpPr>
      <dsp:spPr>
        <a:xfrm>
          <a:off x="1388621" y="5266768"/>
          <a:ext cx="2289082" cy="114454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t>Adaptive radiation - the diversification of a common ancestral species into a variety of differently adapted species</a:t>
          </a:r>
        </a:p>
      </dsp:txBody>
      <dsp:txXfrm>
        <a:off x="1422143" y="5300290"/>
        <a:ext cx="2222038" cy="1077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530923-1100-4E27-B885-8794B156F04B}">
      <dsp:nvSpPr>
        <dsp:cNvPr id="0" name=""/>
        <dsp:cNvSpPr/>
      </dsp:nvSpPr>
      <dsp:spPr>
        <a:xfrm>
          <a:off x="0" y="2182"/>
          <a:ext cx="7186328" cy="875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Archaea: </a:t>
          </a:r>
          <a:r>
            <a:rPr lang="en-US" sz="2200" kern="1200"/>
            <a:t>Single-celled prokaryotic organisms that live in extreme environments</a:t>
          </a:r>
        </a:p>
      </dsp:txBody>
      <dsp:txXfrm>
        <a:off x="42722" y="44904"/>
        <a:ext cx="7100884" cy="789716"/>
      </dsp:txXfrm>
    </dsp:sp>
    <dsp:sp modelId="{015D980C-AAE5-468C-A457-E45E2E0C58BC}">
      <dsp:nvSpPr>
        <dsp:cNvPr id="0" name=""/>
        <dsp:cNvSpPr/>
      </dsp:nvSpPr>
      <dsp:spPr>
        <a:xfrm>
          <a:off x="0" y="940702"/>
          <a:ext cx="7186328" cy="875160"/>
        </a:xfrm>
        <a:prstGeom prst="roundRect">
          <a:avLst/>
        </a:prstGeom>
        <a:solidFill>
          <a:schemeClr val="accent2">
            <a:hueOff val="1238913"/>
            <a:satOff val="-997"/>
            <a:lumOff val="58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Bacteria: </a:t>
          </a:r>
          <a:r>
            <a:rPr lang="en-US" sz="2200" kern="1200"/>
            <a:t>Single-celled prokaryotic organisms that live in a wide range of habitats</a:t>
          </a:r>
        </a:p>
      </dsp:txBody>
      <dsp:txXfrm>
        <a:off x="42722" y="983424"/>
        <a:ext cx="7100884" cy="789716"/>
      </dsp:txXfrm>
    </dsp:sp>
    <dsp:sp modelId="{5CA87782-FDF7-473B-968A-3370EEFE2163}">
      <dsp:nvSpPr>
        <dsp:cNvPr id="0" name=""/>
        <dsp:cNvSpPr/>
      </dsp:nvSpPr>
      <dsp:spPr>
        <a:xfrm>
          <a:off x="0" y="1879222"/>
          <a:ext cx="7186328" cy="875160"/>
        </a:xfrm>
        <a:prstGeom prst="roundRect">
          <a:avLst/>
        </a:prstGeom>
        <a:solidFill>
          <a:schemeClr val="accent2">
            <a:hueOff val="2477826"/>
            <a:satOff val="-1994"/>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Protista: </a:t>
          </a:r>
          <a:r>
            <a:rPr lang="en-US" sz="2200" kern="1200"/>
            <a:t>Consists of both single and multi-celled eukaryotic organisms</a:t>
          </a:r>
        </a:p>
      </dsp:txBody>
      <dsp:txXfrm>
        <a:off x="42722" y="1921944"/>
        <a:ext cx="7100884" cy="789716"/>
      </dsp:txXfrm>
    </dsp:sp>
    <dsp:sp modelId="{FEE0FCCA-1548-4347-B0A2-722A84BE5784}">
      <dsp:nvSpPr>
        <dsp:cNvPr id="0" name=""/>
        <dsp:cNvSpPr/>
      </dsp:nvSpPr>
      <dsp:spPr>
        <a:xfrm>
          <a:off x="0" y="2817742"/>
          <a:ext cx="7186328" cy="875160"/>
        </a:xfrm>
        <a:prstGeom prst="roundRect">
          <a:avLst/>
        </a:prstGeom>
        <a:solidFill>
          <a:schemeClr val="accent2">
            <a:hueOff val="3716739"/>
            <a:satOff val="-2991"/>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Fungi: </a:t>
          </a:r>
          <a:r>
            <a:rPr lang="en-US" sz="2200" kern="1200"/>
            <a:t>Single and multi-celled eukaryotes that secrete enzymes to digest their food</a:t>
          </a:r>
        </a:p>
      </dsp:txBody>
      <dsp:txXfrm>
        <a:off x="42722" y="2860464"/>
        <a:ext cx="7100884" cy="789716"/>
      </dsp:txXfrm>
    </dsp:sp>
    <dsp:sp modelId="{A8667B28-BFFD-4357-8D5B-672CF2251AE3}">
      <dsp:nvSpPr>
        <dsp:cNvPr id="0" name=""/>
        <dsp:cNvSpPr/>
      </dsp:nvSpPr>
      <dsp:spPr>
        <a:xfrm>
          <a:off x="0" y="3756262"/>
          <a:ext cx="7186328" cy="875160"/>
        </a:xfrm>
        <a:prstGeom prst="roundRect">
          <a:avLst/>
        </a:prstGeom>
        <a:solidFill>
          <a:schemeClr val="accent2">
            <a:hueOff val="4955652"/>
            <a:satOff val="-3988"/>
            <a:lumOff val="235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Plantae: </a:t>
          </a:r>
          <a:r>
            <a:rPr lang="en-US" sz="2200" kern="1200"/>
            <a:t>Eukaryotic multi-celled organisms that use photosynthesis</a:t>
          </a:r>
        </a:p>
      </dsp:txBody>
      <dsp:txXfrm>
        <a:off x="42722" y="3798984"/>
        <a:ext cx="7100884" cy="789716"/>
      </dsp:txXfrm>
    </dsp:sp>
    <dsp:sp modelId="{80B070B5-3402-4F3B-BEE6-8EC6678DE2FA}">
      <dsp:nvSpPr>
        <dsp:cNvPr id="0" name=""/>
        <dsp:cNvSpPr/>
      </dsp:nvSpPr>
      <dsp:spPr>
        <a:xfrm>
          <a:off x="0" y="4694782"/>
          <a:ext cx="7186328" cy="875160"/>
        </a:xfrm>
        <a:prstGeom prst="roundRect">
          <a:avLst/>
        </a:prstGeom>
        <a:solidFill>
          <a:schemeClr val="accent2">
            <a:hueOff val="6194565"/>
            <a:satOff val="-4985"/>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Animalia: </a:t>
          </a:r>
          <a:r>
            <a:rPr lang="en-US" sz="2200" kern="1200"/>
            <a:t>Eukaryotic multi-celled organisms that are heterotrophs</a:t>
          </a:r>
        </a:p>
      </dsp:txBody>
      <dsp:txXfrm>
        <a:off x="42722" y="4737504"/>
        <a:ext cx="7100884" cy="78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7E147-9F45-49CE-9A42-C49F93341EF3}">
      <dsp:nvSpPr>
        <dsp:cNvPr id="0" name=""/>
        <dsp:cNvSpPr/>
      </dsp:nvSpPr>
      <dsp:spPr>
        <a:xfrm>
          <a:off x="3737937" y="792120"/>
          <a:ext cx="609532" cy="91440"/>
        </a:xfrm>
        <a:custGeom>
          <a:avLst/>
          <a:gdLst/>
          <a:ahLst/>
          <a:cxnLst/>
          <a:rect l="0" t="0" r="0" b="0"/>
          <a:pathLst>
            <a:path>
              <a:moveTo>
                <a:pt x="0" y="45720"/>
              </a:moveTo>
              <a:lnTo>
                <a:pt x="609532"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6700" y="834639"/>
        <a:ext cx="32006" cy="6401"/>
      </dsp:txXfrm>
    </dsp:sp>
    <dsp:sp modelId="{0C98677B-47D9-43EC-8697-C1BA55683EA6}">
      <dsp:nvSpPr>
        <dsp:cNvPr id="0" name=""/>
        <dsp:cNvSpPr/>
      </dsp:nvSpPr>
      <dsp:spPr>
        <a:xfrm>
          <a:off x="956551" y="2884"/>
          <a:ext cx="2783185" cy="16699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78" tIns="143153" rIns="136378" bIns="143153" numCol="1" spcCol="1270" anchor="ctr" anchorCtr="0">
          <a:noAutofit/>
        </a:bodyPr>
        <a:lstStyle/>
        <a:p>
          <a:pPr marL="0" lvl="0" indent="0" algn="ctr" defTabSz="755650">
            <a:lnSpc>
              <a:spcPct val="90000"/>
            </a:lnSpc>
            <a:spcBef>
              <a:spcPct val="0"/>
            </a:spcBef>
            <a:spcAft>
              <a:spcPct val="35000"/>
            </a:spcAft>
            <a:buNone/>
          </a:pPr>
          <a:r>
            <a:rPr lang="en-US" sz="1700" kern="1200"/>
            <a:t>Genes code for proteins</a:t>
          </a:r>
        </a:p>
      </dsp:txBody>
      <dsp:txXfrm>
        <a:off x="956551" y="2884"/>
        <a:ext cx="2783185" cy="1669911"/>
      </dsp:txXfrm>
    </dsp:sp>
    <dsp:sp modelId="{3371DA98-53F0-49AC-92C9-AA7F09AB6695}">
      <dsp:nvSpPr>
        <dsp:cNvPr id="0" name=""/>
        <dsp:cNvSpPr/>
      </dsp:nvSpPr>
      <dsp:spPr>
        <a:xfrm>
          <a:off x="2348144" y="1670996"/>
          <a:ext cx="3423318" cy="609532"/>
        </a:xfrm>
        <a:custGeom>
          <a:avLst/>
          <a:gdLst/>
          <a:ahLst/>
          <a:cxnLst/>
          <a:rect l="0" t="0" r="0" b="0"/>
          <a:pathLst>
            <a:path>
              <a:moveTo>
                <a:pt x="3423318" y="0"/>
              </a:moveTo>
              <a:lnTo>
                <a:pt x="3423318" y="321866"/>
              </a:lnTo>
              <a:lnTo>
                <a:pt x="0" y="321866"/>
              </a:lnTo>
              <a:lnTo>
                <a:pt x="0" y="609532"/>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2737" y="1972561"/>
        <a:ext cx="174132" cy="6401"/>
      </dsp:txXfrm>
    </dsp:sp>
    <dsp:sp modelId="{BE10BECA-D331-431F-B7FB-90B1D7B456B2}">
      <dsp:nvSpPr>
        <dsp:cNvPr id="0" name=""/>
        <dsp:cNvSpPr/>
      </dsp:nvSpPr>
      <dsp:spPr>
        <a:xfrm>
          <a:off x="4379869" y="2884"/>
          <a:ext cx="2783185" cy="166991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78" tIns="143153" rIns="136378" bIns="143153" numCol="1" spcCol="1270" anchor="ctr" anchorCtr="0">
          <a:noAutofit/>
        </a:bodyPr>
        <a:lstStyle/>
        <a:p>
          <a:pPr marL="0" lvl="0" indent="0" algn="ctr" defTabSz="755650">
            <a:lnSpc>
              <a:spcPct val="90000"/>
            </a:lnSpc>
            <a:spcBef>
              <a:spcPct val="0"/>
            </a:spcBef>
            <a:spcAft>
              <a:spcPct val="35000"/>
            </a:spcAft>
            <a:buNone/>
          </a:pPr>
          <a:r>
            <a:rPr lang="en-US" sz="1700" kern="1200"/>
            <a:t>A change in the genetic code will alter the sequence of amino acids that forms a protein</a:t>
          </a:r>
        </a:p>
      </dsp:txBody>
      <dsp:txXfrm>
        <a:off x="4379869" y="2884"/>
        <a:ext cx="2783185" cy="1669911"/>
      </dsp:txXfrm>
    </dsp:sp>
    <dsp:sp modelId="{13144AC3-E91A-4DF6-B518-535804F859BB}">
      <dsp:nvSpPr>
        <dsp:cNvPr id="0" name=""/>
        <dsp:cNvSpPr/>
      </dsp:nvSpPr>
      <dsp:spPr>
        <a:xfrm>
          <a:off x="3737937" y="3102164"/>
          <a:ext cx="609532" cy="91440"/>
        </a:xfrm>
        <a:custGeom>
          <a:avLst/>
          <a:gdLst/>
          <a:ahLst/>
          <a:cxnLst/>
          <a:rect l="0" t="0" r="0" b="0"/>
          <a:pathLst>
            <a:path>
              <a:moveTo>
                <a:pt x="0" y="45720"/>
              </a:moveTo>
              <a:lnTo>
                <a:pt x="609532"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6700" y="3144683"/>
        <a:ext cx="32006" cy="6401"/>
      </dsp:txXfrm>
    </dsp:sp>
    <dsp:sp modelId="{8710FF1D-352A-4A7C-8538-022E73D4F32E}">
      <dsp:nvSpPr>
        <dsp:cNvPr id="0" name=""/>
        <dsp:cNvSpPr/>
      </dsp:nvSpPr>
      <dsp:spPr>
        <a:xfrm>
          <a:off x="956551" y="2312928"/>
          <a:ext cx="2783185" cy="166991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78" tIns="143153" rIns="136378" bIns="143153" numCol="1" spcCol="1270" anchor="ctr" anchorCtr="0">
          <a:noAutofit/>
        </a:bodyPr>
        <a:lstStyle/>
        <a:p>
          <a:pPr marL="0" lvl="0" indent="0" algn="ctr" defTabSz="755650">
            <a:lnSpc>
              <a:spcPct val="90000"/>
            </a:lnSpc>
            <a:spcBef>
              <a:spcPct val="0"/>
            </a:spcBef>
            <a:spcAft>
              <a:spcPct val="35000"/>
            </a:spcAft>
            <a:buNone/>
          </a:pPr>
          <a:r>
            <a:rPr lang="en-US" sz="1700" kern="1200"/>
            <a:t>This change in the amino acid sequence will change the shape of the protein, which changes its action</a:t>
          </a:r>
        </a:p>
      </dsp:txBody>
      <dsp:txXfrm>
        <a:off x="956551" y="2312928"/>
        <a:ext cx="2783185" cy="1669911"/>
      </dsp:txXfrm>
    </dsp:sp>
    <dsp:sp modelId="{10A31D82-1F73-41E1-B91F-79F93BD4B931}">
      <dsp:nvSpPr>
        <dsp:cNvPr id="0" name=""/>
        <dsp:cNvSpPr/>
      </dsp:nvSpPr>
      <dsp:spPr>
        <a:xfrm>
          <a:off x="2348144" y="3981040"/>
          <a:ext cx="3423318" cy="609532"/>
        </a:xfrm>
        <a:custGeom>
          <a:avLst/>
          <a:gdLst/>
          <a:ahLst/>
          <a:cxnLst/>
          <a:rect l="0" t="0" r="0" b="0"/>
          <a:pathLst>
            <a:path>
              <a:moveTo>
                <a:pt x="3423318" y="0"/>
              </a:moveTo>
              <a:lnTo>
                <a:pt x="3423318" y="321866"/>
              </a:lnTo>
              <a:lnTo>
                <a:pt x="0" y="321866"/>
              </a:lnTo>
              <a:lnTo>
                <a:pt x="0" y="609532"/>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72737" y="4282605"/>
        <a:ext cx="174132" cy="6401"/>
      </dsp:txXfrm>
    </dsp:sp>
    <dsp:sp modelId="{0FAB60C8-B978-4060-BF8B-6E614CD1FC35}">
      <dsp:nvSpPr>
        <dsp:cNvPr id="0" name=""/>
        <dsp:cNvSpPr/>
      </dsp:nvSpPr>
      <dsp:spPr>
        <a:xfrm>
          <a:off x="4379869" y="2312928"/>
          <a:ext cx="2783185" cy="166991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78" tIns="143153" rIns="136378" bIns="143153" numCol="1" spcCol="1270" anchor="ctr" anchorCtr="0">
          <a:noAutofit/>
        </a:bodyPr>
        <a:lstStyle/>
        <a:p>
          <a:pPr marL="0" lvl="0" indent="0" algn="ctr" defTabSz="755650">
            <a:lnSpc>
              <a:spcPct val="90000"/>
            </a:lnSpc>
            <a:spcBef>
              <a:spcPct val="0"/>
            </a:spcBef>
            <a:spcAft>
              <a:spcPct val="35000"/>
            </a:spcAft>
            <a:buNone/>
          </a:pPr>
          <a:r>
            <a:rPr lang="en-US" sz="1700" kern="1200" dirty="0"/>
            <a:t>Some mutations occur in somatic cells (the cells that make up body tissues)</a:t>
          </a:r>
        </a:p>
      </dsp:txBody>
      <dsp:txXfrm>
        <a:off x="4379869" y="2312928"/>
        <a:ext cx="2783185" cy="1669911"/>
      </dsp:txXfrm>
    </dsp:sp>
    <dsp:sp modelId="{9115FEFB-6946-4FED-8A26-9847942D9087}">
      <dsp:nvSpPr>
        <dsp:cNvPr id="0" name=""/>
        <dsp:cNvSpPr/>
      </dsp:nvSpPr>
      <dsp:spPr>
        <a:xfrm>
          <a:off x="3737937" y="5412208"/>
          <a:ext cx="609532" cy="91440"/>
        </a:xfrm>
        <a:custGeom>
          <a:avLst/>
          <a:gdLst/>
          <a:ahLst/>
          <a:cxnLst/>
          <a:rect l="0" t="0" r="0" b="0"/>
          <a:pathLst>
            <a:path>
              <a:moveTo>
                <a:pt x="0" y="45720"/>
              </a:moveTo>
              <a:lnTo>
                <a:pt x="609532"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6700" y="5454727"/>
        <a:ext cx="32006" cy="6401"/>
      </dsp:txXfrm>
    </dsp:sp>
    <dsp:sp modelId="{3C2A799F-057C-4039-9248-7D80F6269A4A}">
      <dsp:nvSpPr>
        <dsp:cNvPr id="0" name=""/>
        <dsp:cNvSpPr/>
      </dsp:nvSpPr>
      <dsp:spPr>
        <a:xfrm>
          <a:off x="956551" y="4622972"/>
          <a:ext cx="2783185" cy="166991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78" tIns="143153" rIns="136378" bIns="143153" numCol="1" spcCol="1270" anchor="ctr" anchorCtr="0">
          <a:noAutofit/>
        </a:bodyPr>
        <a:lstStyle/>
        <a:p>
          <a:pPr marL="0" lvl="0" indent="0" algn="ctr" defTabSz="755650">
            <a:lnSpc>
              <a:spcPct val="90000"/>
            </a:lnSpc>
            <a:spcBef>
              <a:spcPct val="0"/>
            </a:spcBef>
            <a:spcAft>
              <a:spcPct val="35000"/>
            </a:spcAft>
            <a:buNone/>
          </a:pPr>
          <a:r>
            <a:rPr lang="en-US" sz="1700" kern="1200"/>
            <a:t>These mutations will disappear when the organism dies</a:t>
          </a:r>
        </a:p>
      </dsp:txBody>
      <dsp:txXfrm>
        <a:off x="956551" y="4622972"/>
        <a:ext cx="2783185" cy="1669911"/>
      </dsp:txXfrm>
    </dsp:sp>
    <dsp:sp modelId="{6D25627C-B523-47C0-9EC6-E3867E0CC828}">
      <dsp:nvSpPr>
        <dsp:cNvPr id="0" name=""/>
        <dsp:cNvSpPr/>
      </dsp:nvSpPr>
      <dsp:spPr>
        <a:xfrm>
          <a:off x="4379869" y="4622972"/>
          <a:ext cx="2783185" cy="16699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6378" tIns="143153" rIns="136378" bIns="143153" numCol="1" spcCol="1270" anchor="ctr" anchorCtr="0">
          <a:noAutofit/>
        </a:bodyPr>
        <a:lstStyle/>
        <a:p>
          <a:pPr marL="0" lvl="0" indent="0" algn="ctr" defTabSz="755650">
            <a:lnSpc>
              <a:spcPct val="90000"/>
            </a:lnSpc>
            <a:spcBef>
              <a:spcPct val="0"/>
            </a:spcBef>
            <a:spcAft>
              <a:spcPct val="35000"/>
            </a:spcAft>
            <a:buNone/>
          </a:pPr>
          <a:r>
            <a:rPr lang="en-US" sz="1700" kern="1200"/>
            <a:t>However, if mutations occur in germ line cells (those that produce sperm or eggs), the mutations will be passed on to the next generation</a:t>
          </a:r>
        </a:p>
      </dsp:txBody>
      <dsp:txXfrm>
        <a:off x="4379869" y="4622972"/>
        <a:ext cx="2783185" cy="1669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7D98A-A607-4BBD-960B-7D7585257A34}">
      <dsp:nvSpPr>
        <dsp:cNvPr id="0" name=""/>
        <dsp:cNvSpPr/>
      </dsp:nvSpPr>
      <dsp:spPr>
        <a:xfrm>
          <a:off x="0" y="566572"/>
          <a:ext cx="7186328" cy="1429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In California, some ground squirrels have developed a mutation that makes them more resistant to rattlesnake venom</a:t>
          </a:r>
        </a:p>
      </dsp:txBody>
      <dsp:txXfrm>
        <a:off x="69794" y="636366"/>
        <a:ext cx="7046740" cy="1290152"/>
      </dsp:txXfrm>
    </dsp:sp>
    <dsp:sp modelId="{12F0AC9E-5D8D-461B-9096-5DEF89D214FF}">
      <dsp:nvSpPr>
        <dsp:cNvPr id="0" name=""/>
        <dsp:cNvSpPr/>
      </dsp:nvSpPr>
      <dsp:spPr>
        <a:xfrm>
          <a:off x="0" y="2071192"/>
          <a:ext cx="7186328" cy="1429740"/>
        </a:xfrm>
        <a:prstGeom prst="roundRect">
          <a:avLst/>
        </a:prstGeom>
        <a:solidFill>
          <a:schemeClr val="accent2">
            <a:hueOff val="3097282"/>
            <a:satOff val="-2492"/>
            <a:lumOff val="147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Therefore, the ground squirrels with the mutation have a greater chance of survival and therefore will pass on their traits to the next generation</a:t>
          </a:r>
        </a:p>
      </dsp:txBody>
      <dsp:txXfrm>
        <a:off x="69794" y="2140986"/>
        <a:ext cx="7046740" cy="1290152"/>
      </dsp:txXfrm>
    </dsp:sp>
    <dsp:sp modelId="{C87248C3-ED98-4BDA-ADA4-01AD7B125AE3}">
      <dsp:nvSpPr>
        <dsp:cNvPr id="0" name=""/>
        <dsp:cNvSpPr/>
      </dsp:nvSpPr>
      <dsp:spPr>
        <a:xfrm>
          <a:off x="0" y="3575812"/>
          <a:ext cx="7186328" cy="1429740"/>
        </a:xfrm>
        <a:prstGeom prst="roundRect">
          <a:avLst/>
        </a:prstGeom>
        <a:solidFill>
          <a:schemeClr val="accent2">
            <a:hueOff val="6194565"/>
            <a:satOff val="-4985"/>
            <a:lumOff val="29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Ultimately, the majority of the squirrel population will have this beneficial adaptation because they are more likely to survive to reproduce</a:t>
          </a:r>
        </a:p>
      </dsp:txBody>
      <dsp:txXfrm>
        <a:off x="69794" y="3645606"/>
        <a:ext cx="7046740" cy="1290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00528-07DD-4AF6-898E-381EB5DA3576}">
      <dsp:nvSpPr>
        <dsp:cNvPr id="0" name=""/>
        <dsp:cNvSpPr/>
      </dsp:nvSpPr>
      <dsp:spPr>
        <a:xfrm>
          <a:off x="0" y="680"/>
          <a:ext cx="7186328" cy="15916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9DAA62-F000-4F06-A33D-7ACD7C6A537E}">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DF964C-4DCE-4476-A7CD-F7AF20F424EC}">
      <dsp:nvSpPr>
        <dsp:cNvPr id="0" name=""/>
        <dsp:cNvSpPr/>
      </dsp:nvSpPr>
      <dsp:spPr>
        <a:xfrm>
          <a:off x="1838352" y="680"/>
          <a:ext cx="534797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90000"/>
            </a:lnSpc>
            <a:spcBef>
              <a:spcPct val="0"/>
            </a:spcBef>
            <a:spcAft>
              <a:spcPct val="35000"/>
            </a:spcAft>
            <a:buNone/>
          </a:pPr>
          <a:r>
            <a:rPr lang="en-US" sz="2200" kern="1200"/>
            <a:t>In 1955, the World Health Organization initiated a widespread program to kill malaria-carrying mosquitoes using DDT</a:t>
          </a:r>
        </a:p>
      </dsp:txBody>
      <dsp:txXfrm>
        <a:off x="1838352" y="680"/>
        <a:ext cx="5347975" cy="1591647"/>
      </dsp:txXfrm>
    </dsp:sp>
    <dsp:sp modelId="{1CC68B1D-8F0D-4043-A0FF-ADAB0AFD1620}">
      <dsp:nvSpPr>
        <dsp:cNvPr id="0" name=""/>
        <dsp:cNvSpPr/>
      </dsp:nvSpPr>
      <dsp:spPr>
        <a:xfrm>
          <a:off x="0" y="1990238"/>
          <a:ext cx="7186328" cy="15916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C518E-A5DE-4CE2-A096-C4F35DC6DED4}">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37136C-EE06-4A15-8FAF-A0C1BA519A2B}">
      <dsp:nvSpPr>
        <dsp:cNvPr id="0" name=""/>
        <dsp:cNvSpPr/>
      </dsp:nvSpPr>
      <dsp:spPr>
        <a:xfrm>
          <a:off x="1838352" y="1990238"/>
          <a:ext cx="534797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90000"/>
            </a:lnSpc>
            <a:spcBef>
              <a:spcPct val="0"/>
            </a:spcBef>
            <a:spcAft>
              <a:spcPct val="35000"/>
            </a:spcAft>
            <a:buNone/>
          </a:pPr>
          <a:r>
            <a:rPr lang="en-US" sz="2200" kern="1200"/>
            <a:t>This program was initially very successful in decreasing mosquito populations, but they quickly reappeared</a:t>
          </a:r>
        </a:p>
      </dsp:txBody>
      <dsp:txXfrm>
        <a:off x="1838352" y="1990238"/>
        <a:ext cx="5347975" cy="1591647"/>
      </dsp:txXfrm>
    </dsp:sp>
    <dsp:sp modelId="{258D3578-42A1-41C5-8F31-F7B138AECDC0}">
      <dsp:nvSpPr>
        <dsp:cNvPr id="0" name=""/>
        <dsp:cNvSpPr/>
      </dsp:nvSpPr>
      <dsp:spPr>
        <a:xfrm>
          <a:off x="0" y="3979797"/>
          <a:ext cx="7186328" cy="15916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234DF-4165-492B-A0BE-D52C78C5E7B9}">
      <dsp:nvSpPr>
        <dsp:cNvPr id="0" name=""/>
        <dsp:cNvSpPr/>
      </dsp:nvSpPr>
      <dsp:spPr>
        <a:xfrm>
          <a:off x="481473" y="4337918"/>
          <a:ext cx="875405" cy="8754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C758D8-4880-4F8B-B3E3-0EE994E1F9CF}">
      <dsp:nvSpPr>
        <dsp:cNvPr id="0" name=""/>
        <dsp:cNvSpPr/>
      </dsp:nvSpPr>
      <dsp:spPr>
        <a:xfrm>
          <a:off x="1838352" y="3979797"/>
          <a:ext cx="534797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977900">
            <a:lnSpc>
              <a:spcPct val="90000"/>
            </a:lnSpc>
            <a:spcBef>
              <a:spcPct val="0"/>
            </a:spcBef>
            <a:spcAft>
              <a:spcPct val="35000"/>
            </a:spcAft>
            <a:buNone/>
          </a:pPr>
          <a:r>
            <a:rPr lang="en-US" sz="2200" kern="1200"/>
            <a:t>Because of the reduced effectiveness of DDT and its negative environmental effects, the spraying program was discontinued</a:t>
          </a:r>
        </a:p>
      </dsp:txBody>
      <dsp:txXfrm>
        <a:off x="1838352" y="3979797"/>
        <a:ext cx="5347975" cy="15916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BBD01-3355-4160-B319-813367834810}">
      <dsp:nvSpPr>
        <dsp:cNvPr id="0" name=""/>
        <dsp:cNvSpPr/>
      </dsp:nvSpPr>
      <dsp:spPr>
        <a:xfrm>
          <a:off x="0" y="3266051"/>
          <a:ext cx="8424404"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A46280DF-FA76-48F8-AAF7-24E564B47A06}">
      <dsp:nvSpPr>
        <dsp:cNvPr id="0" name=""/>
        <dsp:cNvSpPr/>
      </dsp:nvSpPr>
      <dsp:spPr>
        <a:xfrm rot="8100000">
          <a:off x="100337" y="759897"/>
          <a:ext cx="465965" cy="46596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1D33C-EB3B-42E3-8D28-86E0F38B1CF0}">
      <dsp:nvSpPr>
        <dsp:cNvPr id="0" name=""/>
        <dsp:cNvSpPr/>
      </dsp:nvSpPr>
      <dsp:spPr>
        <a:xfrm>
          <a:off x="152102" y="811661"/>
          <a:ext cx="362435" cy="362435"/>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AA639C9C-2FD6-4FD2-9EC1-D395C15900C6}">
      <dsp:nvSpPr>
        <dsp:cNvPr id="0" name=""/>
        <dsp:cNvSpPr/>
      </dsp:nvSpPr>
      <dsp:spPr>
        <a:xfrm>
          <a:off x="662807" y="1332549"/>
          <a:ext cx="2722445" cy="193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In 1928, Sir Alexander Fleming discovered that penicillin could be used to kill bacteria</a:t>
          </a:r>
        </a:p>
      </dsp:txBody>
      <dsp:txXfrm>
        <a:off x="662807" y="1332549"/>
        <a:ext cx="2722445" cy="1933502"/>
      </dsp:txXfrm>
    </dsp:sp>
    <dsp:sp modelId="{5829632D-362B-4897-BB82-2807A4B963FB}">
      <dsp:nvSpPr>
        <dsp:cNvPr id="0" name=""/>
        <dsp:cNvSpPr/>
      </dsp:nvSpPr>
      <dsp:spPr>
        <a:xfrm>
          <a:off x="662807" y="653210"/>
          <a:ext cx="2722445" cy="67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1928</a:t>
          </a:r>
        </a:p>
      </dsp:txBody>
      <dsp:txXfrm>
        <a:off x="662807" y="653210"/>
        <a:ext cx="2722445" cy="679338"/>
      </dsp:txXfrm>
    </dsp:sp>
    <dsp:sp modelId="{CF86AE00-CCBB-4F0F-BAB8-F970BC8B5358}">
      <dsp:nvSpPr>
        <dsp:cNvPr id="0" name=""/>
        <dsp:cNvSpPr/>
      </dsp:nvSpPr>
      <dsp:spPr>
        <a:xfrm>
          <a:off x="333320" y="1332549"/>
          <a:ext cx="0" cy="1933502"/>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873E6A33-4D73-416A-9762-50E4294AC8C2}">
      <dsp:nvSpPr>
        <dsp:cNvPr id="0" name=""/>
        <dsp:cNvSpPr/>
      </dsp:nvSpPr>
      <dsp:spPr>
        <a:xfrm>
          <a:off x="284195" y="3204911"/>
          <a:ext cx="118615" cy="122280"/>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71695-D55B-447E-9DC7-97892C567D7E}">
      <dsp:nvSpPr>
        <dsp:cNvPr id="0" name=""/>
        <dsp:cNvSpPr/>
      </dsp:nvSpPr>
      <dsp:spPr>
        <a:xfrm rot="18900000">
          <a:off x="1778777" y="5306240"/>
          <a:ext cx="465965" cy="465965"/>
        </a:xfrm>
        <a:prstGeom prst="teardrop">
          <a:avLst>
            <a:gd name="adj" fmla="val 115000"/>
          </a:avLst>
        </a:prstGeom>
        <a:solidFill>
          <a:schemeClr val="accent2">
            <a:hueOff val="2064855"/>
            <a:satOff val="-1662"/>
            <a:lumOff val="981"/>
            <a:alphaOff val="0"/>
          </a:schemeClr>
        </a:solidFill>
        <a:ln w="12700" cap="flat" cmpd="sng" algn="ctr">
          <a:solidFill>
            <a:schemeClr val="accent2">
              <a:hueOff val="2064855"/>
              <a:satOff val="-1662"/>
              <a:lumOff val="9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A57C3-6917-4429-A831-1E4C319C4846}">
      <dsp:nvSpPr>
        <dsp:cNvPr id="0" name=""/>
        <dsp:cNvSpPr/>
      </dsp:nvSpPr>
      <dsp:spPr>
        <a:xfrm>
          <a:off x="1830541" y="5358005"/>
          <a:ext cx="362435" cy="362435"/>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44139A04-9456-49D0-B37C-330FE940E8D0}">
      <dsp:nvSpPr>
        <dsp:cNvPr id="0" name=""/>
        <dsp:cNvSpPr/>
      </dsp:nvSpPr>
      <dsp:spPr>
        <a:xfrm>
          <a:off x="2341246" y="3266051"/>
          <a:ext cx="2722445" cy="193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Penicillin was first used as a medicine in 1941</a:t>
          </a:r>
        </a:p>
      </dsp:txBody>
      <dsp:txXfrm>
        <a:off x="2341246" y="3266051"/>
        <a:ext cx="2722445" cy="1933502"/>
      </dsp:txXfrm>
    </dsp:sp>
    <dsp:sp modelId="{DBBCB040-1B59-4D2A-A260-B149B1C005DD}">
      <dsp:nvSpPr>
        <dsp:cNvPr id="0" name=""/>
        <dsp:cNvSpPr/>
      </dsp:nvSpPr>
      <dsp:spPr>
        <a:xfrm>
          <a:off x="2341246" y="5199553"/>
          <a:ext cx="2722445" cy="67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1941</a:t>
          </a:r>
        </a:p>
      </dsp:txBody>
      <dsp:txXfrm>
        <a:off x="2341246" y="5199553"/>
        <a:ext cx="2722445" cy="679338"/>
      </dsp:txXfrm>
    </dsp:sp>
    <dsp:sp modelId="{291604CD-B7FA-4B68-9BDB-BDF2609E3899}">
      <dsp:nvSpPr>
        <dsp:cNvPr id="0" name=""/>
        <dsp:cNvSpPr/>
      </dsp:nvSpPr>
      <dsp:spPr>
        <a:xfrm>
          <a:off x="2011759" y="3266051"/>
          <a:ext cx="0" cy="1933502"/>
        </a:xfrm>
        <a:prstGeom prst="line">
          <a:avLst/>
        </a:prstGeom>
        <a:noFill/>
        <a:ln w="12700" cap="flat" cmpd="sng" algn="ctr">
          <a:solidFill>
            <a:schemeClr val="accent2">
              <a:hueOff val="2064855"/>
              <a:satOff val="-1662"/>
              <a:lumOff val="981"/>
              <a:alphaOff val="0"/>
            </a:schemeClr>
          </a:solidFill>
          <a:prstDash val="dash"/>
        </a:ln>
        <a:effectLst/>
      </dsp:spPr>
      <dsp:style>
        <a:lnRef idx="1">
          <a:scrgbClr r="0" g="0" b="0"/>
        </a:lnRef>
        <a:fillRef idx="0">
          <a:scrgbClr r="0" g="0" b="0"/>
        </a:fillRef>
        <a:effectRef idx="0">
          <a:scrgbClr r="0" g="0" b="0"/>
        </a:effectRef>
        <a:fontRef idx="minor"/>
      </dsp:style>
    </dsp:sp>
    <dsp:sp modelId="{028210DD-068F-4285-962B-FFB96492C9A7}">
      <dsp:nvSpPr>
        <dsp:cNvPr id="0" name=""/>
        <dsp:cNvSpPr/>
      </dsp:nvSpPr>
      <dsp:spPr>
        <a:xfrm>
          <a:off x="1962634" y="3204911"/>
          <a:ext cx="118615" cy="122280"/>
        </a:xfrm>
        <a:prstGeom prst="ellipse">
          <a:avLst/>
        </a:prstGeom>
        <a:solidFill>
          <a:schemeClr val="accent2">
            <a:hueOff val="2064855"/>
            <a:satOff val="-1662"/>
            <a:lumOff val="98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95BFE-FE66-48B2-9B8E-7733D29A0D94}">
      <dsp:nvSpPr>
        <dsp:cNvPr id="0" name=""/>
        <dsp:cNvSpPr/>
      </dsp:nvSpPr>
      <dsp:spPr>
        <a:xfrm rot="8100000">
          <a:off x="3457216" y="759897"/>
          <a:ext cx="465965" cy="465965"/>
        </a:xfrm>
        <a:prstGeom prst="teardrop">
          <a:avLst>
            <a:gd name="adj" fmla="val 115000"/>
          </a:avLst>
        </a:prstGeom>
        <a:solidFill>
          <a:schemeClr val="accent2">
            <a:hueOff val="4129710"/>
            <a:satOff val="-3323"/>
            <a:lumOff val="1961"/>
            <a:alphaOff val="0"/>
          </a:schemeClr>
        </a:solidFill>
        <a:ln w="12700" cap="flat" cmpd="sng" algn="ctr">
          <a:solidFill>
            <a:schemeClr val="accent2">
              <a:hueOff val="4129710"/>
              <a:satOff val="-3323"/>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D3A64-AFAF-4AFD-9734-1737F3E3DACB}">
      <dsp:nvSpPr>
        <dsp:cNvPr id="0" name=""/>
        <dsp:cNvSpPr/>
      </dsp:nvSpPr>
      <dsp:spPr>
        <a:xfrm>
          <a:off x="3508981" y="811661"/>
          <a:ext cx="362435" cy="362435"/>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6A01C7BD-DF48-46ED-8EE8-1FA440B732E6}">
      <dsp:nvSpPr>
        <dsp:cNvPr id="0" name=""/>
        <dsp:cNvSpPr/>
      </dsp:nvSpPr>
      <dsp:spPr>
        <a:xfrm>
          <a:off x="4019686" y="1332549"/>
          <a:ext cx="2722445" cy="193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By 1945, there were already reports of penicillin-resistant strains of bacteria</a:t>
          </a:r>
        </a:p>
      </dsp:txBody>
      <dsp:txXfrm>
        <a:off x="4019686" y="1332549"/>
        <a:ext cx="2722445" cy="1933502"/>
      </dsp:txXfrm>
    </dsp:sp>
    <dsp:sp modelId="{7F0E87A3-C914-4E92-9B4A-3C64C108553F}">
      <dsp:nvSpPr>
        <dsp:cNvPr id="0" name=""/>
        <dsp:cNvSpPr/>
      </dsp:nvSpPr>
      <dsp:spPr>
        <a:xfrm>
          <a:off x="4019686" y="653210"/>
          <a:ext cx="2722445" cy="67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1945</a:t>
          </a:r>
        </a:p>
      </dsp:txBody>
      <dsp:txXfrm>
        <a:off x="4019686" y="653210"/>
        <a:ext cx="2722445" cy="679338"/>
      </dsp:txXfrm>
    </dsp:sp>
    <dsp:sp modelId="{597F3759-6034-4631-96D5-59D12F3B08BB}">
      <dsp:nvSpPr>
        <dsp:cNvPr id="0" name=""/>
        <dsp:cNvSpPr/>
      </dsp:nvSpPr>
      <dsp:spPr>
        <a:xfrm>
          <a:off x="3690199" y="1332549"/>
          <a:ext cx="0" cy="1933502"/>
        </a:xfrm>
        <a:prstGeom prst="line">
          <a:avLst/>
        </a:prstGeom>
        <a:noFill/>
        <a:ln w="12700" cap="flat" cmpd="sng" algn="ctr">
          <a:solidFill>
            <a:schemeClr val="accent2">
              <a:hueOff val="4129710"/>
              <a:satOff val="-3323"/>
              <a:lumOff val="1961"/>
              <a:alphaOff val="0"/>
            </a:schemeClr>
          </a:solidFill>
          <a:prstDash val="dash"/>
        </a:ln>
        <a:effectLst/>
      </dsp:spPr>
      <dsp:style>
        <a:lnRef idx="1">
          <a:scrgbClr r="0" g="0" b="0"/>
        </a:lnRef>
        <a:fillRef idx="0">
          <a:scrgbClr r="0" g="0" b="0"/>
        </a:fillRef>
        <a:effectRef idx="0">
          <a:scrgbClr r="0" g="0" b="0"/>
        </a:effectRef>
        <a:fontRef idx="minor"/>
      </dsp:style>
    </dsp:sp>
    <dsp:sp modelId="{B3604B61-CF29-45BD-8071-DC18AC33CC3D}">
      <dsp:nvSpPr>
        <dsp:cNvPr id="0" name=""/>
        <dsp:cNvSpPr/>
      </dsp:nvSpPr>
      <dsp:spPr>
        <a:xfrm>
          <a:off x="3641073" y="3204911"/>
          <a:ext cx="118615" cy="122280"/>
        </a:xfrm>
        <a:prstGeom prst="ellipse">
          <a:avLst/>
        </a:prstGeom>
        <a:solidFill>
          <a:schemeClr val="accent2">
            <a:hueOff val="4129710"/>
            <a:satOff val="-3323"/>
            <a:lumOff val="1961"/>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3AFE6-BA61-41C8-8DDC-D13CDDB8D1BC}">
      <dsp:nvSpPr>
        <dsp:cNvPr id="0" name=""/>
        <dsp:cNvSpPr/>
      </dsp:nvSpPr>
      <dsp:spPr>
        <a:xfrm rot="18900000">
          <a:off x="5135655" y="5306240"/>
          <a:ext cx="465965" cy="465965"/>
        </a:xfrm>
        <a:prstGeom prst="teardrop">
          <a:avLst>
            <a:gd name="adj" fmla="val 115000"/>
          </a:avLst>
        </a:prstGeom>
        <a:solidFill>
          <a:schemeClr val="accent2">
            <a:hueOff val="6194565"/>
            <a:satOff val="-4985"/>
            <a:lumOff val="2942"/>
            <a:alphaOff val="0"/>
          </a:schemeClr>
        </a:solidFill>
        <a:ln w="12700" cap="flat" cmpd="sng" algn="ctr">
          <a:solidFill>
            <a:schemeClr val="accent2">
              <a:hueOff val="6194565"/>
              <a:satOff val="-4985"/>
              <a:lumOff val="294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57789-D14D-4580-99E5-6997E24348B2}">
      <dsp:nvSpPr>
        <dsp:cNvPr id="0" name=""/>
        <dsp:cNvSpPr/>
      </dsp:nvSpPr>
      <dsp:spPr>
        <a:xfrm>
          <a:off x="5187420" y="5358005"/>
          <a:ext cx="362435" cy="362435"/>
        </a:xfrm>
        <a:prstGeom prst="ellipse">
          <a:avLst/>
        </a:prstGeom>
        <a:solidFill>
          <a:schemeClr val="lt1">
            <a:alpha val="90000"/>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dsp:style>
    </dsp:sp>
    <dsp:sp modelId="{3F0474EB-ADCA-4B04-889E-44C3A13F4FA0}">
      <dsp:nvSpPr>
        <dsp:cNvPr id="0" name=""/>
        <dsp:cNvSpPr/>
      </dsp:nvSpPr>
      <dsp:spPr>
        <a:xfrm>
          <a:off x="5698125" y="3266051"/>
          <a:ext cx="2722445" cy="1933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There are now bacterial strains that are resistant to all known antibiotics</a:t>
          </a:r>
        </a:p>
      </dsp:txBody>
      <dsp:txXfrm>
        <a:off x="5698125" y="3266051"/>
        <a:ext cx="2722445" cy="1933502"/>
      </dsp:txXfrm>
    </dsp:sp>
    <dsp:sp modelId="{B5DAFC7C-BF84-4814-B3A9-79F61B28BDB1}">
      <dsp:nvSpPr>
        <dsp:cNvPr id="0" name=""/>
        <dsp:cNvSpPr/>
      </dsp:nvSpPr>
      <dsp:spPr>
        <a:xfrm>
          <a:off x="5698125" y="5199553"/>
          <a:ext cx="2722445" cy="67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now</a:t>
          </a:r>
        </a:p>
      </dsp:txBody>
      <dsp:txXfrm>
        <a:off x="5698125" y="5199553"/>
        <a:ext cx="2722445" cy="679338"/>
      </dsp:txXfrm>
    </dsp:sp>
    <dsp:sp modelId="{8D51EB46-6924-425A-A2C2-4F7EE81BCCF3}">
      <dsp:nvSpPr>
        <dsp:cNvPr id="0" name=""/>
        <dsp:cNvSpPr/>
      </dsp:nvSpPr>
      <dsp:spPr>
        <a:xfrm>
          <a:off x="5368638" y="3266051"/>
          <a:ext cx="0" cy="1933502"/>
        </a:xfrm>
        <a:prstGeom prst="line">
          <a:avLst/>
        </a:prstGeom>
        <a:noFill/>
        <a:ln w="12700" cap="flat" cmpd="sng" algn="ctr">
          <a:solidFill>
            <a:schemeClr val="accent2">
              <a:hueOff val="6194565"/>
              <a:satOff val="-4985"/>
              <a:lumOff val="2942"/>
              <a:alphaOff val="0"/>
            </a:schemeClr>
          </a:solidFill>
          <a:prstDash val="dash"/>
        </a:ln>
        <a:effectLst/>
      </dsp:spPr>
      <dsp:style>
        <a:lnRef idx="1">
          <a:scrgbClr r="0" g="0" b="0"/>
        </a:lnRef>
        <a:fillRef idx="0">
          <a:scrgbClr r="0" g="0" b="0"/>
        </a:fillRef>
        <a:effectRef idx="0">
          <a:scrgbClr r="0" g="0" b="0"/>
        </a:effectRef>
        <a:fontRef idx="minor"/>
      </dsp:style>
    </dsp:sp>
    <dsp:sp modelId="{E6B4D7F8-E80F-4296-AC52-0430A4A2825A}">
      <dsp:nvSpPr>
        <dsp:cNvPr id="0" name=""/>
        <dsp:cNvSpPr/>
      </dsp:nvSpPr>
      <dsp:spPr>
        <a:xfrm>
          <a:off x="5319512" y="3204911"/>
          <a:ext cx="118615" cy="122280"/>
        </a:xfrm>
        <a:prstGeom prst="ellipse">
          <a:avLst/>
        </a:prstGeom>
        <a:solidFill>
          <a:schemeClr val="accent2">
            <a:hueOff val="6194565"/>
            <a:satOff val="-4985"/>
            <a:lumOff val="2942"/>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FC111-9EA6-4672-ADCE-205FEF4F9FC5}">
      <dsp:nvSpPr>
        <dsp:cNvPr id="0" name=""/>
        <dsp:cNvSpPr/>
      </dsp:nvSpPr>
      <dsp:spPr>
        <a:xfrm>
          <a:off x="644793" y="1408204"/>
          <a:ext cx="1304782" cy="130478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B55FFF-9EBE-47A5-B590-F68799AE518D}">
      <dsp:nvSpPr>
        <dsp:cNvPr id="0" name=""/>
        <dsp:cNvSpPr/>
      </dsp:nvSpPr>
      <dsp:spPr>
        <a:xfrm>
          <a:off x="922861" y="1686273"/>
          <a:ext cx="748645" cy="7486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515CB7-8715-4A0B-9343-A3EF49A201BC}">
      <dsp:nvSpPr>
        <dsp:cNvPr id="0" name=""/>
        <dsp:cNvSpPr/>
      </dsp:nvSpPr>
      <dsp:spPr>
        <a:xfrm>
          <a:off x="227690" y="3119395"/>
          <a:ext cx="2138987"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Individuals that have beneficial adaptations that are passed on to their offspring will change the population as those traits are passed on to the next generation</a:t>
          </a:r>
        </a:p>
      </dsp:txBody>
      <dsp:txXfrm>
        <a:off x="227690" y="3119395"/>
        <a:ext cx="2138987" cy="1035000"/>
      </dsp:txXfrm>
    </dsp:sp>
    <dsp:sp modelId="{4F590C49-16A6-49DD-AB13-D2106CF2BC51}">
      <dsp:nvSpPr>
        <dsp:cNvPr id="0" name=""/>
        <dsp:cNvSpPr/>
      </dsp:nvSpPr>
      <dsp:spPr>
        <a:xfrm>
          <a:off x="3158103" y="1408204"/>
          <a:ext cx="1304782" cy="130478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511DD3-4E15-4E59-8D27-3581449EB5FF}">
      <dsp:nvSpPr>
        <dsp:cNvPr id="0" name=""/>
        <dsp:cNvSpPr/>
      </dsp:nvSpPr>
      <dsp:spPr>
        <a:xfrm>
          <a:off x="3436172" y="1686273"/>
          <a:ext cx="748645" cy="7486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1FDBEB-4BCC-4759-8D5C-06D15AFC11FA}">
      <dsp:nvSpPr>
        <dsp:cNvPr id="0" name=""/>
        <dsp:cNvSpPr/>
      </dsp:nvSpPr>
      <dsp:spPr>
        <a:xfrm>
          <a:off x="2741001" y="3119395"/>
          <a:ext cx="2138987"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For natural selection to occur, there must be variation within the species</a:t>
          </a:r>
        </a:p>
      </dsp:txBody>
      <dsp:txXfrm>
        <a:off x="2741001" y="3119395"/>
        <a:ext cx="2138987" cy="1035000"/>
      </dsp:txXfrm>
    </dsp:sp>
    <dsp:sp modelId="{9AF285BB-3964-49F7-940A-C5B489DF1AE9}">
      <dsp:nvSpPr>
        <dsp:cNvPr id="0" name=""/>
        <dsp:cNvSpPr/>
      </dsp:nvSpPr>
      <dsp:spPr>
        <a:xfrm>
          <a:off x="5671414" y="1408204"/>
          <a:ext cx="1304782" cy="130478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C91A0E-A477-4195-BB40-0721AA8F8E97}">
      <dsp:nvSpPr>
        <dsp:cNvPr id="0" name=""/>
        <dsp:cNvSpPr/>
      </dsp:nvSpPr>
      <dsp:spPr>
        <a:xfrm>
          <a:off x="5949483" y="1686273"/>
          <a:ext cx="748645" cy="7486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B3C981-3286-490B-A2AC-9FFCEA6C1D6E}">
      <dsp:nvSpPr>
        <dsp:cNvPr id="0" name=""/>
        <dsp:cNvSpPr/>
      </dsp:nvSpPr>
      <dsp:spPr>
        <a:xfrm>
          <a:off x="5254312" y="3119395"/>
          <a:ext cx="2138987"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In a population, individuals are selected for by their environment</a:t>
          </a:r>
        </a:p>
      </dsp:txBody>
      <dsp:txXfrm>
        <a:off x="5254312" y="3119395"/>
        <a:ext cx="2138987" cy="1035000"/>
      </dsp:txXfrm>
    </dsp:sp>
    <dsp:sp modelId="{484C8352-25C3-4055-89C3-EBB7FD517C2A}">
      <dsp:nvSpPr>
        <dsp:cNvPr id="0" name=""/>
        <dsp:cNvSpPr/>
      </dsp:nvSpPr>
      <dsp:spPr>
        <a:xfrm>
          <a:off x="8184725" y="1408204"/>
          <a:ext cx="1304782" cy="1304782"/>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17C7EA-D460-4186-8886-E69FCABEABE4}">
      <dsp:nvSpPr>
        <dsp:cNvPr id="0" name=""/>
        <dsp:cNvSpPr/>
      </dsp:nvSpPr>
      <dsp:spPr>
        <a:xfrm>
          <a:off x="8462793" y="1686273"/>
          <a:ext cx="748645" cy="7486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46E4F4-B484-4BB9-B912-51CE1704E873}">
      <dsp:nvSpPr>
        <dsp:cNvPr id="0" name=""/>
        <dsp:cNvSpPr/>
      </dsp:nvSpPr>
      <dsp:spPr>
        <a:xfrm>
          <a:off x="7767622" y="3119395"/>
          <a:ext cx="2138987"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It is important to consider that individuals do not change during their lifetime – rather, the population changes over time</a:t>
          </a:r>
        </a:p>
      </dsp:txBody>
      <dsp:txXfrm>
        <a:off x="7767622" y="3119395"/>
        <a:ext cx="2138987" cy="1035000"/>
      </dsp:txXfrm>
    </dsp:sp>
    <dsp:sp modelId="{47170030-E253-4E44-824E-B16C6D5E1D05}">
      <dsp:nvSpPr>
        <dsp:cNvPr id="0" name=""/>
        <dsp:cNvSpPr/>
      </dsp:nvSpPr>
      <dsp:spPr>
        <a:xfrm>
          <a:off x="10698036" y="1408204"/>
          <a:ext cx="1304782" cy="1304782"/>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51501D-3766-4639-9356-F33143E75ABC}">
      <dsp:nvSpPr>
        <dsp:cNvPr id="0" name=""/>
        <dsp:cNvSpPr/>
      </dsp:nvSpPr>
      <dsp:spPr>
        <a:xfrm>
          <a:off x="10976104" y="1686273"/>
          <a:ext cx="748645" cy="7486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39E0E8F-DF7C-4F4C-90B6-C7E427D9F4DC}">
      <dsp:nvSpPr>
        <dsp:cNvPr id="0" name=""/>
        <dsp:cNvSpPr/>
      </dsp:nvSpPr>
      <dsp:spPr>
        <a:xfrm>
          <a:off x="10280933" y="3119395"/>
          <a:ext cx="2138987"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The environment will exert a selective pressure on a population</a:t>
          </a:r>
        </a:p>
      </dsp:txBody>
      <dsp:txXfrm>
        <a:off x="10280933" y="3119395"/>
        <a:ext cx="2138987" cy="103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0B03A-D65D-484A-9E0C-A9ED777FEC28}">
      <dsp:nvSpPr>
        <dsp:cNvPr id="0" name=""/>
        <dsp:cNvSpPr/>
      </dsp:nvSpPr>
      <dsp:spPr>
        <a:xfrm>
          <a:off x="695243" y="519124"/>
          <a:ext cx="2024437" cy="2024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D41514-B05C-46B2-8EFD-3F76BA51869F}">
      <dsp:nvSpPr>
        <dsp:cNvPr id="0" name=""/>
        <dsp:cNvSpPr/>
      </dsp:nvSpPr>
      <dsp:spPr>
        <a:xfrm>
          <a:off x="1126681" y="950562"/>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082054-5032-48E7-9703-6BECD11DDE9D}">
      <dsp:nvSpPr>
        <dsp:cNvPr id="0" name=""/>
        <dsp:cNvSpPr/>
      </dsp:nvSpPr>
      <dsp:spPr>
        <a:xfrm>
          <a:off x="48087" y="3174125"/>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In a population of grasses, some of the grasses are better adapted to survive drought conditions</a:t>
          </a:r>
        </a:p>
      </dsp:txBody>
      <dsp:txXfrm>
        <a:off x="48087" y="3174125"/>
        <a:ext cx="3318750" cy="720000"/>
      </dsp:txXfrm>
    </dsp:sp>
    <dsp:sp modelId="{A7BAB3AD-EFD8-430F-9A21-E76D50CE0B37}">
      <dsp:nvSpPr>
        <dsp:cNvPr id="0" name=""/>
        <dsp:cNvSpPr/>
      </dsp:nvSpPr>
      <dsp:spPr>
        <a:xfrm>
          <a:off x="4594774" y="519124"/>
          <a:ext cx="2024437" cy="2024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3FC5A-2EE5-4814-97F7-9A6F4ADFF80B}">
      <dsp:nvSpPr>
        <dsp:cNvPr id="0" name=""/>
        <dsp:cNvSpPr/>
      </dsp:nvSpPr>
      <dsp:spPr>
        <a:xfrm>
          <a:off x="5026212" y="950562"/>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D588A7-C09C-4392-A58C-E3C9F3447280}">
      <dsp:nvSpPr>
        <dsp:cNvPr id="0" name=""/>
        <dsp:cNvSpPr/>
      </dsp:nvSpPr>
      <dsp:spPr>
        <a:xfrm>
          <a:off x="3947618" y="3174125"/>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If a drought occurs, it exerts a selective pressure that favours those plants that are drought-resistant</a:t>
          </a:r>
        </a:p>
      </dsp:txBody>
      <dsp:txXfrm>
        <a:off x="3947618" y="3174125"/>
        <a:ext cx="3318750" cy="720000"/>
      </dsp:txXfrm>
    </dsp:sp>
    <dsp:sp modelId="{199DD11F-EDC9-4E3A-B706-1726E9BE1EA1}">
      <dsp:nvSpPr>
        <dsp:cNvPr id="0" name=""/>
        <dsp:cNvSpPr/>
      </dsp:nvSpPr>
      <dsp:spPr>
        <a:xfrm>
          <a:off x="8494306" y="519124"/>
          <a:ext cx="2024437" cy="2024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44E636-37C7-4A20-83E6-9D25ACF51CF6}">
      <dsp:nvSpPr>
        <dsp:cNvPr id="0" name=""/>
        <dsp:cNvSpPr/>
      </dsp:nvSpPr>
      <dsp:spPr>
        <a:xfrm>
          <a:off x="8925743" y="950562"/>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1AD575-5202-48AC-A4E9-AD9F5BB2B3A7}">
      <dsp:nvSpPr>
        <dsp:cNvPr id="0" name=""/>
        <dsp:cNvSpPr/>
      </dsp:nvSpPr>
      <dsp:spPr>
        <a:xfrm>
          <a:off x="7847149" y="3174125"/>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cap="all"/>
          </a:pPr>
          <a:r>
            <a:rPr lang="en-US" sz="1400" kern="1200"/>
            <a:t>This causes a change in the makeup of the population</a:t>
          </a:r>
        </a:p>
      </dsp:txBody>
      <dsp:txXfrm>
        <a:off x="7847149" y="3174125"/>
        <a:ext cx="3318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70EDC-C446-49FC-9558-FCFAB7058E3A}">
      <dsp:nvSpPr>
        <dsp:cNvPr id="0" name=""/>
        <dsp:cNvSpPr/>
      </dsp:nvSpPr>
      <dsp:spPr>
        <a:xfrm>
          <a:off x="0" y="1148565"/>
          <a:ext cx="3269056" cy="2075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DB504-C370-404A-9C75-0F672208623C}">
      <dsp:nvSpPr>
        <dsp:cNvPr id="0" name=""/>
        <dsp:cNvSpPr/>
      </dsp:nvSpPr>
      <dsp:spPr>
        <a:xfrm>
          <a:off x="363228" y="1493633"/>
          <a:ext cx="3269056" cy="2075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Natural selection does not anticipate changes in the environment</a:t>
          </a:r>
        </a:p>
      </dsp:txBody>
      <dsp:txXfrm>
        <a:off x="424028" y="1554433"/>
        <a:ext cx="3147456" cy="1954251"/>
      </dsp:txXfrm>
    </dsp:sp>
    <dsp:sp modelId="{42CFBE5B-2172-4202-92DA-A9AB4F8F8A3F}">
      <dsp:nvSpPr>
        <dsp:cNvPr id="0" name=""/>
        <dsp:cNvSpPr/>
      </dsp:nvSpPr>
      <dsp:spPr>
        <a:xfrm>
          <a:off x="3995513" y="1148565"/>
          <a:ext cx="3269056" cy="2075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FCB804-F44F-4EDB-BD17-8719975D8E16}">
      <dsp:nvSpPr>
        <dsp:cNvPr id="0" name=""/>
        <dsp:cNvSpPr/>
      </dsp:nvSpPr>
      <dsp:spPr>
        <a:xfrm>
          <a:off x="4358742" y="1493633"/>
          <a:ext cx="3269056" cy="2075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Instead, random changes occur and produce traits that may be beneficial in the future</a:t>
          </a:r>
        </a:p>
      </dsp:txBody>
      <dsp:txXfrm>
        <a:off x="4419542" y="1554433"/>
        <a:ext cx="3147456" cy="1954251"/>
      </dsp:txXfrm>
    </dsp:sp>
    <dsp:sp modelId="{B423C1F9-30FB-4AFA-A5B7-E63FA2C54F37}">
      <dsp:nvSpPr>
        <dsp:cNvPr id="0" name=""/>
        <dsp:cNvSpPr/>
      </dsp:nvSpPr>
      <dsp:spPr>
        <a:xfrm>
          <a:off x="7991027" y="1148565"/>
          <a:ext cx="3269056" cy="20758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EF802-B4A6-43A3-A8F0-FA49D618E65C}">
      <dsp:nvSpPr>
        <dsp:cNvPr id="0" name=""/>
        <dsp:cNvSpPr/>
      </dsp:nvSpPr>
      <dsp:spPr>
        <a:xfrm>
          <a:off x="8354256" y="1493633"/>
          <a:ext cx="3269056" cy="20758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When the environment changes, then those variations that have been produced increase the ability of some organisms to survive</a:t>
          </a:r>
        </a:p>
      </dsp:txBody>
      <dsp:txXfrm>
        <a:off x="8415056" y="1554433"/>
        <a:ext cx="3147456" cy="19542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BA5A207F-0F91-42F2-96D0-049C6003623B}" type="datetimeFigureOut">
              <a:rPr lang="en-US"/>
              <a:t>5/24/2019</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8CC13F5-F2B1-464B-BE8F-27ABFBD2FBDE}" type="datetimeFigureOut">
              <a:rPr lang="en-US"/>
              <a:t>5/24/2019</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88826"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0982" y="6442525"/>
            <a:ext cx="2742486" cy="365125"/>
          </a:xfrm>
        </p:spPr>
        <p:txBody>
          <a:bodyPr/>
          <a:lstStyle/>
          <a:p>
            <a:fld id="{3CD9712D-992A-4AB1-A5C2-575F75921AA2}" type="datetimeFigureOut">
              <a:rPr lang="en-US" smtClean="0"/>
              <a:pPr/>
              <a:t>5/24/2019</a:t>
            </a:fld>
            <a:endParaRPr lang="en-US" dirty="0"/>
          </a:p>
        </p:txBody>
      </p:sp>
      <p:sp>
        <p:nvSpPr>
          <p:cNvPr id="5" name="Footer Placeholder 4"/>
          <p:cNvSpPr>
            <a:spLocks noGrp="1"/>
          </p:cNvSpPr>
          <p:nvPr>
            <p:ph type="ftr" sz="quarter" idx="11"/>
          </p:nvPr>
        </p:nvSpPr>
        <p:spPr>
          <a:xfrm>
            <a:off x="4031160" y="6442525"/>
            <a:ext cx="4113728"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311" y="6442525"/>
            <a:ext cx="2754660" cy="365125"/>
          </a:xfrm>
        </p:spPr>
        <p:txBody>
          <a:bodyPr anchor="ctr"/>
          <a:lstStyle>
            <a:lvl1pPr algn="l">
              <a:defRPr sz="1200"/>
            </a:lvl1pPr>
          </a:lstStyle>
          <a:p>
            <a:fld id="{81FEFA0A-2F20-4B60-98C6-5FFDA469AA1C}" type="slidenum">
              <a:rPr lang="en-US" smtClean="0"/>
              <a:pPr/>
              <a:t>‹#›</a:t>
            </a:fld>
            <a:endParaRPr lang="en-US"/>
          </a:p>
        </p:txBody>
      </p:sp>
      <p:grpSp>
        <p:nvGrpSpPr>
          <p:cNvPr id="9" name="Group 8" title="Text Container Shape"/>
          <p:cNvGrpSpPr/>
          <p:nvPr/>
        </p:nvGrpSpPr>
        <p:grpSpPr>
          <a:xfrm>
            <a:off x="7318394" y="467785"/>
            <a:ext cx="487394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18689" y="1023868"/>
            <a:ext cx="3792690" cy="3349641"/>
          </a:xfrm>
        </p:spPr>
        <p:txBody>
          <a:bodyPr anchor="t">
            <a:normAutofit/>
          </a:bodyPr>
          <a:lstStyle>
            <a:lvl1pPr algn="l">
              <a:lnSpc>
                <a:spcPct val="105000"/>
              </a:lnSpc>
              <a:defRPr sz="3899"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18689" y="4945377"/>
            <a:ext cx="3792690" cy="1037760"/>
          </a:xfrm>
        </p:spPr>
        <p:txBody>
          <a:bodyPr anchor="t">
            <a:normAutofit/>
          </a:bodyPr>
          <a:lstStyle>
            <a:lvl1pPr marL="0" indent="0" algn="l">
              <a:lnSpc>
                <a:spcPct val="130000"/>
              </a:lnSpc>
              <a:buNone/>
              <a:defRPr sz="1999" baseline="0">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2432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4056">
          <p15:clr>
            <a:srgbClr val="FBAE40"/>
          </p15:clr>
        </p15:guide>
        <p15:guide id="2" orient="horz" pos="2160" userDrawn="1">
          <p15:clr>
            <a:srgbClr val="FBAE40"/>
          </p15:clr>
        </p15:guide>
        <p15:guide id="3"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38308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4"/>
            <a:ext cx="3779094"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5549" y="507037"/>
            <a:ext cx="1571217"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2937" y="524373"/>
            <a:ext cx="5958025"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5549" y="6296616"/>
            <a:ext cx="2505343" cy="365125"/>
          </a:xfrm>
        </p:spPr>
        <p:txBody>
          <a:bodyPr/>
          <a:lstStyle/>
          <a:p>
            <a:fld id="{3CD9712D-992A-4AB1-A5C2-575F75921AA2}" type="datetimeFigureOut">
              <a:rPr lang="en-US" smtClean="0"/>
              <a:pPr/>
              <a:t>5/24/2019</a:t>
            </a:fld>
            <a:endParaRPr lang="en-US"/>
          </a:p>
        </p:txBody>
      </p:sp>
      <p:sp>
        <p:nvSpPr>
          <p:cNvPr id="5" name="Footer Placeholder 4"/>
          <p:cNvSpPr>
            <a:spLocks noGrp="1"/>
          </p:cNvSpPr>
          <p:nvPr>
            <p:ph type="ftr" sz="quarter" idx="11"/>
          </p:nvPr>
        </p:nvSpPr>
        <p:spPr>
          <a:xfrm>
            <a:off x="2932936" y="6296616"/>
            <a:ext cx="5958025" cy="365125"/>
          </a:xfrm>
        </p:spPr>
        <p:txBody>
          <a:bodyPr/>
          <a:lstStyle/>
          <a:p>
            <a:endParaRPr lang="en-US"/>
          </a:p>
        </p:txBody>
      </p:sp>
      <p:sp>
        <p:nvSpPr>
          <p:cNvPr id="6" name="Slide Number Placeholder 5"/>
          <p:cNvSpPr>
            <a:spLocks noGrp="1"/>
          </p:cNvSpPr>
          <p:nvPr>
            <p:ph type="sldNum" sz="quarter" idx="12"/>
          </p:nvPr>
        </p:nvSpPr>
        <p:spPr>
          <a:xfrm rot="5400000">
            <a:off x="8731668" y="2853280"/>
            <a:ext cx="5383267" cy="604112"/>
          </a:xfrm>
        </p:spPr>
        <p:txBody>
          <a:bodyPr/>
          <a:lstStyle>
            <a:lvl1pPr algn="l">
              <a:defRPr/>
            </a:lvl1pPr>
          </a:lstStyle>
          <a:p>
            <a:fld id="{81FEFA0A-2F20-4B60-98C6-5FFDA469AA1C}" type="slidenum">
              <a:rPr lang="en-US" smtClean="0"/>
              <a:pPr/>
              <a:t>‹#›</a:t>
            </a:fld>
            <a:endParaRPr lang="en-US"/>
          </a:p>
        </p:txBody>
      </p:sp>
      <p:cxnSp>
        <p:nvCxnSpPr>
          <p:cNvPr id="7" name="Straight Connector 6" title="Rule Line"/>
          <p:cNvCxnSpPr/>
          <p:nvPr/>
        </p:nvCxnSpPr>
        <p:spPr>
          <a:xfrm>
            <a:off x="9109209"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68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9712D-992A-4AB1-A5C2-575F75921AA2}" type="datetimeFigureOut">
              <a:rPr lang="en-US" smtClean="0"/>
              <a:pPr/>
              <a:t>5/24/2019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412436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1"/>
            <a:ext cx="12180890"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050" y="1262064"/>
            <a:ext cx="7284727"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2403" y="6296731"/>
            <a:ext cx="2742486" cy="365125"/>
          </a:xfrm>
        </p:spPr>
        <p:txBody>
          <a:bodyPr/>
          <a:lstStyle>
            <a:lvl1pPr>
              <a:defRPr>
                <a:solidFill>
                  <a:schemeClr val="bg2"/>
                </a:solidFill>
              </a:defRPr>
            </a:lvl1pPr>
          </a:lstStyle>
          <a:p>
            <a:fld id="{3CD9712D-992A-4AB1-A5C2-575F75921AA2}" type="datetimeFigureOut">
              <a:rPr lang="en-US" smtClean="0"/>
              <a:pPr/>
              <a:t>5/24/2019</a:t>
            </a:fld>
            <a:endParaRPr lang="en-US"/>
          </a:p>
        </p:txBody>
      </p:sp>
      <p:sp>
        <p:nvSpPr>
          <p:cNvPr id="5" name="Footer Placeholder 4"/>
          <p:cNvSpPr>
            <a:spLocks noGrp="1"/>
          </p:cNvSpPr>
          <p:nvPr>
            <p:ph type="ftr" sz="quarter" idx="11"/>
          </p:nvPr>
        </p:nvSpPr>
        <p:spPr>
          <a:xfrm>
            <a:off x="4039858" y="6296731"/>
            <a:ext cx="4113728"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3955" y="6296731"/>
            <a:ext cx="2780818" cy="365125"/>
          </a:xfrm>
        </p:spPr>
        <p:txBody>
          <a:bodyPr anchor="ctr"/>
          <a:lstStyle>
            <a:lvl1pPr algn="l">
              <a:defRPr sz="1200">
                <a:solidFill>
                  <a:schemeClr val="bg2"/>
                </a:solidFill>
              </a:defRPr>
            </a:lvl1pPr>
          </a:lstStyle>
          <a:p>
            <a:fld id="{81FEFA0A-2F20-4B60-98C6-5FFDA469AA1C}" type="slidenum">
              <a:rPr lang="en-US" smtClean="0"/>
              <a:pPr/>
              <a:t>‹#›</a:t>
            </a:fld>
            <a:endParaRPr lang="en-US"/>
          </a:p>
        </p:txBody>
      </p:sp>
      <p:sp>
        <p:nvSpPr>
          <p:cNvPr id="2" name="Title 1"/>
          <p:cNvSpPr>
            <a:spLocks noGrp="1"/>
          </p:cNvSpPr>
          <p:nvPr>
            <p:ph type="title"/>
          </p:nvPr>
        </p:nvSpPr>
        <p:spPr>
          <a:xfrm>
            <a:off x="3161477" y="1830580"/>
            <a:ext cx="5858198" cy="1841715"/>
          </a:xfrm>
        </p:spPr>
        <p:txBody>
          <a:bodyPr anchor="t">
            <a:normAutofit/>
          </a:bodyPr>
          <a:lstStyle>
            <a:lvl1pPr algn="ctr">
              <a:lnSpc>
                <a:spcPct val="105000"/>
              </a:lnSpc>
              <a:defRPr sz="3899"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3591" y="4176132"/>
            <a:ext cx="4565285" cy="1038807"/>
          </a:xfrm>
        </p:spPr>
        <p:txBody>
          <a:bodyPr>
            <a:normAutofit/>
          </a:bodyPr>
          <a:lstStyle>
            <a:lvl1pPr marL="0" indent="0" algn="ctr">
              <a:lnSpc>
                <a:spcPct val="130000"/>
              </a:lnSpc>
              <a:spcBef>
                <a:spcPts val="0"/>
              </a:spcBef>
              <a:buNone/>
              <a:defRPr sz="1999" baseline="0">
                <a:solidFill>
                  <a:schemeClr val="tx2">
                    <a:lumMod val="75000"/>
                    <a:lumOff val="2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2929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2935" y="2438400"/>
            <a:ext cx="4159437"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1786" y="2438400"/>
            <a:ext cx="4159437"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D9712D-992A-4AB1-A5C2-575F75921AA2}" type="datetimeFigureOut">
              <a:rPr lang="en-US" smtClean="0"/>
              <a:pPr/>
              <a:t>5/24/2019</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41620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053" y="566928"/>
            <a:ext cx="8896171"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2935" y="2456408"/>
            <a:ext cx="4159437" cy="823912"/>
          </a:xfrm>
        </p:spPr>
        <p:txBody>
          <a:bodyPr anchor="b"/>
          <a:lstStyle>
            <a:lvl1pPr marL="0" indent="0">
              <a:lnSpc>
                <a:spcPct val="99000"/>
              </a:lnSpc>
              <a:buNone/>
              <a:defRPr sz="2399" b="0" baseline="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2932935" y="3316640"/>
            <a:ext cx="4159437"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786" y="2456408"/>
            <a:ext cx="4159437" cy="823912"/>
          </a:xfrm>
        </p:spPr>
        <p:txBody>
          <a:bodyPr anchor="b"/>
          <a:lstStyle>
            <a:lvl1pPr marL="0" indent="0">
              <a:lnSpc>
                <a:spcPct val="99000"/>
              </a:lnSpc>
              <a:buNone/>
              <a:defRPr sz="2399" b="0" baseline="0">
                <a:solidFill>
                  <a:schemeClr val="accent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1786" y="3316640"/>
            <a:ext cx="4159437"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9712D-992A-4AB1-A5C2-575F75921AA2}" type="datetimeFigureOut">
              <a:rPr lang="en-US" smtClean="0"/>
              <a:pPr/>
              <a:t>5/24/2019</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316166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9712D-992A-4AB1-A5C2-575F75921AA2}" type="datetimeFigureOut">
              <a:rPr lang="en-US" smtClean="0"/>
              <a:pPr/>
              <a:t>5/24/2019</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1258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4"/>
            <a:ext cx="3779094"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3CD9712D-992A-4AB1-A5C2-575F75921AA2}" type="datetimeFigureOut">
              <a:rPr lang="en-US" smtClean="0"/>
              <a:pPr/>
              <a:t>5/24/2019</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pPr/>
              <a:t>‹#›</a:t>
            </a:fld>
            <a:endParaRPr lang="en-US"/>
          </a:p>
        </p:txBody>
      </p:sp>
    </p:spTree>
    <p:extLst>
      <p:ext uri="{BB962C8B-B14F-4D97-AF65-F5344CB8AC3E}">
        <p14:creationId xmlns:p14="http://schemas.microsoft.com/office/powerpoint/2010/main" val="1255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09187" y="0"/>
            <a:ext cx="3779638"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4281" y="1503907"/>
            <a:ext cx="3226874" cy="1687924"/>
          </a:xfrm>
        </p:spPr>
        <p:txBody>
          <a:bodyPr anchor="b">
            <a:normAutofit/>
          </a:bodyPr>
          <a:lstStyle>
            <a:lvl1pPr>
              <a:lnSpc>
                <a:spcPct val="104000"/>
              </a:lnSpc>
              <a:defRPr sz="3399"/>
            </a:lvl1pPr>
          </a:lstStyle>
          <a:p>
            <a:r>
              <a:rPr lang="en-US"/>
              <a:t>Click to edit Master title style</a:t>
            </a:r>
            <a:endParaRPr lang="en-US" dirty="0"/>
          </a:p>
        </p:txBody>
      </p:sp>
      <p:sp>
        <p:nvSpPr>
          <p:cNvPr id="3" name="Content Placeholder 2"/>
          <p:cNvSpPr>
            <a:spLocks noGrp="1"/>
          </p:cNvSpPr>
          <p:nvPr>
            <p:ph idx="1"/>
          </p:nvPr>
        </p:nvSpPr>
        <p:spPr>
          <a:xfrm>
            <a:off x="487603" y="441414"/>
            <a:ext cx="7595062" cy="5654586"/>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4281" y="3223804"/>
            <a:ext cx="3226874" cy="2872197"/>
          </a:xfrm>
        </p:spPr>
        <p:txBody>
          <a:bodyPr/>
          <a:lstStyle>
            <a:lvl1pPr marL="0" indent="0">
              <a:spcBef>
                <a:spcPts val="1400"/>
              </a:spcBef>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4348" y="6286501"/>
            <a:ext cx="3226874" cy="365125"/>
          </a:xfrm>
        </p:spPr>
        <p:txBody>
          <a:bodyPr/>
          <a:lstStyle>
            <a:lvl1pPr algn="l">
              <a:defRPr/>
            </a:lvl1pPr>
          </a:lstStyle>
          <a:p>
            <a:fld id="{3CD9712D-992A-4AB1-A5C2-575F75921AA2}" type="datetimeFigureOut">
              <a:rPr lang="en-US" smtClean="0"/>
              <a:pPr/>
              <a:t>5/24/2019</a:t>
            </a:fld>
            <a:endParaRPr lang="en-US"/>
          </a:p>
        </p:txBody>
      </p:sp>
      <p:sp>
        <p:nvSpPr>
          <p:cNvPr id="6" name="Footer Placeholder 5"/>
          <p:cNvSpPr>
            <a:spLocks noGrp="1"/>
          </p:cNvSpPr>
          <p:nvPr>
            <p:ph type="ftr" sz="quarter" idx="11"/>
          </p:nvPr>
        </p:nvSpPr>
        <p:spPr>
          <a:xfrm>
            <a:off x="487603" y="6286501"/>
            <a:ext cx="7595062"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4281" y="373605"/>
            <a:ext cx="3226874" cy="816481"/>
          </a:xfrm>
        </p:spPr>
        <p:txBody>
          <a:bodyPr anchor="t"/>
          <a:lstStyle>
            <a:lvl1pPr algn="l">
              <a:defRPr sz="4399"/>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23795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09187" y="0"/>
            <a:ext cx="3779638"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4281" y="1503910"/>
            <a:ext cx="3229784" cy="1687924"/>
          </a:xfrm>
        </p:spPr>
        <p:txBody>
          <a:bodyPr anchor="b">
            <a:noAutofit/>
          </a:bodyPr>
          <a:lstStyle>
            <a:lvl1pPr>
              <a:lnSpc>
                <a:spcPct val="104000"/>
              </a:lnSpc>
              <a:defRPr sz="3399"/>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100541" cy="6857999"/>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474281" y="3223806"/>
            <a:ext cx="3226991" cy="2872194"/>
          </a:xfrm>
        </p:spPr>
        <p:txBody>
          <a:bodyPr/>
          <a:lstStyle>
            <a:lvl1pPr marL="0" indent="0">
              <a:spcBef>
                <a:spcPts val="1400"/>
              </a:spcBef>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4281" y="6291073"/>
            <a:ext cx="3226991" cy="365125"/>
          </a:xfrm>
        </p:spPr>
        <p:txBody>
          <a:bodyPr/>
          <a:lstStyle>
            <a:lvl1pPr algn="l">
              <a:defRPr/>
            </a:lvl1pPr>
          </a:lstStyle>
          <a:p>
            <a:fld id="{BB02557A-7053-4340-A874-8AB926A8EDA1}" type="datetimeFigureOut">
              <a:rPr lang="en-US" smtClean="0"/>
              <a:pPr/>
              <a:t>5/24/2019</a:t>
            </a:fld>
            <a:endParaRPr lang="en-US" dirty="0"/>
          </a:p>
        </p:txBody>
      </p:sp>
      <p:sp>
        <p:nvSpPr>
          <p:cNvPr id="6" name="Footer Placeholder 5"/>
          <p:cNvSpPr>
            <a:spLocks noGrp="1"/>
          </p:cNvSpPr>
          <p:nvPr>
            <p:ph type="ftr" sz="quarter" idx="11"/>
          </p:nvPr>
        </p:nvSpPr>
        <p:spPr>
          <a:xfrm>
            <a:off x="487604" y="6291073"/>
            <a:ext cx="7596685"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4281" y="373607"/>
            <a:ext cx="3226991" cy="816482"/>
          </a:xfrm>
        </p:spPr>
        <p:txBody>
          <a:bodyPr anchor="t"/>
          <a:lstStyle>
            <a:lvl1pPr algn="l">
              <a:defRPr sz="4399"/>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9677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5976" y="568345"/>
            <a:ext cx="8895248"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2937" y="2438400"/>
            <a:ext cx="8768287"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58737" y="6296616"/>
            <a:ext cx="2742486"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CD9712D-992A-4AB1-A5C2-575F75921AA2}" type="datetimeFigureOut">
              <a:rPr lang="en-US" smtClean="0"/>
              <a:pPr/>
              <a:t>5/24/2019</a:t>
            </a:fld>
            <a:endParaRPr lang="en-US" dirty="0"/>
          </a:p>
        </p:txBody>
      </p:sp>
      <p:sp>
        <p:nvSpPr>
          <p:cNvPr id="5" name="Footer Placeholder 4"/>
          <p:cNvSpPr>
            <a:spLocks noGrp="1"/>
          </p:cNvSpPr>
          <p:nvPr>
            <p:ph type="ftr" sz="quarter" idx="3"/>
          </p:nvPr>
        </p:nvSpPr>
        <p:spPr>
          <a:xfrm>
            <a:off x="2932936" y="6296616"/>
            <a:ext cx="5665899"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866" y="723329"/>
            <a:ext cx="1883857" cy="604269"/>
          </a:xfrm>
          <a:prstGeom prst="rect">
            <a:avLst/>
          </a:prstGeom>
        </p:spPr>
        <p:txBody>
          <a:bodyPr vert="horz" lIns="91440" tIns="45720" rIns="91440" bIns="45720" rtlCol="0" anchor="b"/>
          <a:lstStyle>
            <a:lvl1pPr algn="r">
              <a:defRPr sz="4399" baseline="0">
                <a:solidFill>
                  <a:schemeClr val="tx2">
                    <a:lumMod val="75000"/>
                    <a:lumOff val="25000"/>
                  </a:schemeClr>
                </a:solidFill>
                <a:latin typeface="+mj-lt"/>
              </a:defRPr>
            </a:lvl1pPr>
          </a:lstStyle>
          <a:p>
            <a:fld id="{81FEFA0A-2F20-4B60-98C6-5FFDA469AA1C}" type="slidenum">
              <a:rPr lang="en-US" smtClean="0"/>
              <a:pPr/>
              <a:t>‹#›</a:t>
            </a:fld>
            <a:endParaRPr lang="en-US"/>
          </a:p>
        </p:txBody>
      </p:sp>
      <p:cxnSp>
        <p:nvCxnSpPr>
          <p:cNvPr id="9" name="Straight Connector 8" title="Rule Line"/>
          <p:cNvCxnSpPr/>
          <p:nvPr/>
        </p:nvCxnSpPr>
        <p:spPr>
          <a:xfrm>
            <a:off x="2932937" y="2176009"/>
            <a:ext cx="87682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4"/>
            <a:ext cx="3779094"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29729993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9000"/>
        </a:lnSpc>
        <a:spcBef>
          <a:spcPct val="0"/>
        </a:spcBef>
        <a:buNone/>
        <a:defRPr sz="4399" kern="1200">
          <a:solidFill>
            <a:schemeClr val="tx2">
              <a:lumMod val="75000"/>
              <a:lumOff val="25000"/>
            </a:schemeClr>
          </a:solidFill>
          <a:latin typeface="+mj-lt"/>
          <a:ea typeface="+mj-ea"/>
          <a:cs typeface="+mj-cs"/>
        </a:defRPr>
      </a:lvl1pPr>
    </p:titleStyle>
    <p:bodyStyle>
      <a:lvl1pPr marL="319944" indent="-319944" algn="l" defTabSz="914126" rtl="0" eaLnBrk="1" latinLnBrk="0" hangingPunct="1">
        <a:lnSpc>
          <a:spcPct val="111000"/>
        </a:lnSpc>
        <a:spcBef>
          <a:spcPts val="930"/>
        </a:spcBef>
        <a:buFont typeface="Corbel" panose="020B0503020204020204" pitchFamily="34" charset="0"/>
        <a:buChar char="–"/>
        <a:defRPr sz="1999" kern="1200">
          <a:solidFill>
            <a:schemeClr val="tx2">
              <a:lumMod val="75000"/>
              <a:lumOff val="25000"/>
            </a:schemeClr>
          </a:solidFill>
          <a:latin typeface="+mn-lt"/>
          <a:ea typeface="+mn-ea"/>
          <a:cs typeface="+mn-cs"/>
        </a:defRPr>
      </a:lvl1pPr>
      <a:lvl2pPr marL="639888" indent="-319944" algn="l" defTabSz="914126" rtl="0" eaLnBrk="1" latinLnBrk="0" hangingPunct="1">
        <a:lnSpc>
          <a:spcPct val="111000"/>
        </a:lnSpc>
        <a:spcBef>
          <a:spcPts val="930"/>
        </a:spcBef>
        <a:buFont typeface="Corbel" panose="020B0503020204020204" pitchFamily="34" charset="0"/>
        <a:buChar char="–"/>
        <a:defRPr sz="1799" kern="1200">
          <a:solidFill>
            <a:schemeClr val="tx2">
              <a:lumMod val="75000"/>
              <a:lumOff val="25000"/>
            </a:schemeClr>
          </a:solidFill>
          <a:latin typeface="+mn-lt"/>
          <a:ea typeface="+mn-ea"/>
          <a:cs typeface="+mn-cs"/>
        </a:defRPr>
      </a:lvl2pPr>
      <a:lvl3pPr marL="959832" indent="-319944" algn="l" defTabSz="914126"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79776" indent="-319944" algn="l" defTabSz="914126"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599720" indent="-319944" algn="l" defTabSz="914126"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19664" indent="-319944" algn="l" defTabSz="914126"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39608" indent="-319944" algn="l" defTabSz="914126"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59552" indent="-319944" algn="l" defTabSz="914126"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79496" indent="-319944" algn="l" defTabSz="914126"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hIy0ZlyPPD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Pt0lZZ_QMf4"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QI2ixJeIxEU"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4.xml"/><Relationship Id="rId1" Type="http://schemas.openxmlformats.org/officeDocument/2006/relationships/video" Target="https://www.youtube.com/embed/U_YD0XU0TNU"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4.xml"/><Relationship Id="rId1" Type="http://schemas.openxmlformats.org/officeDocument/2006/relationships/video" Target="https://www.youtube.com/embed/GieZ3pk9YVo"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4.xml"/><Relationship Id="rId1" Type="http://schemas.openxmlformats.org/officeDocument/2006/relationships/video" Target="https://www.youtube.com/embed/0SCjhI86grU"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4.xml"/><Relationship Id="rId1" Type="http://schemas.openxmlformats.org/officeDocument/2006/relationships/video" Target="https://www.youtube.com/embed/PxK2UQpbJ7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4.xml"/><Relationship Id="rId1" Type="http://schemas.openxmlformats.org/officeDocument/2006/relationships/video" Target="https://www.youtube.com/embed/GhHOjC4oxh8"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4.xml"/><Relationship Id="rId1" Type="http://schemas.openxmlformats.org/officeDocument/2006/relationships/video" Target="https://www.youtube.com/embed/lIEoO5KdPvg"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2.xml"/><Relationship Id="rId1" Type="http://schemas.openxmlformats.org/officeDocument/2006/relationships/video" Target="https://www.youtube.com/embed/hqepQGOYKZ0"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2.xml"/><Relationship Id="rId1" Type="http://schemas.openxmlformats.org/officeDocument/2006/relationships/video" Target="https://www.youtube.com/embed/udZUaNKXbJA"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2.xml"/><Relationship Id="rId1" Type="http://schemas.openxmlformats.org/officeDocument/2006/relationships/video" Target="https://www.youtube.com/embed/fgQLyqWaCbA" TargetMode="External"/></Relationships>
</file>

<file path=ppt/slides/_rels/slide6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2.xml"/><Relationship Id="rId1" Type="http://schemas.openxmlformats.org/officeDocument/2006/relationships/video" Target="https://www.youtube.com/embed/VUfNEHl44h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video" Target="https://www.youtube.com/embed/F38BmgPcZ_I"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BE1C1577-0B8B-4809-B080-8BCB8E1A8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4" y="0"/>
            <a:ext cx="12180890"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grpSp>
        <p:nvGrpSpPr>
          <p:cNvPr id="12" name="Group 11">
            <a:extLst>
              <a:ext uri="{FF2B5EF4-FFF2-40B4-BE49-F238E27FC236}">
                <a16:creationId xmlns:a16="http://schemas.microsoft.com/office/drawing/2014/main" id="{AD746CED-0567-4DF8-AB5A-955539059A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52049" y="1262063"/>
            <a:ext cx="7284727" cy="4333875"/>
            <a:chOff x="2452688" y="1262063"/>
            <a:chExt cx="7286625" cy="4333875"/>
          </a:xfrm>
        </p:grpSpPr>
        <p:sp useBgFill="1">
          <p:nvSpPr>
            <p:cNvPr id="13" name="Freeform 159">
              <a:extLst>
                <a:ext uri="{FF2B5EF4-FFF2-40B4-BE49-F238E27FC236}">
                  <a16:creationId xmlns:a16="http://schemas.microsoft.com/office/drawing/2014/main" id="{ADA5E076-A7C5-4275-A6C5-D0949C89B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ln w="0">
              <a:noFill/>
              <a:prstDash val="solid"/>
              <a:round/>
              <a:headEnd/>
              <a:tailEnd/>
            </a:ln>
          </p:spPr>
        </p:sp>
        <p:sp>
          <p:nvSpPr>
            <p:cNvPr id="14" name="Freeform 164">
              <a:extLst>
                <a:ext uri="{FF2B5EF4-FFF2-40B4-BE49-F238E27FC236}">
                  <a16:creationId xmlns:a16="http://schemas.microsoft.com/office/drawing/2014/main" id="{8DA0B687-0059-4D26-A341-3533C07D86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tx2">
                <a:lumMod val="75000"/>
                <a:lumOff val="25000"/>
              </a:schemeClr>
            </a:solidFill>
            <a:ln w="0">
              <a:noFill/>
              <a:prstDash val="solid"/>
              <a:round/>
              <a:headEnd/>
              <a:tailEnd/>
            </a:ln>
          </p:spPr>
        </p:sp>
        <p:cxnSp>
          <p:nvCxnSpPr>
            <p:cNvPr id="15" name="Straight Connector 14">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410200" y="3862794"/>
              <a:ext cx="1371600"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161477" y="1830579"/>
            <a:ext cx="5859295" cy="1829015"/>
          </a:xfrm>
        </p:spPr>
        <p:txBody>
          <a:bodyPr anchor="ctr">
            <a:normAutofit/>
          </a:bodyPr>
          <a:lstStyle/>
          <a:p>
            <a:pPr algn="ctr">
              <a:lnSpc>
                <a:spcPct val="95000"/>
              </a:lnSpc>
            </a:pPr>
            <a:r>
              <a:rPr lang="en-US">
                <a:solidFill>
                  <a:schemeClr val="tx2">
                    <a:lumMod val="75000"/>
                    <a:lumOff val="25000"/>
                  </a:schemeClr>
                </a:solidFill>
              </a:rPr>
              <a:t>Unit B</a:t>
            </a:r>
            <a:br>
              <a:rPr lang="en-US">
                <a:solidFill>
                  <a:schemeClr val="tx2">
                    <a:lumMod val="75000"/>
                    <a:lumOff val="25000"/>
                  </a:schemeClr>
                </a:solidFill>
              </a:rPr>
            </a:br>
            <a:r>
              <a:rPr lang="en-US">
                <a:solidFill>
                  <a:schemeClr val="tx2">
                    <a:lumMod val="75000"/>
                    <a:lumOff val="25000"/>
                  </a:schemeClr>
                </a:solidFill>
              </a:rPr>
              <a:t>Ecosystems &amp; Population Change</a:t>
            </a:r>
          </a:p>
        </p:txBody>
      </p:sp>
      <p:sp>
        <p:nvSpPr>
          <p:cNvPr id="3" name="Subtitle 2"/>
          <p:cNvSpPr>
            <a:spLocks noGrp="1"/>
          </p:cNvSpPr>
          <p:nvPr>
            <p:ph type="subTitle" idx="1"/>
          </p:nvPr>
        </p:nvSpPr>
        <p:spPr>
          <a:xfrm>
            <a:off x="3161477" y="4176130"/>
            <a:ext cx="5859295" cy="926103"/>
          </a:xfrm>
        </p:spPr>
        <p:txBody>
          <a:bodyPr>
            <a:normAutofit/>
          </a:bodyPr>
          <a:lstStyle/>
          <a:p>
            <a:pPr algn="ctr"/>
            <a:r>
              <a:rPr lang="en-US" dirty="0">
                <a:solidFill>
                  <a:schemeClr val="tx2">
                    <a:lumMod val="75000"/>
                    <a:lumOff val="25000"/>
                  </a:schemeClr>
                </a:solidFill>
              </a:rPr>
              <a:t>Biology 20 – Redding 2019</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6C2CFDC1-708C-4B03-8798-CC6EE505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Rot="1" noChangeArrowheads="1"/>
          </p:cNvSpPr>
          <p:nvPr>
            <p:ph type="title"/>
          </p:nvPr>
        </p:nvSpPr>
        <p:spPr>
          <a:xfrm>
            <a:off x="4947783" y="568345"/>
            <a:ext cx="6753440" cy="1560716"/>
          </a:xfrm>
        </p:spPr>
        <p:txBody>
          <a:bodyPr anchorCtr="0">
            <a:normAutofit/>
          </a:bodyPr>
          <a:lstStyle/>
          <a:p>
            <a:pPr eaLnBrk="1" hangingPunct="1">
              <a:defRPr/>
            </a:pPr>
            <a:r>
              <a:rPr lang="en-US" kern="0" dirty="0"/>
              <a:t>The Levels of Classification</a:t>
            </a:r>
          </a:p>
        </p:txBody>
      </p:sp>
      <p:pic>
        <p:nvPicPr>
          <p:cNvPr id="4098" name="Picture 2" descr="Image result for domain kingdom phylum clas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93573" y="640081"/>
            <a:ext cx="2080792" cy="5340702"/>
          </a:xfrm>
          <a:prstGeom prst="rect">
            <a:avLst/>
          </a:prstGeom>
          <a:noFill/>
          <a:extLst>
            <a:ext uri="{909E8E84-426E-40DD-AFC4-6F175D3DCCD1}">
              <a14:hiddenFill xmlns:a14="http://schemas.microsoft.com/office/drawing/2010/main">
                <a:solidFill>
                  <a:srgbClr val="FFFFFF"/>
                </a:solidFill>
              </a14:hiddenFill>
            </a:ext>
          </a:extLst>
        </p:spPr>
      </p:pic>
      <p:cxnSp>
        <p:nvCxnSpPr>
          <p:cNvPr id="140" name="Straight Connector 139">
            <a:extLst>
              <a:ext uri="{FF2B5EF4-FFF2-40B4-BE49-F238E27FC236}">
                <a16:creationId xmlns:a16="http://schemas.microsoft.com/office/drawing/2014/main" id="{9ED2AE44-B401-4D93-8046-16B363D22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7783" y="2176009"/>
            <a:ext cx="67534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461" name="Rectangle 5"/>
          <p:cNvSpPr>
            <a:spLocks noGrp="1" noRot="1" noChangeArrowheads="1"/>
          </p:cNvSpPr>
          <p:nvPr>
            <p:ph idx="1"/>
          </p:nvPr>
        </p:nvSpPr>
        <p:spPr>
          <a:xfrm>
            <a:off x="4947783" y="2438399"/>
            <a:ext cx="6753440" cy="3661955"/>
          </a:xfrm>
        </p:spPr>
        <p:txBody>
          <a:bodyPr>
            <a:normAutofit/>
          </a:bodyPr>
          <a:lstStyle/>
          <a:p>
            <a:pPr eaLnBrk="1" hangingPunct="1">
              <a:defRPr/>
            </a:pPr>
            <a:r>
              <a:rPr lang="en-US" dirty="0"/>
              <a:t>There are 8 separate levels of classification</a:t>
            </a:r>
          </a:p>
          <a:p>
            <a:pPr eaLnBrk="1" hangingPunct="1">
              <a:defRPr/>
            </a:pPr>
            <a:r>
              <a:rPr lang="en-US" dirty="0"/>
              <a:t>These 8 levels are, from most inclusive to most exclusive:</a:t>
            </a:r>
          </a:p>
          <a:p>
            <a:pPr eaLnBrk="1" hangingPunct="1">
              <a:defRPr/>
            </a:pPr>
            <a:r>
              <a:rPr lang="en-US" dirty="0"/>
              <a:t>Domain, Kingdom, Phylum, Class, Order, Family, Genus, Species</a:t>
            </a:r>
          </a:p>
          <a:p>
            <a:pPr eaLnBrk="1" hangingPunct="1">
              <a:defRPr/>
            </a:pPr>
            <a:r>
              <a:rPr lang="en-US" dirty="0"/>
              <a:t>This system (minus the Domain classification) was developed by Carolus Linnaeus</a:t>
            </a:r>
          </a:p>
        </p:txBody>
      </p:sp>
    </p:spTree>
    <p:extLst>
      <p:ext uri="{BB962C8B-B14F-4D97-AF65-F5344CB8AC3E}">
        <p14:creationId xmlns:p14="http://schemas.microsoft.com/office/powerpoint/2010/main" val="37594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A25526EB-DE0B-4901-920C-80AF981B9C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936" y="2176009"/>
            <a:ext cx="87682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5" name="Freeform 5">
            <a:extLst>
              <a:ext uri="{FF2B5EF4-FFF2-40B4-BE49-F238E27FC236}">
                <a16:creationId xmlns:a16="http://schemas.microsoft.com/office/drawing/2014/main" id="{ADAA1113-299D-486E-82E7-7386C9A74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63"/>
            <a:ext cx="3779094"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useBgFill="1">
        <p:nvSpPr>
          <p:cNvPr id="77" name="Rectangle 76">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Rot="1" noChangeArrowheads="1"/>
          </p:cNvSpPr>
          <p:nvPr>
            <p:ph type="title" idx="4294967295"/>
          </p:nvPr>
        </p:nvSpPr>
        <p:spPr>
          <a:xfrm>
            <a:off x="7850483" y="568345"/>
            <a:ext cx="3850740" cy="1560716"/>
          </a:xfrm>
        </p:spPr>
        <p:txBody>
          <a:bodyPr vert="horz" lIns="91440" tIns="45720" rIns="91440" bIns="45720" rtlCol="0" anchor="t" anchorCtr="0">
            <a:normAutofit/>
          </a:bodyPr>
          <a:lstStyle/>
          <a:p>
            <a:pPr defTabSz="914400">
              <a:defRPr/>
            </a:pPr>
            <a:r>
              <a:rPr lang="en-US" sz="4400"/>
              <a:t>Naming Systems</a:t>
            </a:r>
          </a:p>
        </p:txBody>
      </p:sp>
      <p:pic>
        <p:nvPicPr>
          <p:cNvPr id="3074" name="Picture 2" descr="Image result for domain kingdom phylum clas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833" y="1095021"/>
            <a:ext cx="6896221" cy="4430822"/>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0483" name="Rectangle 3"/>
          <p:cNvSpPr>
            <a:spLocks noGrp="1" noRot="1" noChangeArrowheads="1"/>
          </p:cNvSpPr>
          <p:nvPr>
            <p:ph type="body" idx="4294967295"/>
          </p:nvPr>
        </p:nvSpPr>
        <p:spPr>
          <a:xfrm>
            <a:off x="7850483" y="2438399"/>
            <a:ext cx="3850740" cy="3661955"/>
          </a:xfrm>
        </p:spPr>
        <p:txBody>
          <a:bodyPr vert="horz" lIns="91440" tIns="45720" rIns="91440" bIns="45720" rtlCol="0">
            <a:normAutofit/>
          </a:bodyPr>
          <a:lstStyle/>
          <a:p>
            <a:pPr indent="-320040" defTabSz="914400">
              <a:defRPr/>
            </a:pPr>
            <a:r>
              <a:rPr lang="en-US" sz="1800"/>
              <a:t>We now use binomial nomenclature to identify and classify species</a:t>
            </a:r>
          </a:p>
          <a:p>
            <a:pPr indent="-320040" defTabSz="914400">
              <a:defRPr/>
            </a:pPr>
            <a:r>
              <a:rPr lang="en-US" sz="1800"/>
              <a:t>Every organism is therefore referred to through its genus and species name</a:t>
            </a:r>
          </a:p>
          <a:p>
            <a:pPr indent="-320040" defTabSz="914400">
              <a:defRPr/>
            </a:pPr>
            <a:r>
              <a:rPr lang="en-US" sz="1800"/>
              <a:t>These names are recorded in Latin and occasionally Greek (so that they are consistent regardless of the language of the scientist that classifies the organism)</a:t>
            </a:r>
          </a:p>
        </p:txBody>
      </p:sp>
    </p:spTree>
    <p:extLst>
      <p:ext uri="{BB962C8B-B14F-4D97-AF65-F5344CB8AC3E}">
        <p14:creationId xmlns:p14="http://schemas.microsoft.com/office/powerpoint/2010/main" val="404454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D6CEAFCA-0B7F-46E2-AB39-BB074EDDEA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936" y="2176009"/>
            <a:ext cx="87682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6" name="Freeform 5">
            <a:extLst>
              <a:ext uri="{FF2B5EF4-FFF2-40B4-BE49-F238E27FC236}">
                <a16:creationId xmlns:a16="http://schemas.microsoft.com/office/drawing/2014/main" id="{5CD8A01B-F165-43BA-B330-786828C62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63"/>
            <a:ext cx="3779094"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useBgFill="1">
        <p:nvSpPr>
          <p:cNvPr id="78" name="Rectangle 77">
            <a:extLst>
              <a:ext uri="{FF2B5EF4-FFF2-40B4-BE49-F238E27FC236}">
                <a16:creationId xmlns:a16="http://schemas.microsoft.com/office/drawing/2014/main" id="{9E95AB9C-4C3D-4124-8FAC-1C45F309A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Rot="1" noChangeArrowheads="1"/>
          </p:cNvSpPr>
          <p:nvPr>
            <p:ph type="title" idx="4294967295"/>
          </p:nvPr>
        </p:nvSpPr>
        <p:spPr>
          <a:xfrm>
            <a:off x="6962638" y="411763"/>
            <a:ext cx="5075374" cy="1002241"/>
          </a:xfrm>
        </p:spPr>
        <p:txBody>
          <a:bodyPr vert="horz" lIns="91440" tIns="45720" rIns="91440" bIns="45720" rtlCol="0" anchor="b" anchorCtr="0">
            <a:normAutofit/>
          </a:bodyPr>
          <a:lstStyle/>
          <a:p>
            <a:pPr defTabSz="914400">
              <a:defRPr/>
            </a:pPr>
            <a:r>
              <a:rPr lang="en-US" sz="3400" dirty="0"/>
              <a:t>Classifying the Human</a:t>
            </a:r>
          </a:p>
        </p:txBody>
      </p:sp>
      <p:sp>
        <p:nvSpPr>
          <p:cNvPr id="80" name="Round Single Corner Rectangle 24">
            <a:extLst>
              <a:ext uri="{FF2B5EF4-FFF2-40B4-BE49-F238E27FC236}">
                <a16:creationId xmlns:a16="http://schemas.microsoft.com/office/drawing/2014/main" id="{B138E7AB-1493-4F4F-AC30-E4EC7E024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77809" y="635404"/>
            <a:ext cx="2657864" cy="2657172"/>
          </a:xfrm>
          <a:prstGeom prst="round1Rect">
            <a:avLst>
              <a:gd name="adj" fmla="val 11295"/>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050" name="Picture 2" descr="Image result for perso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97454" y="775380"/>
            <a:ext cx="1818573" cy="2377220"/>
          </a:xfrm>
          <a:prstGeom prst="rect">
            <a:avLst/>
          </a:prstGeom>
          <a:noFill/>
          <a:extLst>
            <a:ext uri="{909E8E84-426E-40DD-AFC4-6F175D3DCCD1}">
              <a14:hiddenFill xmlns:a14="http://schemas.microsoft.com/office/drawing/2010/main">
                <a:solidFill>
                  <a:srgbClr val="FFFFFF"/>
                </a:solidFill>
              </a14:hiddenFill>
            </a:ext>
          </a:extLst>
        </p:spPr>
      </p:pic>
      <p:sp>
        <p:nvSpPr>
          <p:cNvPr id="82" name="Round Single Corner Rectangle 22">
            <a:extLst>
              <a:ext uri="{FF2B5EF4-FFF2-40B4-BE49-F238E27FC236}">
                <a16:creationId xmlns:a16="http://schemas.microsoft.com/office/drawing/2014/main" id="{A3186A60-A65B-4189-87A5-49F8E1439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3673" y="1300271"/>
            <a:ext cx="1992132" cy="1992652"/>
          </a:xfrm>
          <a:prstGeom prst="round1Rect">
            <a:avLst>
              <a:gd name="adj" fmla="val 11295"/>
            </a:avLst>
          </a:prstGeom>
          <a:solidFill>
            <a:schemeClr val="accent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 Single Corner Rectangle 23">
            <a:extLst>
              <a:ext uri="{FF2B5EF4-FFF2-40B4-BE49-F238E27FC236}">
                <a16:creationId xmlns:a16="http://schemas.microsoft.com/office/drawing/2014/main" id="{6EA1DDF9-66E2-4AF7-A90B-4A838DCE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954676" y="3438135"/>
            <a:ext cx="2280650" cy="2281245"/>
          </a:xfrm>
          <a:prstGeom prst="round1Rect">
            <a:avLst>
              <a:gd name="adj" fmla="val 11295"/>
            </a:avLst>
          </a:prstGeom>
          <a:solidFill>
            <a:schemeClr val="accent3">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Single Corner Rectangle 25">
            <a:extLst>
              <a:ext uri="{FF2B5EF4-FFF2-40B4-BE49-F238E27FC236}">
                <a16:creationId xmlns:a16="http://schemas.microsoft.com/office/drawing/2014/main" id="{BDF3E303-E6F4-4BC9-A3F6-180DEE840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3327" y="3438481"/>
            <a:ext cx="2657864" cy="2657172"/>
          </a:xfrm>
          <a:prstGeom prst="round1Rect">
            <a:avLst>
              <a:gd name="adj" fmla="val 11295"/>
            </a:avLst>
          </a:prstGeom>
          <a:solidFill>
            <a:schemeClr val="bg1"/>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412" name="Picture 5" descr="MC900436323[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24950" y="3579758"/>
            <a:ext cx="2374617" cy="2374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Rot="1" noChangeArrowheads="1"/>
          </p:cNvSpPr>
          <p:nvPr>
            <p:ph type="body" idx="4294967295"/>
          </p:nvPr>
        </p:nvSpPr>
        <p:spPr>
          <a:xfrm>
            <a:off x="7466012" y="1600200"/>
            <a:ext cx="4235211" cy="4500154"/>
          </a:xfrm>
        </p:spPr>
        <p:txBody>
          <a:bodyPr vert="horz" lIns="91440" tIns="45720" rIns="91440" bIns="45720" rtlCol="0">
            <a:normAutofit/>
          </a:bodyPr>
          <a:lstStyle/>
          <a:p>
            <a:pPr indent="-320040" defTabSz="914400">
              <a:lnSpc>
                <a:spcPct val="101000"/>
              </a:lnSpc>
              <a:defRPr/>
            </a:pPr>
            <a:r>
              <a:rPr lang="en-US" sz="2800" dirty="0"/>
              <a:t>Domain:  	Eukarya</a:t>
            </a:r>
          </a:p>
          <a:p>
            <a:pPr indent="-320040" defTabSz="914400">
              <a:lnSpc>
                <a:spcPct val="101000"/>
              </a:lnSpc>
              <a:defRPr/>
            </a:pPr>
            <a:r>
              <a:rPr lang="en-US" sz="2800" dirty="0"/>
              <a:t>Kingdom:	Animalia</a:t>
            </a:r>
          </a:p>
          <a:p>
            <a:pPr indent="-320040" defTabSz="914400">
              <a:lnSpc>
                <a:spcPct val="101000"/>
              </a:lnSpc>
              <a:defRPr/>
            </a:pPr>
            <a:r>
              <a:rPr lang="en-US" sz="2800" dirty="0"/>
              <a:t>Phylum:	Chordata</a:t>
            </a:r>
          </a:p>
          <a:p>
            <a:pPr indent="-320040" defTabSz="914400">
              <a:lnSpc>
                <a:spcPct val="101000"/>
              </a:lnSpc>
              <a:defRPr/>
            </a:pPr>
            <a:r>
              <a:rPr lang="en-US" sz="2800" dirty="0"/>
              <a:t>Class:	Mammalia</a:t>
            </a:r>
          </a:p>
          <a:p>
            <a:pPr indent="-320040" defTabSz="914400">
              <a:lnSpc>
                <a:spcPct val="101000"/>
              </a:lnSpc>
              <a:defRPr/>
            </a:pPr>
            <a:r>
              <a:rPr lang="en-US" sz="2800" dirty="0"/>
              <a:t>Order:	Primates</a:t>
            </a:r>
          </a:p>
          <a:p>
            <a:pPr indent="-320040" defTabSz="914400">
              <a:lnSpc>
                <a:spcPct val="101000"/>
              </a:lnSpc>
              <a:defRPr/>
            </a:pPr>
            <a:r>
              <a:rPr lang="en-US" sz="2800" dirty="0"/>
              <a:t>Family:	Hominidae</a:t>
            </a:r>
          </a:p>
          <a:p>
            <a:pPr indent="-320040" defTabSz="914400">
              <a:lnSpc>
                <a:spcPct val="101000"/>
              </a:lnSpc>
              <a:defRPr/>
            </a:pPr>
            <a:r>
              <a:rPr lang="en-US" sz="2800" dirty="0"/>
              <a:t>Genus:	Homo</a:t>
            </a:r>
          </a:p>
          <a:p>
            <a:pPr indent="-320040" defTabSz="914400">
              <a:lnSpc>
                <a:spcPct val="101000"/>
              </a:lnSpc>
              <a:defRPr/>
            </a:pPr>
            <a:r>
              <a:rPr lang="en-US" sz="2800" dirty="0"/>
              <a:t>Species:	sapiens</a:t>
            </a:r>
            <a:r>
              <a:rPr lang="en-US" sz="1600" dirty="0"/>
              <a:t>	</a:t>
            </a:r>
          </a:p>
        </p:txBody>
      </p:sp>
    </p:spTree>
    <p:extLst>
      <p:ext uri="{BB962C8B-B14F-4D97-AF65-F5344CB8AC3E}">
        <p14:creationId xmlns:p14="http://schemas.microsoft.com/office/powerpoint/2010/main" val="60615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4BBADA1-9C19-4DF9-B9B3-57B5EBE33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Rot="1" noChangeArrowheads="1"/>
          </p:cNvSpPr>
          <p:nvPr>
            <p:ph type="title"/>
          </p:nvPr>
        </p:nvSpPr>
        <p:spPr>
          <a:xfrm>
            <a:off x="6399133" y="568345"/>
            <a:ext cx="5302090" cy="1560716"/>
          </a:xfrm>
        </p:spPr>
        <p:txBody>
          <a:bodyPr anchorCtr="0">
            <a:normAutofit/>
          </a:bodyPr>
          <a:lstStyle/>
          <a:p>
            <a:pPr eaLnBrk="1" hangingPunct="1">
              <a:defRPr/>
            </a:pPr>
            <a:r>
              <a:rPr lang="en-US" kern="0"/>
              <a:t>Changing Names</a:t>
            </a:r>
          </a:p>
        </p:txBody>
      </p:sp>
      <p:pic>
        <p:nvPicPr>
          <p:cNvPr id="5124" name="Picture 4" descr="Image result for skunks"/>
          <p:cNvPicPr>
            <a:picLocks noChangeAspect="1" noChangeArrowheads="1"/>
          </p:cNvPicPr>
          <p:nvPr/>
        </p:nvPicPr>
        <p:blipFill rotWithShape="1">
          <a:blip r:embed="rId2">
            <a:extLst>
              <a:ext uri="{28A0092B-C50C-407E-A947-70E740481C1C}">
                <a14:useLocalDpi xmlns:a14="http://schemas.microsoft.com/office/drawing/2010/main" val="0"/>
              </a:ext>
            </a:extLst>
          </a:blip>
          <a:srcRect r="4" b="4681"/>
          <a:stretch/>
        </p:blipFill>
        <p:spPr bwMode="auto">
          <a:xfrm>
            <a:off x="943220" y="645106"/>
            <a:ext cx="3003628" cy="2863157"/>
          </a:xfrm>
          <a:custGeom>
            <a:avLst/>
            <a:gdLst>
              <a:gd name="connsiteX0" fmla="*/ 0 w 4113440"/>
              <a:gd name="connsiteY0" fmla="*/ 0 h 3920044"/>
              <a:gd name="connsiteX1" fmla="*/ 4113440 w 4113440"/>
              <a:gd name="connsiteY1" fmla="*/ 0 h 3920044"/>
              <a:gd name="connsiteX2" fmla="*/ 4113440 w 4113440"/>
              <a:gd name="connsiteY2" fmla="*/ 3103224 h 3920044"/>
              <a:gd name="connsiteX3" fmla="*/ 2157388 w 4113440"/>
              <a:gd name="connsiteY3" fmla="*/ 3103224 h 3920044"/>
              <a:gd name="connsiteX4" fmla="*/ 2157388 w 4113440"/>
              <a:gd name="connsiteY4" fmla="*/ 3920044 h 3920044"/>
              <a:gd name="connsiteX5" fmla="*/ 0 w 4113440"/>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40" h="3920044">
                <a:moveTo>
                  <a:pt x="0" y="0"/>
                </a:moveTo>
                <a:lnTo>
                  <a:pt x="4113440" y="0"/>
                </a:lnTo>
                <a:lnTo>
                  <a:pt x="4113440" y="3103224"/>
                </a:lnTo>
                <a:lnTo>
                  <a:pt x="2157388" y="3103224"/>
                </a:lnTo>
                <a:lnTo>
                  <a:pt x="2157388" y="3920044"/>
                </a:lnTo>
                <a:lnTo>
                  <a:pt x="0" y="3920044"/>
                </a:lnTo>
                <a:close/>
              </a:path>
            </a:pathLst>
          </a:custGeom>
          <a:noFill/>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id="{191574A0-150B-491C-A458-998B1E6161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99133" y="2176009"/>
            <a:ext cx="53020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122" name="Picture 2" descr="Image result for skunks"/>
          <p:cNvPicPr>
            <a:picLocks noChangeAspect="1" noChangeArrowheads="1"/>
          </p:cNvPicPr>
          <p:nvPr/>
        </p:nvPicPr>
        <p:blipFill rotWithShape="1">
          <a:blip r:embed="rId3">
            <a:extLst>
              <a:ext uri="{28A0092B-C50C-407E-A947-70E740481C1C}">
                <a14:useLocalDpi xmlns:a14="http://schemas.microsoft.com/office/drawing/2010/main" val="0"/>
              </a:ext>
            </a:extLst>
          </a:blip>
          <a:srcRect l="20581" r="17266"/>
          <a:stretch/>
        </p:blipFill>
        <p:spPr bwMode="auto">
          <a:xfrm>
            <a:off x="2639797" y="3029161"/>
            <a:ext cx="3003628" cy="2863157"/>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p:cNvSpPr>
            <a:spLocks noGrp="1" noRot="1" noChangeArrowheads="1"/>
          </p:cNvSpPr>
          <p:nvPr>
            <p:ph idx="1"/>
          </p:nvPr>
        </p:nvSpPr>
        <p:spPr>
          <a:xfrm>
            <a:off x="6399133" y="2438400"/>
            <a:ext cx="5302090" cy="3651504"/>
          </a:xfrm>
        </p:spPr>
        <p:txBody>
          <a:bodyPr>
            <a:normAutofit/>
          </a:bodyPr>
          <a:lstStyle/>
          <a:p>
            <a:pPr eaLnBrk="1" hangingPunct="1">
              <a:lnSpc>
                <a:spcPct val="101000"/>
              </a:lnSpc>
              <a:defRPr/>
            </a:pPr>
            <a:r>
              <a:rPr lang="en-US" dirty="0"/>
              <a:t>With the ability to genetically sequence the DNA of any organism, we can now verify whether or not a particular organism is correctly classified</a:t>
            </a:r>
            <a:endParaRPr lang="en-US"/>
          </a:p>
          <a:p>
            <a:pPr eaLnBrk="1" hangingPunct="1">
              <a:lnSpc>
                <a:spcPct val="101000"/>
              </a:lnSpc>
              <a:defRPr/>
            </a:pPr>
            <a:r>
              <a:rPr lang="en-US" dirty="0"/>
              <a:t>We can compare an organisms’ DNA to other organisms that we suspect are related</a:t>
            </a:r>
            <a:endParaRPr lang="en-US"/>
          </a:p>
          <a:p>
            <a:pPr eaLnBrk="1" hangingPunct="1">
              <a:lnSpc>
                <a:spcPct val="101000"/>
              </a:lnSpc>
              <a:defRPr/>
            </a:pPr>
            <a:r>
              <a:rPr lang="en-US" dirty="0"/>
              <a:t>For instance, skunks have recently been removed from the family that contains the weasels and have been placed in their own family</a:t>
            </a:r>
            <a:endParaRPr lang="en-US"/>
          </a:p>
        </p:txBody>
      </p:sp>
    </p:spTree>
    <p:extLst>
      <p:ext uri="{BB962C8B-B14F-4D97-AF65-F5344CB8AC3E}">
        <p14:creationId xmlns:p14="http://schemas.microsoft.com/office/powerpoint/2010/main" val="306083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Rot="1" noChangeArrowheads="1"/>
          </p:cNvSpPr>
          <p:nvPr>
            <p:ph type="title" idx="4294967295"/>
          </p:nvPr>
        </p:nvSpPr>
        <p:spPr>
          <a:xfrm>
            <a:off x="0" y="381000"/>
            <a:ext cx="9601200" cy="1143000"/>
          </a:xfrm>
        </p:spPr>
        <p:txBody>
          <a:bodyPr anchorCtr="0"/>
          <a:lstStyle/>
          <a:p>
            <a:pPr eaLnBrk="1" hangingPunct="1">
              <a:defRPr/>
            </a:pPr>
            <a:r>
              <a:rPr lang="en-US" kern="0"/>
              <a:t>Dichotomous Keys</a:t>
            </a:r>
          </a:p>
        </p:txBody>
      </p:sp>
      <p:sp>
        <p:nvSpPr>
          <p:cNvPr id="23555" name="Rectangle 3"/>
          <p:cNvSpPr>
            <a:spLocks noGrp="1" noRot="1" noChangeArrowheads="1"/>
          </p:cNvSpPr>
          <p:nvPr>
            <p:ph type="body" idx="4294967295"/>
          </p:nvPr>
        </p:nvSpPr>
        <p:spPr>
          <a:xfrm>
            <a:off x="0" y="1676400"/>
            <a:ext cx="3581400" cy="4495800"/>
          </a:xfrm>
        </p:spPr>
        <p:txBody>
          <a:bodyPr/>
          <a:lstStyle/>
          <a:p>
            <a:pPr eaLnBrk="1" hangingPunct="1">
              <a:defRPr/>
            </a:pPr>
            <a:r>
              <a:rPr lang="en-US"/>
              <a:t>One of the easiest ways to classify an organism is to use its visible characteristics</a:t>
            </a:r>
          </a:p>
          <a:p>
            <a:pPr eaLnBrk="1" hangingPunct="1">
              <a:defRPr/>
            </a:pPr>
            <a:r>
              <a:rPr lang="en-US"/>
              <a:t>One way to accomplish this is through the use of a dichotomous key</a:t>
            </a:r>
          </a:p>
          <a:p>
            <a:pPr eaLnBrk="1" hangingPunct="1">
              <a:defRPr/>
            </a:pPr>
            <a:r>
              <a:rPr lang="en-US"/>
              <a:t>These keys use pairs of descriptions to simplify the identification of an organism</a:t>
            </a:r>
            <a:endParaRPr lang="en-US" dirty="0"/>
          </a:p>
        </p:txBody>
      </p:sp>
      <p:sp>
        <p:nvSpPr>
          <p:cNvPr id="19460" name="Text Box 4"/>
          <p:cNvSpPr txBox="1">
            <a:spLocks noChangeArrowheads="1"/>
          </p:cNvSpPr>
          <p:nvPr/>
        </p:nvSpPr>
        <p:spPr bwMode="auto">
          <a:xfrm>
            <a:off x="2493963" y="5445126"/>
            <a:ext cx="5832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50000"/>
              </a:spcBef>
              <a:buClrTx/>
              <a:buSzTx/>
              <a:buFontTx/>
              <a:buNone/>
            </a:pPr>
            <a:endParaRPr lang="en-US" altLang="en-US" sz="1800">
              <a:latin typeface="Arial" panose="020B0604020202020204" pitchFamily="34" charset="0"/>
            </a:endParaRPr>
          </a:p>
        </p:txBody>
      </p:sp>
      <p:pic>
        <p:nvPicPr>
          <p:cNvPr id="7170" name="Picture 2" descr="Image result for dichotomous 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12" y="1532709"/>
            <a:ext cx="7603173" cy="502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24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p:cNvSpPr>
            <a:spLocks noGrp="1" noRot="1" noChangeArrowheads="1"/>
          </p:cNvSpPr>
          <p:nvPr>
            <p:ph type="body" idx="4294967295"/>
          </p:nvPr>
        </p:nvSpPr>
        <p:spPr>
          <a:xfrm>
            <a:off x="0" y="620713"/>
            <a:ext cx="3124200" cy="5478462"/>
          </a:xfrm>
        </p:spPr>
        <p:txBody>
          <a:bodyPr/>
          <a:lstStyle/>
          <a:p>
            <a:pPr eaLnBrk="1" hangingPunct="1">
              <a:defRPr/>
            </a:pPr>
            <a:r>
              <a:rPr lang="en-US" dirty="0"/>
              <a:t>Complex and specific keys would fill up many pages, and rely on very careful observations</a:t>
            </a:r>
          </a:p>
          <a:p>
            <a:pPr eaLnBrk="1" hangingPunct="1">
              <a:defRPr/>
            </a:pPr>
            <a:r>
              <a:rPr lang="en-US" dirty="0"/>
              <a:t>Therefore, keys are usually specific, and would not start at the phylum level, but most likely at the level of order or family </a:t>
            </a:r>
          </a:p>
        </p:txBody>
      </p:sp>
      <p:pic>
        <p:nvPicPr>
          <p:cNvPr id="20483" name="Picture 5" descr="MM900284159[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4876800"/>
            <a:ext cx="216693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Image result for dichotomous k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8412" y="365419"/>
            <a:ext cx="8077200" cy="606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70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0483" y="568345"/>
            <a:ext cx="3850740" cy="1560716"/>
          </a:xfrm>
        </p:spPr>
        <p:txBody>
          <a:bodyPr>
            <a:normAutofit/>
          </a:bodyPr>
          <a:lstStyle/>
          <a:p>
            <a:r>
              <a:rPr lang="en-US"/>
              <a:t>Homework:</a:t>
            </a:r>
          </a:p>
        </p:txBody>
      </p:sp>
      <p:pic>
        <p:nvPicPr>
          <p:cNvPr id="8194" name="Picture 2" descr="Image result for homework jokes"/>
          <p:cNvPicPr>
            <a:picLocks noChangeAspect="1" noChangeArrowheads="1"/>
          </p:cNvPicPr>
          <p:nvPr/>
        </p:nvPicPr>
        <p:blipFill rotWithShape="1">
          <a:blip r:embed="rId2">
            <a:extLst>
              <a:ext uri="{28A0092B-C50C-407E-A947-70E740481C1C}">
                <a14:useLocalDpi xmlns:a14="http://schemas.microsoft.com/office/drawing/2010/main" val="0"/>
              </a:ext>
            </a:extLst>
          </a:blip>
          <a:srcRect b="14563"/>
          <a:stretch/>
        </p:blipFill>
        <p:spPr bwMode="auto">
          <a:xfrm>
            <a:off x="633833" y="1137786"/>
            <a:ext cx="6896221" cy="434529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0483" y="2438399"/>
            <a:ext cx="3850740" cy="3661955"/>
          </a:xfrm>
        </p:spPr>
        <p:txBody>
          <a:bodyPr>
            <a:normAutofit/>
          </a:bodyPr>
          <a:lstStyle/>
          <a:p>
            <a:r>
              <a:rPr lang="en-US"/>
              <a:t>Go back through section 3.2 and answer the 2 textbook questions</a:t>
            </a:r>
          </a:p>
          <a:p>
            <a:r>
              <a:rPr lang="en-US"/>
              <a:t>Copy the summary from 3.2 into your notes</a:t>
            </a:r>
          </a:p>
          <a:p>
            <a:r>
              <a:rPr lang="en-US"/>
              <a:t>Complete Investigation 3B</a:t>
            </a:r>
          </a:p>
          <a:p>
            <a:r>
              <a:rPr lang="en-US"/>
              <a:t>Complete the section 3.2 Questions 1-6</a:t>
            </a:r>
          </a:p>
        </p:txBody>
      </p:sp>
    </p:spTree>
    <p:extLst>
      <p:ext uri="{BB962C8B-B14F-4D97-AF65-F5344CB8AC3E}">
        <p14:creationId xmlns:p14="http://schemas.microsoft.com/office/powerpoint/2010/main" val="54362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09600"/>
          </a:xfrm>
        </p:spPr>
        <p:txBody>
          <a:bodyPr>
            <a:normAutofit fontScale="90000"/>
          </a:bodyPr>
          <a:lstStyle/>
          <a:p>
            <a:r>
              <a:rPr lang="en-US" dirty="0"/>
              <a:t>Biomes	</a:t>
            </a:r>
          </a:p>
        </p:txBody>
      </p:sp>
      <p:pic>
        <p:nvPicPr>
          <p:cNvPr id="4" name="hIy0ZlyPPDg"/>
          <p:cNvPicPr>
            <a:picLocks noGrp="1" noRot="1" noChangeAspect="1"/>
          </p:cNvPicPr>
          <p:nvPr>
            <p:ph idx="1"/>
            <a:videoFile r:link="rId1"/>
          </p:nvPr>
        </p:nvPicPr>
        <p:blipFill>
          <a:blip r:embed="rId3"/>
          <a:stretch>
            <a:fillRect/>
          </a:stretch>
        </p:blipFill>
        <p:spPr>
          <a:xfrm>
            <a:off x="1293813" y="1066800"/>
            <a:ext cx="9829800" cy="5529263"/>
          </a:xfrm>
          <a:prstGeom prst="rect">
            <a:avLst/>
          </a:prstGeom>
        </p:spPr>
      </p:pic>
    </p:spTree>
    <p:extLst>
      <p:ext uri="{BB962C8B-B14F-4D97-AF65-F5344CB8AC3E}">
        <p14:creationId xmlns:p14="http://schemas.microsoft.com/office/powerpoint/2010/main" val="106683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0483" y="568345"/>
            <a:ext cx="3850740" cy="1560716"/>
          </a:xfrm>
        </p:spPr>
        <p:txBody>
          <a:bodyPr>
            <a:normAutofit/>
          </a:bodyPr>
          <a:lstStyle/>
          <a:p>
            <a:r>
              <a:rPr lang="en-US" sz="3100"/>
              <a:t>Studying Organisms in Ecosystems</a:t>
            </a:r>
          </a:p>
        </p:txBody>
      </p:sp>
      <p:pic>
        <p:nvPicPr>
          <p:cNvPr id="9220" name="Picture 4" descr="Image result for biome grap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0928" y="640081"/>
            <a:ext cx="6362031" cy="5340702"/>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0483" y="2438399"/>
            <a:ext cx="3850740" cy="3661955"/>
          </a:xfrm>
        </p:spPr>
        <p:txBody>
          <a:bodyPr>
            <a:normAutofit/>
          </a:bodyPr>
          <a:lstStyle/>
          <a:p>
            <a:r>
              <a:rPr lang="en-US" dirty="0"/>
              <a:t>Climate and Biomes</a:t>
            </a:r>
          </a:p>
          <a:p>
            <a:r>
              <a:rPr lang="en-US" dirty="0"/>
              <a:t>Average weather conditions in a particular region</a:t>
            </a:r>
          </a:p>
          <a:p>
            <a:r>
              <a:rPr lang="en-US" dirty="0"/>
              <a:t>Temperature and precipitation levels are indicators for biome categorization but there are other factors – proximity to water, elevation, latitude etc…</a:t>
            </a:r>
          </a:p>
          <a:p>
            <a:pPr marL="0" indent="0">
              <a:buNone/>
            </a:pPr>
            <a:endParaRPr lang="en-US" dirty="0"/>
          </a:p>
        </p:txBody>
      </p:sp>
    </p:spTree>
    <p:extLst>
      <p:ext uri="{BB962C8B-B14F-4D97-AF65-F5344CB8AC3E}">
        <p14:creationId xmlns:p14="http://schemas.microsoft.com/office/powerpoint/2010/main" val="42485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0483" y="568345"/>
            <a:ext cx="3850740" cy="1560716"/>
          </a:xfrm>
        </p:spPr>
        <p:txBody>
          <a:bodyPr>
            <a:normAutofit/>
          </a:bodyPr>
          <a:lstStyle/>
          <a:p>
            <a:r>
              <a:rPr lang="en-US" dirty="0"/>
              <a:t>Habitats</a:t>
            </a:r>
          </a:p>
        </p:txBody>
      </p:sp>
      <p:pic>
        <p:nvPicPr>
          <p:cNvPr id="10242" name="Picture 2" descr="Image result for habita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833" y="1017439"/>
            <a:ext cx="6896221" cy="4585986"/>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0483" y="2438399"/>
            <a:ext cx="3850740" cy="3661955"/>
          </a:xfrm>
        </p:spPr>
        <p:txBody>
          <a:bodyPr>
            <a:normAutofit/>
          </a:bodyPr>
          <a:lstStyle/>
          <a:p>
            <a:pPr>
              <a:lnSpc>
                <a:spcPct val="101000"/>
              </a:lnSpc>
            </a:pPr>
            <a:r>
              <a:rPr lang="en-US" sz="1800"/>
              <a:t>Can vary tremendously within a biome. Habitats have particular abiotic and biotic characteristics.</a:t>
            </a:r>
          </a:p>
          <a:p>
            <a:pPr>
              <a:lnSpc>
                <a:spcPct val="101000"/>
              </a:lnSpc>
            </a:pPr>
            <a:r>
              <a:rPr lang="en-US" sz="1800"/>
              <a:t>Range – the geographical area where populations of organisms can be found. Can be large or small, depending on their life style.</a:t>
            </a:r>
          </a:p>
          <a:p>
            <a:pPr>
              <a:lnSpc>
                <a:spcPct val="101000"/>
              </a:lnSpc>
            </a:pPr>
            <a:r>
              <a:rPr lang="en-US" sz="1800"/>
              <a:t>Niche – The role that the organism plays in its environment. Can also be large or small depending on the organisms lifestyle.</a:t>
            </a:r>
          </a:p>
          <a:p>
            <a:pPr>
              <a:lnSpc>
                <a:spcPct val="101000"/>
              </a:lnSpc>
            </a:pPr>
            <a:endParaRPr lang="en-US" sz="1800"/>
          </a:p>
        </p:txBody>
      </p:sp>
    </p:spTree>
    <p:extLst>
      <p:ext uri="{BB962C8B-B14F-4D97-AF65-F5344CB8AC3E}">
        <p14:creationId xmlns:p14="http://schemas.microsoft.com/office/powerpoint/2010/main" val="40900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9E1736B5-79A1-483A-807C-5B895C780F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13"/>
            <a:ext cx="12188825" cy="6924496"/>
            <a:chOff x="-1" y="-2313"/>
            <a:chExt cx="12192001" cy="6924496"/>
          </a:xfrm>
        </p:grpSpPr>
        <p:sp>
          <p:nvSpPr>
            <p:cNvPr id="193" name="Freeform 13">
              <a:extLst>
                <a:ext uri="{FF2B5EF4-FFF2-40B4-BE49-F238E27FC236}">
                  <a16:creationId xmlns:a16="http://schemas.microsoft.com/office/drawing/2014/main" id="{3023D89E-4A18-481D-AFC6-8A3CFFF5F4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94" name="Freeform 9">
              <a:extLst>
                <a:ext uri="{FF2B5EF4-FFF2-40B4-BE49-F238E27FC236}">
                  <a16:creationId xmlns:a16="http://schemas.microsoft.com/office/drawing/2014/main" id="{4BD75724-4DD2-480A-8726-FB621A69A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95" name="Freeform 5">
              <a:extLst>
                <a:ext uri="{FF2B5EF4-FFF2-40B4-BE49-F238E27FC236}">
                  <a16:creationId xmlns:a16="http://schemas.microsoft.com/office/drawing/2014/main" id="{40CEC5A1-F04B-41E4-8C6F-F67F8D311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196" name="Group 195">
            <a:extLst>
              <a:ext uri="{FF2B5EF4-FFF2-40B4-BE49-F238E27FC236}">
                <a16:creationId xmlns:a16="http://schemas.microsoft.com/office/drawing/2014/main" id="{09BEA560-2847-4370-BC15-A325A89AC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18393" y="467784"/>
            <a:ext cx="4873944" cy="5922963"/>
            <a:chOff x="7320300" y="467784"/>
            <a:chExt cx="4875213" cy="5922963"/>
          </a:xfrm>
        </p:grpSpPr>
        <p:sp>
          <p:nvSpPr>
            <p:cNvPr id="197" name="Freeform 206">
              <a:extLst>
                <a:ext uri="{FF2B5EF4-FFF2-40B4-BE49-F238E27FC236}">
                  <a16:creationId xmlns:a16="http://schemas.microsoft.com/office/drawing/2014/main" id="{029FFBCF-53E9-44C1-B368-91501730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198" name="Freeform 211">
              <a:extLst>
                <a:ext uri="{FF2B5EF4-FFF2-40B4-BE49-F238E27FC236}">
                  <a16:creationId xmlns:a16="http://schemas.microsoft.com/office/drawing/2014/main" id="{1378E932-CA08-4345-83F9-239A18D8A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99" name="Straight Connector 198">
              <a:extLst>
                <a:ext uri="{FF2B5EF4-FFF2-40B4-BE49-F238E27FC236}">
                  <a16:creationId xmlns:a16="http://schemas.microsoft.com/office/drawing/2014/main" id="{A5094718-68B2-43EC-BD3C-887B772EE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00" name="Rectangle 199">
            <a:extLst>
              <a:ext uri="{FF2B5EF4-FFF2-40B4-BE49-F238E27FC236}">
                <a16:creationId xmlns:a16="http://schemas.microsoft.com/office/drawing/2014/main" id="{18B48236-BD86-49B8-917E-334BBED80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5">
            <a:extLst>
              <a:ext uri="{FF2B5EF4-FFF2-40B4-BE49-F238E27FC236}">
                <a16:creationId xmlns:a16="http://schemas.microsoft.com/office/drawing/2014/main" id="{B78554DE-0C53-4270-89D7-B93DC6B8D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4" y="0"/>
            <a:ext cx="12180890"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sp>
        <p:nvSpPr>
          <p:cNvPr id="202" name="Rounded Rectangle 7">
            <a:extLst>
              <a:ext uri="{FF2B5EF4-FFF2-40B4-BE49-F238E27FC236}">
                <a16:creationId xmlns:a16="http://schemas.microsoft.com/office/drawing/2014/main" id="{46E2A556-D5EF-4FC4-8D0E-022F2B341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662" y="467784"/>
            <a:ext cx="11258043"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3" name="Freeform 18">
            <a:extLst>
              <a:ext uri="{FF2B5EF4-FFF2-40B4-BE49-F238E27FC236}">
                <a16:creationId xmlns:a16="http://schemas.microsoft.com/office/drawing/2014/main" id="{23EB60B0-FBB6-4D42-9365-A323B797A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13" y="474134"/>
            <a:ext cx="11258044"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4" name="Rounded Rectangle 8">
            <a:extLst>
              <a:ext uri="{FF2B5EF4-FFF2-40B4-BE49-F238E27FC236}">
                <a16:creationId xmlns:a16="http://schemas.microsoft.com/office/drawing/2014/main" id="{51E8ED16-2632-4995-B610-00C5548D6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789" y="670965"/>
            <a:ext cx="10853377"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67957" y="1023867"/>
            <a:ext cx="3240538" cy="3349641"/>
          </a:xfrm>
        </p:spPr>
        <p:txBody>
          <a:bodyPr vert="horz" lIns="91440" tIns="45720" rIns="91440" bIns="45720" rtlCol="0" anchor="t">
            <a:normAutofit/>
          </a:bodyPr>
          <a:lstStyle/>
          <a:p>
            <a:pPr defTabSz="914400">
              <a:lnSpc>
                <a:spcPct val="105000"/>
              </a:lnSpc>
            </a:pPr>
            <a:r>
              <a:rPr lang="en-US" sz="3900" b="1"/>
              <a:t>Chapter 3</a:t>
            </a:r>
            <a:br>
              <a:rPr lang="en-US" sz="3900"/>
            </a:br>
            <a:r>
              <a:rPr lang="en-US" sz="3900"/>
              <a:t>Ecosystems and their Diversity</a:t>
            </a:r>
          </a:p>
        </p:txBody>
      </p:sp>
      <p:cxnSp>
        <p:nvCxnSpPr>
          <p:cNvPr id="205" name="Straight Connector 204">
            <a:extLst>
              <a:ext uri="{FF2B5EF4-FFF2-40B4-BE49-F238E27FC236}">
                <a16:creationId xmlns:a16="http://schemas.microsoft.com/office/drawing/2014/main" id="{5D94F3A3-838D-44AC-BB65-EFC01D0A18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792" y="4629095"/>
            <a:ext cx="694763"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06" name="Round Same Side Corner Rectangle 16">
            <a:extLst>
              <a:ext uri="{FF2B5EF4-FFF2-40B4-BE49-F238E27FC236}">
                <a16:creationId xmlns:a16="http://schemas.microsoft.com/office/drawing/2014/main" id="{A7975192-733F-467A-A742-296AC1356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35560" y="-7385"/>
            <a:ext cx="5494196" cy="6895714"/>
          </a:xfrm>
          <a:prstGeom prst="round2SameRect">
            <a:avLst>
              <a:gd name="adj1" fmla="val 2412"/>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ed Rectangle 20">
            <a:extLst>
              <a:ext uri="{FF2B5EF4-FFF2-40B4-BE49-F238E27FC236}">
                <a16:creationId xmlns:a16="http://schemas.microsoft.com/office/drawing/2014/main" id="{97D1BB27-8803-49B5-A04E-9B6DF93A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47" y="693372"/>
            <a:ext cx="10853376" cy="5494195"/>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Rounded Rectangle 26">
            <a:extLst>
              <a:ext uri="{FF2B5EF4-FFF2-40B4-BE49-F238E27FC236}">
                <a16:creationId xmlns:a16="http://schemas.microsoft.com/office/drawing/2014/main" id="{83630201-372E-4402-B3DB-F71E2DAE1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0447" y="1308487"/>
            <a:ext cx="5631334" cy="4285867"/>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7" name="Picture 2" descr="Image result for ecosystem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93440" y="2203701"/>
            <a:ext cx="4993649" cy="250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81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228600"/>
            <a:ext cx="9601200" cy="685800"/>
          </a:xfrm>
        </p:spPr>
        <p:txBody>
          <a:bodyPr>
            <a:normAutofit fontScale="90000"/>
          </a:bodyPr>
          <a:lstStyle/>
          <a:p>
            <a:r>
              <a:rPr lang="en-US" dirty="0"/>
              <a:t>Ecological Niches</a:t>
            </a:r>
          </a:p>
        </p:txBody>
      </p:sp>
      <p:pic>
        <p:nvPicPr>
          <p:cNvPr id="4" name="Pt0lZZ_QMf4"/>
          <p:cNvPicPr>
            <a:picLocks noGrp="1" noRot="1" noChangeAspect="1"/>
          </p:cNvPicPr>
          <p:nvPr>
            <p:ph idx="1"/>
            <a:videoFile r:link="rId1"/>
          </p:nvPr>
        </p:nvPicPr>
        <p:blipFill>
          <a:blip r:embed="rId3"/>
          <a:stretch>
            <a:fillRect/>
          </a:stretch>
        </p:blipFill>
        <p:spPr>
          <a:xfrm>
            <a:off x="1209675" y="914400"/>
            <a:ext cx="10074275" cy="5667375"/>
          </a:xfrm>
          <a:prstGeom prst="rect">
            <a:avLst/>
          </a:prstGeom>
        </p:spPr>
      </p:pic>
    </p:spTree>
    <p:extLst>
      <p:ext uri="{BB962C8B-B14F-4D97-AF65-F5344CB8AC3E}">
        <p14:creationId xmlns:p14="http://schemas.microsoft.com/office/powerpoint/2010/main" val="3260195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46213" y="1143000"/>
            <a:ext cx="10255012" cy="987552"/>
          </a:xfrm>
        </p:spPr>
        <p:txBody>
          <a:bodyPr/>
          <a:lstStyle/>
          <a:p>
            <a:r>
              <a:rPr lang="en-US" dirty="0"/>
              <a:t>Factors that Limit Population Growth</a:t>
            </a:r>
          </a:p>
        </p:txBody>
      </p:sp>
      <p:sp>
        <p:nvSpPr>
          <p:cNvPr id="5" name="Text Placeholder 4"/>
          <p:cNvSpPr>
            <a:spLocks noGrp="1"/>
          </p:cNvSpPr>
          <p:nvPr>
            <p:ph type="body" idx="1"/>
          </p:nvPr>
        </p:nvSpPr>
        <p:spPr>
          <a:xfrm>
            <a:off x="4647039" y="2456408"/>
            <a:ext cx="2445333" cy="823912"/>
          </a:xfrm>
        </p:spPr>
        <p:txBody>
          <a:bodyPr/>
          <a:lstStyle/>
          <a:p>
            <a:r>
              <a:rPr lang="en-US" dirty="0"/>
              <a:t>Biotic - Living</a:t>
            </a:r>
          </a:p>
        </p:txBody>
      </p:sp>
      <p:sp>
        <p:nvSpPr>
          <p:cNvPr id="6" name="Content Placeholder 5"/>
          <p:cNvSpPr>
            <a:spLocks noGrp="1"/>
          </p:cNvSpPr>
          <p:nvPr>
            <p:ph sz="half" idx="2"/>
          </p:nvPr>
        </p:nvSpPr>
        <p:spPr>
          <a:xfrm>
            <a:off x="4647039" y="3316640"/>
            <a:ext cx="2445333" cy="2779361"/>
          </a:xfrm>
        </p:spPr>
        <p:txBody>
          <a:bodyPr/>
          <a:lstStyle/>
          <a:p>
            <a:r>
              <a:rPr lang="en-US" dirty="0"/>
              <a:t>Competition</a:t>
            </a:r>
          </a:p>
          <a:p>
            <a:pPr lvl="1"/>
            <a:r>
              <a:rPr lang="en-US" dirty="0"/>
              <a:t>Interspecific</a:t>
            </a:r>
          </a:p>
          <a:p>
            <a:pPr lvl="1"/>
            <a:r>
              <a:rPr lang="en-US" dirty="0"/>
              <a:t>intraspecific</a:t>
            </a:r>
          </a:p>
          <a:p>
            <a:r>
              <a:rPr lang="en-US" dirty="0"/>
              <a:t>Predation</a:t>
            </a:r>
          </a:p>
          <a:p>
            <a:r>
              <a:rPr lang="en-US" dirty="0"/>
              <a:t>Parasitism</a:t>
            </a:r>
          </a:p>
          <a:p>
            <a:r>
              <a:rPr lang="en-US" dirty="0"/>
              <a:t>Disease </a:t>
            </a:r>
          </a:p>
        </p:txBody>
      </p:sp>
      <p:sp>
        <p:nvSpPr>
          <p:cNvPr id="7" name="Text Placeholder 6"/>
          <p:cNvSpPr>
            <a:spLocks noGrp="1"/>
          </p:cNvSpPr>
          <p:nvPr>
            <p:ph type="body" sz="quarter" idx="3"/>
          </p:nvPr>
        </p:nvSpPr>
        <p:spPr/>
        <p:txBody>
          <a:bodyPr/>
          <a:lstStyle/>
          <a:p>
            <a:r>
              <a:rPr lang="en-US" dirty="0"/>
              <a:t>Abiotic – Non-living</a:t>
            </a:r>
          </a:p>
        </p:txBody>
      </p:sp>
      <p:sp>
        <p:nvSpPr>
          <p:cNvPr id="8" name="Content Placeholder 7"/>
          <p:cNvSpPr>
            <a:spLocks noGrp="1"/>
          </p:cNvSpPr>
          <p:nvPr>
            <p:ph sz="quarter" idx="4"/>
          </p:nvPr>
        </p:nvSpPr>
        <p:spPr/>
        <p:txBody>
          <a:bodyPr/>
          <a:lstStyle/>
          <a:p>
            <a:r>
              <a:rPr lang="en-US" dirty="0"/>
              <a:t>Soil salinity</a:t>
            </a:r>
          </a:p>
          <a:p>
            <a:r>
              <a:rPr lang="en-US" dirty="0"/>
              <a:t>Minerals</a:t>
            </a:r>
          </a:p>
          <a:p>
            <a:r>
              <a:rPr lang="en-US" dirty="0"/>
              <a:t>Moisture levels</a:t>
            </a:r>
          </a:p>
          <a:p>
            <a:r>
              <a:rPr lang="en-US" dirty="0"/>
              <a:t>Humidity</a:t>
            </a:r>
          </a:p>
          <a:p>
            <a:r>
              <a:rPr lang="en-US" dirty="0"/>
              <a:t>Temperature</a:t>
            </a:r>
          </a:p>
          <a:p>
            <a:r>
              <a:rPr lang="en-US" dirty="0"/>
              <a:t>Sunlight</a:t>
            </a:r>
          </a:p>
          <a:p>
            <a:endParaRPr lang="en-US" dirty="0"/>
          </a:p>
        </p:txBody>
      </p:sp>
      <p:pic>
        <p:nvPicPr>
          <p:cNvPr id="11266" name="Picture 2" descr="Image result for population growth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51" y="2771776"/>
            <a:ext cx="4186681" cy="332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9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685800"/>
          </a:xfrm>
        </p:spPr>
        <p:txBody>
          <a:bodyPr>
            <a:normAutofit fontScale="90000"/>
          </a:bodyPr>
          <a:lstStyle/>
          <a:p>
            <a:r>
              <a:rPr lang="en-US" dirty="0"/>
              <a:t>Limits to Ecosystem Growth</a:t>
            </a:r>
          </a:p>
        </p:txBody>
      </p:sp>
      <p:pic>
        <p:nvPicPr>
          <p:cNvPr id="4" name="QI2ixJeIxEU"/>
          <p:cNvPicPr>
            <a:picLocks noGrp="1" noRot="1" noChangeAspect="1"/>
          </p:cNvPicPr>
          <p:nvPr>
            <p:ph idx="1"/>
            <a:videoFile r:link="rId1"/>
          </p:nvPr>
        </p:nvPicPr>
        <p:blipFill>
          <a:blip r:embed="rId3"/>
          <a:stretch>
            <a:fillRect/>
          </a:stretch>
        </p:blipFill>
        <p:spPr>
          <a:xfrm>
            <a:off x="1293813" y="1066800"/>
            <a:ext cx="9804400" cy="5514975"/>
          </a:xfrm>
          <a:prstGeom prst="rect">
            <a:avLst/>
          </a:prstGeom>
        </p:spPr>
      </p:pic>
    </p:spTree>
    <p:extLst>
      <p:ext uri="{BB962C8B-B14F-4D97-AF65-F5344CB8AC3E}">
        <p14:creationId xmlns:p14="http://schemas.microsoft.com/office/powerpoint/2010/main" val="118795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292" name="Rectangle 70">
            <a:extLst>
              <a:ext uri="{FF2B5EF4-FFF2-40B4-BE49-F238E27FC236}">
                <a16:creationId xmlns:a16="http://schemas.microsoft.com/office/drawing/2014/main" id="{6C2CFDC1-708C-4B03-8798-CC6EE505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47783" y="568345"/>
            <a:ext cx="6753440" cy="1560716"/>
          </a:xfrm>
        </p:spPr>
        <p:txBody>
          <a:bodyPr>
            <a:normAutofit/>
          </a:bodyPr>
          <a:lstStyle/>
          <a:p>
            <a:r>
              <a:rPr lang="en-US"/>
              <a:t>Homework:</a:t>
            </a:r>
          </a:p>
        </p:txBody>
      </p:sp>
      <p:pic>
        <p:nvPicPr>
          <p:cNvPr id="12290" name="Picture 2" descr="Image result for homework mem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8186" y="640081"/>
            <a:ext cx="3551566" cy="5340702"/>
          </a:xfrm>
          <a:prstGeom prst="rect">
            <a:avLst/>
          </a:prstGeom>
          <a:noFill/>
          <a:extLst>
            <a:ext uri="{909E8E84-426E-40DD-AFC4-6F175D3DCCD1}">
              <a14:hiddenFill xmlns:a14="http://schemas.microsoft.com/office/drawing/2010/main">
                <a:solidFill>
                  <a:srgbClr val="FFFFFF"/>
                </a:solidFill>
              </a14:hiddenFill>
            </a:ext>
          </a:extLst>
        </p:spPr>
      </p:pic>
      <p:cxnSp>
        <p:nvCxnSpPr>
          <p:cNvPr id="12293" name="Straight Connector 72">
            <a:extLst>
              <a:ext uri="{FF2B5EF4-FFF2-40B4-BE49-F238E27FC236}">
                <a16:creationId xmlns:a16="http://schemas.microsoft.com/office/drawing/2014/main" id="{9ED2AE44-B401-4D93-8046-16B363D22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7783" y="2176009"/>
            <a:ext cx="67534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47783" y="2438399"/>
            <a:ext cx="6753440" cy="3661955"/>
          </a:xfrm>
        </p:spPr>
        <p:txBody>
          <a:bodyPr>
            <a:normAutofit/>
          </a:bodyPr>
          <a:lstStyle/>
          <a:p>
            <a:r>
              <a:rPr lang="en-US"/>
              <a:t>Go back through section 3.3 and answer the 5 textbook questions</a:t>
            </a:r>
          </a:p>
          <a:p>
            <a:r>
              <a:rPr lang="en-US"/>
              <a:t>Copy the summary from 3.3 into your notes</a:t>
            </a:r>
          </a:p>
          <a:p>
            <a:r>
              <a:rPr lang="en-US"/>
              <a:t>Complete Thought Lab 3.2 &amp; 3.3</a:t>
            </a:r>
          </a:p>
          <a:p>
            <a:r>
              <a:rPr lang="en-US"/>
              <a:t>Complete the section 3.3 Questions 1-5</a:t>
            </a:r>
          </a:p>
        </p:txBody>
      </p:sp>
    </p:spTree>
    <p:extLst>
      <p:ext uri="{BB962C8B-B14F-4D97-AF65-F5344CB8AC3E}">
        <p14:creationId xmlns:p14="http://schemas.microsoft.com/office/powerpoint/2010/main" val="404741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6" name="Group 29">
            <a:extLst>
              <a:ext uri="{FF2B5EF4-FFF2-40B4-BE49-F238E27FC236}">
                <a16:creationId xmlns:a16="http://schemas.microsoft.com/office/drawing/2014/main" id="{9E1736B5-79A1-483A-807C-5B895C780F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13"/>
            <a:ext cx="12188825" cy="6924496"/>
            <a:chOff x="-1" y="-2313"/>
            <a:chExt cx="12192001" cy="6924496"/>
          </a:xfrm>
        </p:grpSpPr>
        <p:sp>
          <p:nvSpPr>
            <p:cNvPr id="31" name="Freeform 13">
              <a:extLst>
                <a:ext uri="{FF2B5EF4-FFF2-40B4-BE49-F238E27FC236}">
                  <a16:creationId xmlns:a16="http://schemas.microsoft.com/office/drawing/2014/main" id="{3023D89E-4A18-481D-AFC6-8A3CFFF5F4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32" name="Freeform 9">
              <a:extLst>
                <a:ext uri="{FF2B5EF4-FFF2-40B4-BE49-F238E27FC236}">
                  <a16:creationId xmlns:a16="http://schemas.microsoft.com/office/drawing/2014/main" id="{4BD75724-4DD2-480A-8726-FB621A69A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33" name="Freeform 5">
              <a:extLst>
                <a:ext uri="{FF2B5EF4-FFF2-40B4-BE49-F238E27FC236}">
                  <a16:creationId xmlns:a16="http://schemas.microsoft.com/office/drawing/2014/main" id="{40CEC5A1-F04B-41E4-8C6F-F67F8D311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58" name="Group 34">
            <a:extLst>
              <a:ext uri="{FF2B5EF4-FFF2-40B4-BE49-F238E27FC236}">
                <a16:creationId xmlns:a16="http://schemas.microsoft.com/office/drawing/2014/main" id="{09BEA560-2847-4370-BC15-A325A89AC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18393" y="467784"/>
            <a:ext cx="4873944" cy="5922963"/>
            <a:chOff x="7320300" y="467784"/>
            <a:chExt cx="4875213" cy="5922963"/>
          </a:xfrm>
        </p:grpSpPr>
        <p:sp>
          <p:nvSpPr>
            <p:cNvPr id="36" name="Freeform 206">
              <a:extLst>
                <a:ext uri="{FF2B5EF4-FFF2-40B4-BE49-F238E27FC236}">
                  <a16:creationId xmlns:a16="http://schemas.microsoft.com/office/drawing/2014/main" id="{029FFBCF-53E9-44C1-B368-91501730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37" name="Freeform 211">
              <a:extLst>
                <a:ext uri="{FF2B5EF4-FFF2-40B4-BE49-F238E27FC236}">
                  <a16:creationId xmlns:a16="http://schemas.microsoft.com/office/drawing/2014/main" id="{1378E932-CA08-4345-83F9-239A18D8A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38" name="Straight Connector 37">
              <a:extLst>
                <a:ext uri="{FF2B5EF4-FFF2-40B4-BE49-F238E27FC236}">
                  <a16:creationId xmlns:a16="http://schemas.microsoft.com/office/drawing/2014/main" id="{A5094718-68B2-43EC-BD3C-887B772EE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9" name="Rectangle 39">
            <a:extLst>
              <a:ext uri="{FF2B5EF4-FFF2-40B4-BE49-F238E27FC236}">
                <a16:creationId xmlns:a16="http://schemas.microsoft.com/office/drawing/2014/main" id="{82A58A40-1C5D-4DF7-8ABE-9090338F0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41">
            <a:extLst>
              <a:ext uri="{FF2B5EF4-FFF2-40B4-BE49-F238E27FC236}">
                <a16:creationId xmlns:a16="http://schemas.microsoft.com/office/drawing/2014/main" id="{9B2B9FAB-65AF-4821-8EB2-5238A3C18A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13"/>
            <a:ext cx="12188825" cy="6924496"/>
            <a:chOff x="-1" y="-2313"/>
            <a:chExt cx="12192001" cy="6924496"/>
          </a:xfrm>
        </p:grpSpPr>
        <p:sp>
          <p:nvSpPr>
            <p:cNvPr id="43" name="Freeform 13">
              <a:extLst>
                <a:ext uri="{FF2B5EF4-FFF2-40B4-BE49-F238E27FC236}">
                  <a16:creationId xmlns:a16="http://schemas.microsoft.com/office/drawing/2014/main" id="{56453C82-4A1E-40AE-9958-D5369B0557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44" name="Freeform 9">
              <a:extLst>
                <a:ext uri="{FF2B5EF4-FFF2-40B4-BE49-F238E27FC236}">
                  <a16:creationId xmlns:a16="http://schemas.microsoft.com/office/drawing/2014/main" id="{9EAD4C1B-2064-4E1E-AFDC-20628B8F5C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45" name="Freeform 5">
              <a:extLst>
                <a:ext uri="{FF2B5EF4-FFF2-40B4-BE49-F238E27FC236}">
                  <a16:creationId xmlns:a16="http://schemas.microsoft.com/office/drawing/2014/main" id="{7D7A1930-1E92-4705-9510-B9AA187BCB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61" name="Rounded Rectangle 7">
            <a:extLst>
              <a:ext uri="{FF2B5EF4-FFF2-40B4-BE49-F238E27FC236}">
                <a16:creationId xmlns:a16="http://schemas.microsoft.com/office/drawing/2014/main" id="{78CD82BD-B284-401F-A7C6-8EC92539D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662" y="467784"/>
            <a:ext cx="11258043"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18">
            <a:extLst>
              <a:ext uri="{FF2B5EF4-FFF2-40B4-BE49-F238E27FC236}">
                <a16:creationId xmlns:a16="http://schemas.microsoft.com/office/drawing/2014/main" id="{25F67FA1-A8C0-4623-9496-BD2F65EA0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13" y="474134"/>
            <a:ext cx="11258044"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Rounded Rectangle 8">
            <a:extLst>
              <a:ext uri="{FF2B5EF4-FFF2-40B4-BE49-F238E27FC236}">
                <a16:creationId xmlns:a16="http://schemas.microsoft.com/office/drawing/2014/main" id="{0F5EDD10-AE2C-4A5E-A841-886F339A2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789" y="670965"/>
            <a:ext cx="10853377"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7957" y="1023867"/>
            <a:ext cx="3255337" cy="3349641"/>
          </a:xfrm>
        </p:spPr>
        <p:txBody>
          <a:bodyPr vert="horz" lIns="91440" tIns="45720" rIns="91440" bIns="45720" rtlCol="0" anchor="t">
            <a:normAutofit/>
          </a:bodyPr>
          <a:lstStyle/>
          <a:p>
            <a:pPr defTabSz="914400">
              <a:lnSpc>
                <a:spcPct val="105000"/>
              </a:lnSpc>
            </a:pPr>
            <a:r>
              <a:rPr lang="en-US" sz="3900" b="1">
                <a:solidFill>
                  <a:schemeClr val="bg2"/>
                </a:solidFill>
              </a:rPr>
              <a:t>Chapter 4</a:t>
            </a:r>
            <a:br>
              <a:rPr lang="en-US" sz="3900">
                <a:solidFill>
                  <a:schemeClr val="bg2"/>
                </a:solidFill>
              </a:rPr>
            </a:br>
            <a:r>
              <a:rPr lang="en-US" sz="3900">
                <a:solidFill>
                  <a:schemeClr val="bg2"/>
                </a:solidFill>
              </a:rPr>
              <a:t>Mechanisms of Population Change</a:t>
            </a:r>
          </a:p>
        </p:txBody>
      </p:sp>
      <p:cxnSp>
        <p:nvCxnSpPr>
          <p:cNvPr id="64" name="Straight Connector 52">
            <a:extLst>
              <a:ext uri="{FF2B5EF4-FFF2-40B4-BE49-F238E27FC236}">
                <a16:creationId xmlns:a16="http://schemas.microsoft.com/office/drawing/2014/main" id="{59D8F517-77F5-4B9F-966B-BF1DE6212E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792" y="4629095"/>
            <a:ext cx="69476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Round Same Side Corner Rectangle 3">
            <a:extLst>
              <a:ext uri="{FF2B5EF4-FFF2-40B4-BE49-F238E27FC236}">
                <a16:creationId xmlns:a16="http://schemas.microsoft.com/office/drawing/2014/main" id="{CBE412B1-343D-4B47-B735-FEFEFAFDF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24357" y="-18587"/>
            <a:ext cx="5516601" cy="6895714"/>
          </a:xfrm>
          <a:prstGeom prst="round2SameRect">
            <a:avLst>
              <a:gd name="adj1" fmla="val 2412"/>
              <a:gd name="adj2"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9">
            <a:extLst>
              <a:ext uri="{FF2B5EF4-FFF2-40B4-BE49-F238E27FC236}">
                <a16:creationId xmlns:a16="http://schemas.microsoft.com/office/drawing/2014/main" id="{B614A5E5-10E7-4C92-9EE1-31BA7C388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061" y="1308487"/>
            <a:ext cx="5630720" cy="4285867"/>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4" descr="Image result for evolution of animal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90872" y="1653186"/>
            <a:ext cx="3213201" cy="361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4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2946" name="Picture 2" descr="Image result for variation in animals"/>
          <p:cNvPicPr>
            <a:picLocks noChangeAspect="1" noChangeArrowheads="1"/>
          </p:cNvPicPr>
          <p:nvPr/>
        </p:nvPicPr>
        <p:blipFill rotWithShape="1">
          <a:blip r:embed="rId2">
            <a:extLst>
              <a:ext uri="{28A0092B-C50C-407E-A947-70E740481C1C}">
                <a14:useLocalDpi xmlns:a14="http://schemas.microsoft.com/office/drawing/2010/main" val="0"/>
              </a:ext>
            </a:extLst>
          </a:blip>
          <a:srcRect r="25848"/>
          <a:stretch/>
        </p:blipFill>
        <p:spPr bwMode="auto">
          <a:xfrm>
            <a:off x="-230" y="10"/>
            <a:ext cx="12188824" cy="6862703"/>
          </a:xfrm>
          <a:prstGeom prst="rect">
            <a:avLst/>
          </a:prstGeom>
          <a:noFill/>
          <a:extLst>
            <a:ext uri="{909E8E84-426E-40DD-AFC4-6F175D3DCCD1}">
              <a14:hiddenFill xmlns:a14="http://schemas.microsoft.com/office/drawing/2010/main">
                <a:solidFill>
                  <a:srgbClr val="FFFFFF"/>
                </a:solidFill>
              </a14:hiddenFill>
            </a:ext>
          </a:extLst>
        </p:spPr>
      </p:pic>
      <p:sp>
        <p:nvSpPr>
          <p:cNvPr id="73" name="Rounded Rectangle 17">
            <a:extLst>
              <a:ext uri="{FF2B5EF4-FFF2-40B4-BE49-F238E27FC236}">
                <a16:creationId xmlns:a16="http://schemas.microsoft.com/office/drawing/2014/main" id="{9A6FC9FD-7AFE-4A29-BC0C-5F5AC9166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662" y="467784"/>
            <a:ext cx="7416983"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46" name="Rectangle 2"/>
          <p:cNvSpPr>
            <a:spLocks noGrp="1" noChangeArrowheads="1"/>
          </p:cNvSpPr>
          <p:nvPr>
            <p:ph type="title"/>
          </p:nvPr>
        </p:nvSpPr>
        <p:spPr>
          <a:xfrm>
            <a:off x="1069570" y="985785"/>
            <a:ext cx="6231381" cy="1560716"/>
          </a:xfrm>
        </p:spPr>
        <p:txBody>
          <a:bodyPr>
            <a:normAutofit/>
          </a:bodyPr>
          <a:lstStyle/>
          <a:p>
            <a:pPr eaLnBrk="1" hangingPunct="1"/>
            <a:r>
              <a:rPr lang="en-US" altLang="en-US" dirty="0"/>
              <a:t>Adaptation, Variation and Natural Selection</a:t>
            </a:r>
          </a:p>
        </p:txBody>
      </p:sp>
      <p:cxnSp>
        <p:nvCxnSpPr>
          <p:cNvPr id="75" name="Straight Connector 74">
            <a:extLst>
              <a:ext uri="{FF2B5EF4-FFF2-40B4-BE49-F238E27FC236}">
                <a16:creationId xmlns:a16="http://schemas.microsoft.com/office/drawing/2014/main" id="{293EF87D-93D9-46CC-AB99-B4CEFD800B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569" y="2593449"/>
            <a:ext cx="62224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147" name="Rectangle 3"/>
          <p:cNvSpPr>
            <a:spLocks noGrp="1" noChangeArrowheads="1"/>
          </p:cNvSpPr>
          <p:nvPr>
            <p:ph idx="1"/>
          </p:nvPr>
        </p:nvSpPr>
        <p:spPr>
          <a:xfrm>
            <a:off x="1069570" y="2855840"/>
            <a:ext cx="6231380" cy="3196168"/>
          </a:xfrm>
        </p:spPr>
        <p:txBody>
          <a:bodyPr>
            <a:normAutofit/>
          </a:bodyPr>
          <a:lstStyle/>
          <a:p>
            <a:pPr eaLnBrk="1" hangingPunct="1"/>
            <a:r>
              <a:rPr lang="en-US" altLang="en-US" dirty="0"/>
              <a:t>Organisms that live long enough to reproduce will pass on their traits to the next generation</a:t>
            </a:r>
          </a:p>
          <a:p>
            <a:pPr eaLnBrk="1" hangingPunct="1"/>
            <a:r>
              <a:rPr lang="en-US" altLang="en-US" dirty="0"/>
              <a:t>Those organisms that are best adapted to their environments will be most likely to survive</a:t>
            </a:r>
          </a:p>
          <a:p>
            <a:pPr eaLnBrk="1" hangingPunct="1"/>
            <a:r>
              <a:rPr lang="en-US" altLang="en-US" dirty="0"/>
              <a:t>Adaptations can be either structural, </a:t>
            </a:r>
            <a:r>
              <a:rPr lang="en-US" altLang="en-US" dirty="0" err="1"/>
              <a:t>behavioural</a:t>
            </a:r>
            <a:r>
              <a:rPr lang="en-US" altLang="en-US" dirty="0"/>
              <a:t>, or physiological</a:t>
            </a:r>
          </a:p>
          <a:p>
            <a:pPr eaLnBrk="1" hangingPunct="1">
              <a:buFontTx/>
              <a:buNone/>
            </a:pPr>
            <a:endParaRPr lang="en-US" altLang="en-US" dirty="0"/>
          </a:p>
        </p:txBody>
      </p:sp>
      <p:sp>
        <p:nvSpPr>
          <p:cNvPr id="77" name="Rounded Rectangle 18">
            <a:extLst>
              <a:ext uri="{FF2B5EF4-FFF2-40B4-BE49-F238E27FC236}">
                <a16:creationId xmlns:a16="http://schemas.microsoft.com/office/drawing/2014/main" id="{D439C8B9-C3EF-4538-94F6-90EB299D0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789" y="670965"/>
            <a:ext cx="7011036"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48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1926" name="Group 200">
            <a:extLst>
              <a:ext uri="{FF2B5EF4-FFF2-40B4-BE49-F238E27FC236}">
                <a16:creationId xmlns:a16="http://schemas.microsoft.com/office/drawing/2014/main" id="{B91A253F-3B0D-478B-9322-6F320914F6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13"/>
            <a:ext cx="12188825" cy="6924496"/>
            <a:chOff x="-1" y="-2313"/>
            <a:chExt cx="12192001" cy="6924496"/>
          </a:xfrm>
        </p:grpSpPr>
        <p:sp>
          <p:nvSpPr>
            <p:cNvPr id="202" name="Freeform 13">
              <a:extLst>
                <a:ext uri="{FF2B5EF4-FFF2-40B4-BE49-F238E27FC236}">
                  <a16:creationId xmlns:a16="http://schemas.microsoft.com/office/drawing/2014/main" id="{0632C1AC-9F3D-4034-9398-9CC6C79621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203" name="Freeform 9">
              <a:extLst>
                <a:ext uri="{FF2B5EF4-FFF2-40B4-BE49-F238E27FC236}">
                  <a16:creationId xmlns:a16="http://schemas.microsoft.com/office/drawing/2014/main" id="{E3DAA3FE-BD08-4E4A-8DDE-C306160839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204" name="Freeform 5">
              <a:extLst>
                <a:ext uri="{FF2B5EF4-FFF2-40B4-BE49-F238E27FC236}">
                  <a16:creationId xmlns:a16="http://schemas.microsoft.com/office/drawing/2014/main" id="{697BB3F4-6087-4E0D-A48A-67B94FE959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81927" name="Group 205">
            <a:extLst>
              <a:ext uri="{FF2B5EF4-FFF2-40B4-BE49-F238E27FC236}">
                <a16:creationId xmlns:a16="http://schemas.microsoft.com/office/drawing/2014/main" id="{F578F09F-D791-4BB0-9C2F-F650C49FEB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18393" y="467784"/>
            <a:ext cx="4873944" cy="5922963"/>
            <a:chOff x="7320300" y="467784"/>
            <a:chExt cx="4875213" cy="5922963"/>
          </a:xfrm>
        </p:grpSpPr>
        <p:sp>
          <p:nvSpPr>
            <p:cNvPr id="207" name="Freeform 206">
              <a:extLst>
                <a:ext uri="{FF2B5EF4-FFF2-40B4-BE49-F238E27FC236}">
                  <a16:creationId xmlns:a16="http://schemas.microsoft.com/office/drawing/2014/main" id="{438D037B-9806-426C-93DE-0725DE4D2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08" name="Freeform 211">
              <a:extLst>
                <a:ext uri="{FF2B5EF4-FFF2-40B4-BE49-F238E27FC236}">
                  <a16:creationId xmlns:a16="http://schemas.microsoft.com/office/drawing/2014/main" id="{135A022C-C58D-45FF-A0D7-DA475523E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209" name="Straight Connector 208">
              <a:extLst>
                <a:ext uri="{FF2B5EF4-FFF2-40B4-BE49-F238E27FC236}">
                  <a16:creationId xmlns:a16="http://schemas.microsoft.com/office/drawing/2014/main" id="{B7BCB07E-7868-4C02-BFE1-39EE70831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1928" name="Rectangle 210">
            <a:extLst>
              <a:ext uri="{FF2B5EF4-FFF2-40B4-BE49-F238E27FC236}">
                <a16:creationId xmlns:a16="http://schemas.microsoft.com/office/drawing/2014/main" id="{D367BD45-5C76-476A-855B-1C7FFB02A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929" name="Group 212">
            <a:extLst>
              <a:ext uri="{FF2B5EF4-FFF2-40B4-BE49-F238E27FC236}">
                <a16:creationId xmlns:a16="http://schemas.microsoft.com/office/drawing/2014/main" id="{29CDFFA5-F053-41F8-912F-D52C078C76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13"/>
            <a:ext cx="12188825" cy="6924496"/>
            <a:chOff x="-1" y="-2313"/>
            <a:chExt cx="12192001" cy="6924496"/>
          </a:xfrm>
        </p:grpSpPr>
        <p:sp>
          <p:nvSpPr>
            <p:cNvPr id="214" name="Freeform 13">
              <a:extLst>
                <a:ext uri="{FF2B5EF4-FFF2-40B4-BE49-F238E27FC236}">
                  <a16:creationId xmlns:a16="http://schemas.microsoft.com/office/drawing/2014/main" id="{D72C0D2C-13C5-4141-A0D6-D6F09878DD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alpha val="60000"/>
              </a:schemeClr>
            </a:solidFill>
            <a:ln>
              <a:noFill/>
            </a:ln>
          </p:spPr>
        </p:sp>
        <p:sp>
          <p:nvSpPr>
            <p:cNvPr id="215" name="Freeform 9">
              <a:extLst>
                <a:ext uri="{FF2B5EF4-FFF2-40B4-BE49-F238E27FC236}">
                  <a16:creationId xmlns:a16="http://schemas.microsoft.com/office/drawing/2014/main" id="{E953A653-6571-4339-83C6-E523A705B9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alpha val="60000"/>
              </a:schemeClr>
            </a:solidFill>
            <a:ln>
              <a:noFill/>
            </a:ln>
          </p:spPr>
        </p:sp>
        <p:sp>
          <p:nvSpPr>
            <p:cNvPr id="216" name="Freeform 5">
              <a:extLst>
                <a:ext uri="{FF2B5EF4-FFF2-40B4-BE49-F238E27FC236}">
                  <a16:creationId xmlns:a16="http://schemas.microsoft.com/office/drawing/2014/main" id="{4F1D55CD-E892-424B-8B9A-EB6D68D326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alpha val="60000"/>
              </a:schemeClr>
            </a:solidFill>
            <a:ln>
              <a:noFill/>
            </a:ln>
          </p:spPr>
        </p:sp>
      </p:grpSp>
      <p:sp>
        <p:nvSpPr>
          <p:cNvPr id="81930" name="Rectangle 217">
            <a:extLst>
              <a:ext uri="{FF2B5EF4-FFF2-40B4-BE49-F238E27FC236}">
                <a16:creationId xmlns:a16="http://schemas.microsoft.com/office/drawing/2014/main" id="{29468A42-B212-43F1-9CBB-17115583B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31" name="Rounded Rectangle 7">
            <a:extLst>
              <a:ext uri="{FF2B5EF4-FFF2-40B4-BE49-F238E27FC236}">
                <a16:creationId xmlns:a16="http://schemas.microsoft.com/office/drawing/2014/main" id="{969EAC14-5A9F-419A-845C-5DC072A15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67662" y="467784"/>
            <a:ext cx="11258043" cy="5922963"/>
          </a:xfrm>
          <a:prstGeom prst="roundRect">
            <a:avLst>
              <a:gd name="adj" fmla="val 52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24" name="Picture 4" descr="Image result"/>
          <p:cNvPicPr>
            <a:picLocks noChangeAspect="1" noChangeArrowheads="1"/>
          </p:cNvPicPr>
          <p:nvPr/>
        </p:nvPicPr>
        <p:blipFill rotWithShape="1">
          <a:blip r:embed="rId2">
            <a:extLst>
              <a:ext uri="{28A0092B-C50C-407E-A947-70E740481C1C}">
                <a14:useLocalDpi xmlns:a14="http://schemas.microsoft.com/office/drawing/2010/main" val="0"/>
              </a:ext>
            </a:extLst>
          </a:blip>
          <a:srcRect t="27892" b="10765"/>
          <a:stretch/>
        </p:blipFill>
        <p:spPr bwMode="auto">
          <a:xfrm>
            <a:off x="5336158" y="674127"/>
            <a:ext cx="6188008" cy="2761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tructural adaptations examples"/>
          <p:cNvPicPr>
            <a:picLocks noChangeAspect="1" noChangeArrowheads="1"/>
          </p:cNvPicPr>
          <p:nvPr/>
        </p:nvPicPr>
        <p:blipFill rotWithShape="1">
          <a:blip r:embed="rId3">
            <a:extLst>
              <a:ext uri="{28A0092B-C50C-407E-A947-70E740481C1C}">
                <a14:useLocalDpi xmlns:a14="http://schemas.microsoft.com/office/drawing/2010/main" val="0"/>
              </a:ext>
            </a:extLst>
          </a:blip>
          <a:srcRect t="19386" b="10058"/>
          <a:stretch/>
        </p:blipFill>
        <p:spPr bwMode="auto">
          <a:xfrm>
            <a:off x="5321726" y="3421357"/>
            <a:ext cx="6188008" cy="2761488"/>
          </a:xfrm>
          <a:prstGeom prst="rect">
            <a:avLst/>
          </a:prstGeom>
          <a:noFill/>
          <a:extLst>
            <a:ext uri="{909E8E84-426E-40DD-AFC4-6F175D3DCCD1}">
              <a14:hiddenFill xmlns:a14="http://schemas.microsoft.com/office/drawing/2010/main">
                <a:solidFill>
                  <a:srgbClr val="FFFFFF"/>
                </a:solidFill>
              </a14:hiddenFill>
            </a:ext>
          </a:extLst>
        </p:spPr>
      </p:pic>
      <p:sp>
        <p:nvSpPr>
          <p:cNvPr id="81932" name="Freeform 18">
            <a:extLst>
              <a:ext uri="{FF2B5EF4-FFF2-40B4-BE49-F238E27FC236}">
                <a16:creationId xmlns:a16="http://schemas.microsoft.com/office/drawing/2014/main" id="{4727833A-BA36-4482-93F9-4B4BFB6EB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13" y="474134"/>
            <a:ext cx="11258044"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933" name="Rounded Rectangle 8">
            <a:extLst>
              <a:ext uri="{FF2B5EF4-FFF2-40B4-BE49-F238E27FC236}">
                <a16:creationId xmlns:a16="http://schemas.microsoft.com/office/drawing/2014/main" id="{F5535B6D-8E13-429D-85AF-D6C8D5D02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789" y="670965"/>
            <a:ext cx="10853377"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Rectangle 2"/>
          <p:cNvSpPr>
            <a:spLocks noGrp="1" noChangeArrowheads="1"/>
          </p:cNvSpPr>
          <p:nvPr>
            <p:ph type="title"/>
          </p:nvPr>
        </p:nvSpPr>
        <p:spPr>
          <a:xfrm>
            <a:off x="1067957" y="1023867"/>
            <a:ext cx="3792690" cy="3349641"/>
          </a:xfrm>
        </p:spPr>
        <p:txBody>
          <a:bodyPr vert="horz" lIns="91440" tIns="45720" rIns="91440" bIns="45720" rtlCol="0" anchor="t">
            <a:normAutofit/>
          </a:bodyPr>
          <a:lstStyle/>
          <a:p>
            <a:pPr defTabSz="914400">
              <a:lnSpc>
                <a:spcPct val="105000"/>
              </a:lnSpc>
            </a:pPr>
            <a:r>
              <a:rPr lang="en-US" altLang="en-US" sz="3900">
                <a:solidFill>
                  <a:schemeClr val="bg2"/>
                </a:solidFill>
              </a:rPr>
              <a:t>Structural Adaptations</a:t>
            </a:r>
          </a:p>
        </p:txBody>
      </p:sp>
      <p:cxnSp>
        <p:nvCxnSpPr>
          <p:cNvPr id="81934" name="Straight Connector 225">
            <a:extLst>
              <a:ext uri="{FF2B5EF4-FFF2-40B4-BE49-F238E27FC236}">
                <a16:creationId xmlns:a16="http://schemas.microsoft.com/office/drawing/2014/main" id="{1630C924-F488-4897-B41A-628FDBFDFF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792" y="4629095"/>
            <a:ext cx="694763"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79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altLang="en-US" dirty="0" err="1"/>
              <a:t>Behavioural</a:t>
            </a:r>
            <a:r>
              <a:rPr lang="en-US" altLang="en-US" dirty="0"/>
              <a:t> Adaptations</a:t>
            </a:r>
          </a:p>
        </p:txBody>
      </p:sp>
      <p:pic>
        <p:nvPicPr>
          <p:cNvPr id="80904" name="Picture 8" descr="Image result for pack hun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607" y="3031197"/>
            <a:ext cx="4214406" cy="2684623"/>
          </a:xfrm>
          <a:prstGeom prst="rect">
            <a:avLst/>
          </a:prstGeom>
          <a:noFill/>
          <a:extLst>
            <a:ext uri="{909E8E84-426E-40DD-AFC4-6F175D3DCCD1}">
              <a14:hiddenFill xmlns:a14="http://schemas.microsoft.com/office/drawing/2010/main">
                <a:solidFill>
                  <a:srgbClr val="FFFFFF"/>
                </a:solidFill>
              </a14:hiddenFill>
            </a:ext>
          </a:extLst>
        </p:spPr>
      </p:pic>
      <p:pic>
        <p:nvPicPr>
          <p:cNvPr id="80906" name="Picture 10" descr="Image result for behavioural adap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 y="261208"/>
            <a:ext cx="5313816" cy="29142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inging bird adaptatio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4510" y="2547089"/>
            <a:ext cx="4124828" cy="4049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13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en-US" altLang="en-US"/>
              <a:t>Physiological Adaptations</a:t>
            </a:r>
          </a:p>
        </p:txBody>
      </p:sp>
      <p:pic>
        <p:nvPicPr>
          <p:cNvPr id="79876" name="Picture 4" descr="Image result for physiological adap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063" y="2767483"/>
            <a:ext cx="3943941" cy="2957956"/>
          </a:xfrm>
          <a:prstGeom prst="rect">
            <a:avLst/>
          </a:prstGeom>
          <a:noFill/>
          <a:extLst>
            <a:ext uri="{909E8E84-426E-40DD-AFC4-6F175D3DCCD1}">
              <a14:hiddenFill xmlns:a14="http://schemas.microsoft.com/office/drawing/2010/main">
                <a:solidFill>
                  <a:srgbClr val="FFFFFF"/>
                </a:solidFill>
              </a14:hiddenFill>
            </a:ext>
          </a:extLst>
        </p:spPr>
      </p:pic>
      <p:pic>
        <p:nvPicPr>
          <p:cNvPr id="79878" name="Picture 6" descr="Image result for hibernation adapt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12" y="2698688"/>
            <a:ext cx="5486400" cy="3939235"/>
          </a:xfrm>
          <a:prstGeom prst="rect">
            <a:avLst/>
          </a:prstGeom>
          <a:noFill/>
          <a:extLst>
            <a:ext uri="{909E8E84-426E-40DD-AFC4-6F175D3DCCD1}">
              <a14:hiddenFill xmlns:a14="http://schemas.microsoft.com/office/drawing/2010/main">
                <a:solidFill>
                  <a:srgbClr val="FFFFFF"/>
                </a:solidFill>
              </a14:hiddenFill>
            </a:ext>
          </a:extLst>
        </p:spPr>
      </p:pic>
      <p:pic>
        <p:nvPicPr>
          <p:cNvPr id="79880" name="Picture 8" descr="Image result for camouflage anim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9823" y="482600"/>
            <a:ext cx="4767227" cy="269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The Source of Adaptations</a:t>
            </a:r>
          </a:p>
        </p:txBody>
      </p:sp>
      <p:sp>
        <p:nvSpPr>
          <p:cNvPr id="10243" name="Rectangle 3"/>
          <p:cNvSpPr>
            <a:spLocks noGrp="1" noChangeArrowheads="1"/>
          </p:cNvSpPr>
          <p:nvPr>
            <p:ph sz="half" idx="1"/>
          </p:nvPr>
        </p:nvSpPr>
        <p:spPr>
          <a:xfrm>
            <a:off x="684212" y="1676400"/>
            <a:ext cx="3048000" cy="4876800"/>
          </a:xfrm>
        </p:spPr>
        <p:txBody>
          <a:bodyPr>
            <a:normAutofit/>
          </a:bodyPr>
          <a:lstStyle/>
          <a:p>
            <a:pPr eaLnBrk="1" hangingPunct="1"/>
            <a:r>
              <a:rPr lang="en-US" altLang="en-US" dirty="0"/>
              <a:t>Adaptations are due to the gradual change in the characteristics of a population over time</a:t>
            </a:r>
          </a:p>
          <a:p>
            <a:pPr eaLnBrk="1" hangingPunct="1"/>
            <a:r>
              <a:rPr lang="en-US" altLang="en-US" dirty="0"/>
              <a:t>Although variations can result in adaptations, not all variations are beneficial</a:t>
            </a:r>
          </a:p>
        </p:txBody>
      </p:sp>
      <p:pic>
        <p:nvPicPr>
          <p:cNvPr id="3" name="U_YD0XU0TNU"/>
          <p:cNvPicPr>
            <a:picLocks noGrp="1" noRot="1" noChangeAspect="1"/>
          </p:cNvPicPr>
          <p:nvPr>
            <p:ph sz="half" idx="2"/>
            <a:videoFile r:link="rId1"/>
          </p:nvPr>
        </p:nvPicPr>
        <p:blipFill>
          <a:blip r:embed="rId3"/>
          <a:stretch>
            <a:fillRect/>
          </a:stretch>
        </p:blipFill>
        <p:spPr>
          <a:xfrm>
            <a:off x="531813" y="290513"/>
            <a:ext cx="11125200" cy="6257925"/>
          </a:xfrm>
          <a:prstGeom prst="rect">
            <a:avLst/>
          </a:prstGeom>
        </p:spPr>
      </p:pic>
    </p:spTree>
    <p:extLst>
      <p:ext uri="{BB962C8B-B14F-4D97-AF65-F5344CB8AC3E}">
        <p14:creationId xmlns:p14="http://schemas.microsoft.com/office/powerpoint/2010/main" val="110099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8464025" y="2274276"/>
            <a:ext cx="3228733" cy="3821723"/>
          </a:xfrm>
        </p:spPr>
        <p:txBody>
          <a:bodyPr anchor="t">
            <a:normAutofit/>
          </a:bodyPr>
          <a:lstStyle/>
          <a:p>
            <a:r>
              <a:rPr lang="en-US" sz="3400"/>
              <a:t>Ecosystems and their Diversity.</a:t>
            </a:r>
          </a:p>
        </p:txBody>
      </p:sp>
      <p:cxnSp>
        <p:nvCxnSpPr>
          <p:cNvPr id="23" name="Straight Connector 22">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13">
            <a:extLst>
              <a:ext uri="{FF2B5EF4-FFF2-40B4-BE49-F238E27FC236}">
                <a16:creationId xmlns:a16="http://schemas.microsoft.com/office/drawing/2014/main" id="{01363B1E-279C-443A-B2B5-94F4E714D67B}"/>
              </a:ext>
            </a:extLst>
          </p:cNvPr>
          <p:cNvGraphicFramePr>
            <a:graphicFrameLocks noGrp="1"/>
          </p:cNvGraphicFramePr>
          <p:nvPr>
            <p:ph idx="1"/>
            <p:extLst>
              <p:ext uri="{D42A27DB-BD31-4B8C-83A1-F6EECF244321}">
                <p14:modId xmlns:p14="http://schemas.microsoft.com/office/powerpoint/2010/main" val="1970994017"/>
              </p:ext>
            </p:extLst>
          </p:nvPr>
        </p:nvGraphicFramePr>
        <p:xfrm>
          <a:off x="642770" y="642938"/>
          <a:ext cx="718632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7826" name="Picture 2" descr="Image result for variation"/>
          <p:cNvPicPr>
            <a:picLocks noChangeAspect="1" noChangeArrowheads="1"/>
          </p:cNvPicPr>
          <p:nvPr/>
        </p:nvPicPr>
        <p:blipFill rotWithShape="1">
          <a:blip r:embed="rId2">
            <a:extLst>
              <a:ext uri="{28A0092B-C50C-407E-A947-70E740481C1C}">
                <a14:useLocalDpi xmlns:a14="http://schemas.microsoft.com/office/drawing/2010/main" val="0"/>
              </a:ext>
            </a:extLst>
          </a:blip>
          <a:srcRect r="16325"/>
          <a:stretch/>
        </p:blipFill>
        <p:spPr bwMode="auto">
          <a:xfrm>
            <a:off x="-230" y="10"/>
            <a:ext cx="12188824" cy="6862703"/>
          </a:xfrm>
          <a:prstGeom prst="rect">
            <a:avLst/>
          </a:prstGeom>
          <a:noFill/>
          <a:extLst>
            <a:ext uri="{909E8E84-426E-40DD-AFC4-6F175D3DCCD1}">
              <a14:hiddenFill xmlns:a14="http://schemas.microsoft.com/office/drawing/2010/main">
                <a:solidFill>
                  <a:srgbClr val="FFFFFF"/>
                </a:solidFill>
              </a14:hiddenFill>
            </a:ext>
          </a:extLst>
        </p:spPr>
      </p:pic>
      <p:sp>
        <p:nvSpPr>
          <p:cNvPr id="135" name="Rounded Rectangle 17">
            <a:extLst>
              <a:ext uri="{FF2B5EF4-FFF2-40B4-BE49-F238E27FC236}">
                <a16:creationId xmlns:a16="http://schemas.microsoft.com/office/drawing/2014/main" id="{9A6FC9FD-7AFE-4A29-BC0C-5F5AC9166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662" y="467784"/>
            <a:ext cx="7416983"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6" name="Rectangle 2"/>
          <p:cNvSpPr>
            <a:spLocks noGrp="1" noChangeArrowheads="1"/>
          </p:cNvSpPr>
          <p:nvPr>
            <p:ph type="title"/>
          </p:nvPr>
        </p:nvSpPr>
        <p:spPr>
          <a:xfrm>
            <a:off x="1069570" y="985785"/>
            <a:ext cx="6231381" cy="1560716"/>
          </a:xfrm>
        </p:spPr>
        <p:txBody>
          <a:bodyPr>
            <a:normAutofit/>
          </a:bodyPr>
          <a:lstStyle/>
          <a:p>
            <a:pPr eaLnBrk="1" hangingPunct="1"/>
            <a:r>
              <a:rPr lang="en-US" altLang="en-US"/>
              <a:t>Variation Within Species</a:t>
            </a:r>
          </a:p>
        </p:txBody>
      </p:sp>
      <p:cxnSp>
        <p:nvCxnSpPr>
          <p:cNvPr id="137" name="Straight Connector 136">
            <a:extLst>
              <a:ext uri="{FF2B5EF4-FFF2-40B4-BE49-F238E27FC236}">
                <a16:creationId xmlns:a16="http://schemas.microsoft.com/office/drawing/2014/main" id="{293EF87D-93D9-46CC-AB99-B4CEFD800B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9569" y="2593449"/>
            <a:ext cx="622249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267" name="Rectangle 3"/>
          <p:cNvSpPr>
            <a:spLocks noGrp="1" noChangeArrowheads="1"/>
          </p:cNvSpPr>
          <p:nvPr>
            <p:ph idx="1"/>
          </p:nvPr>
        </p:nvSpPr>
        <p:spPr>
          <a:xfrm>
            <a:off x="1069570" y="2855840"/>
            <a:ext cx="6231380" cy="3196168"/>
          </a:xfrm>
        </p:spPr>
        <p:txBody>
          <a:bodyPr>
            <a:normAutofit/>
          </a:bodyPr>
          <a:lstStyle/>
          <a:p>
            <a:pPr eaLnBrk="1" hangingPunct="1"/>
            <a:r>
              <a:rPr lang="en-US" altLang="en-US" dirty="0"/>
              <a:t>Variation is the result of genetic changes and recombination</a:t>
            </a:r>
          </a:p>
          <a:p>
            <a:pPr eaLnBrk="1" hangingPunct="1"/>
            <a:r>
              <a:rPr lang="en-US" altLang="en-US" dirty="0"/>
              <a:t>The recombination of genes can occur during sexual reproduction</a:t>
            </a:r>
          </a:p>
          <a:p>
            <a:pPr eaLnBrk="1" hangingPunct="1"/>
            <a:endParaRPr lang="en-US" altLang="en-US" dirty="0"/>
          </a:p>
        </p:txBody>
      </p:sp>
      <p:sp>
        <p:nvSpPr>
          <p:cNvPr id="139" name="Rounded Rectangle 18">
            <a:extLst>
              <a:ext uri="{FF2B5EF4-FFF2-40B4-BE49-F238E27FC236}">
                <a16:creationId xmlns:a16="http://schemas.microsoft.com/office/drawing/2014/main" id="{D439C8B9-C3EF-4538-94F6-90EB299D0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789" y="670965"/>
            <a:ext cx="7011036" cy="5516602"/>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en-US" altLang="en-US"/>
              <a:t>Mutations and Variation</a:t>
            </a:r>
          </a:p>
        </p:txBody>
      </p:sp>
      <p:pic>
        <p:nvPicPr>
          <p:cNvPr id="76802" name="Picture 2" descr="Image result for mutations in anim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687" y="3124200"/>
            <a:ext cx="5722384" cy="3444875"/>
          </a:xfrm>
          <a:prstGeom prst="rect">
            <a:avLst/>
          </a:prstGeom>
          <a:noFill/>
          <a:extLst>
            <a:ext uri="{909E8E84-426E-40DD-AFC4-6F175D3DCCD1}">
              <a14:hiddenFill xmlns:a14="http://schemas.microsoft.com/office/drawing/2010/main">
                <a:solidFill>
                  <a:srgbClr val="FFFFFF"/>
                </a:solidFill>
              </a14:hiddenFill>
            </a:ext>
          </a:extLst>
        </p:spPr>
      </p:pic>
      <p:pic>
        <p:nvPicPr>
          <p:cNvPr id="76806" name="Picture 6" descr="2- go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5449" y="3025104"/>
            <a:ext cx="4094587" cy="2306445"/>
          </a:xfrm>
          <a:prstGeom prst="rect">
            <a:avLst/>
          </a:prstGeom>
          <a:noFill/>
          <a:extLst>
            <a:ext uri="{909E8E84-426E-40DD-AFC4-6F175D3DCCD1}">
              <a14:hiddenFill xmlns:a14="http://schemas.microsoft.com/office/drawing/2010/main">
                <a:solidFill>
                  <a:srgbClr val="FFFFFF"/>
                </a:solidFill>
              </a14:hiddenFill>
            </a:ext>
          </a:extLst>
        </p:spPr>
      </p:pic>
      <p:pic>
        <p:nvPicPr>
          <p:cNvPr id="76808" name="Picture 8" descr="Image result for mutations in anim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86" y="501588"/>
            <a:ext cx="3718449" cy="242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7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64025" y="2274276"/>
            <a:ext cx="3228733" cy="3821723"/>
          </a:xfrm>
        </p:spPr>
        <p:txBody>
          <a:bodyPr anchor="t">
            <a:normAutofit/>
          </a:bodyPr>
          <a:lstStyle/>
          <a:p>
            <a:r>
              <a:rPr lang="en-US" altLang="en-US" sz="3400"/>
              <a:t>The Effect of Mutations</a:t>
            </a:r>
            <a:endParaRPr lang="en-US" sz="3400"/>
          </a:p>
        </p:txBody>
      </p:sp>
      <p:cxnSp>
        <p:nvCxnSpPr>
          <p:cNvPr id="12" name="Straight Connector 11">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514FEA6-2439-4EAD-8AA8-75B355A282E3}"/>
              </a:ext>
            </a:extLst>
          </p:cNvPr>
          <p:cNvGraphicFramePr>
            <a:graphicFrameLocks noGrp="1"/>
          </p:cNvGraphicFramePr>
          <p:nvPr>
            <p:ph idx="1"/>
            <p:extLst>
              <p:ext uri="{D42A27DB-BD31-4B8C-83A1-F6EECF244321}">
                <p14:modId xmlns:p14="http://schemas.microsoft.com/office/powerpoint/2010/main" val="3186238187"/>
              </p:ext>
            </p:extLst>
          </p:nvPr>
        </p:nvGraphicFramePr>
        <p:xfrm>
          <a:off x="108405" y="228603"/>
          <a:ext cx="8119607" cy="62957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764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a:t>The Effect of Mutations</a:t>
            </a:r>
          </a:p>
        </p:txBody>
      </p:sp>
      <p:pic>
        <p:nvPicPr>
          <p:cNvPr id="6" name="GieZ3pk9YVo"/>
          <p:cNvPicPr>
            <a:picLocks noGrp="1" noRot="1" noChangeAspect="1"/>
          </p:cNvPicPr>
          <p:nvPr>
            <p:ph sz="half" idx="1"/>
            <a:videoFile r:link="rId1"/>
          </p:nvPr>
        </p:nvPicPr>
        <p:blipFill>
          <a:blip r:embed="rId3"/>
          <a:stretch>
            <a:fillRect/>
          </a:stretch>
        </p:blipFill>
        <p:spPr>
          <a:xfrm>
            <a:off x="379413" y="201613"/>
            <a:ext cx="11582400" cy="6515100"/>
          </a:xfrm>
          <a:prstGeom prst="rect">
            <a:avLst/>
          </a:prstGeom>
        </p:spPr>
      </p:pic>
    </p:spTree>
    <p:extLst>
      <p:ext uri="{BB962C8B-B14F-4D97-AF65-F5344CB8AC3E}">
        <p14:creationId xmlns:p14="http://schemas.microsoft.com/office/powerpoint/2010/main" val="130176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5" name="Straight Connector 134">
            <a:extLst>
              <a:ext uri="{FF2B5EF4-FFF2-40B4-BE49-F238E27FC236}">
                <a16:creationId xmlns:a16="http://schemas.microsoft.com/office/drawing/2014/main" id="{F01B498E-AA60-42FD-A3A5-B3EC85E39D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936" y="2176009"/>
            <a:ext cx="87682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7" name="Freeform 5">
            <a:extLst>
              <a:ext uri="{FF2B5EF4-FFF2-40B4-BE49-F238E27FC236}">
                <a16:creationId xmlns:a16="http://schemas.microsoft.com/office/drawing/2014/main" id="{A61F684E-B5B4-4236-A5E7-6B143BB22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63"/>
            <a:ext cx="3779094"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useBgFill="1">
        <p:nvSpPr>
          <p:cNvPr id="139" name="Rectangle 138">
            <a:extLst>
              <a:ext uri="{FF2B5EF4-FFF2-40B4-BE49-F238E27FC236}">
                <a16:creationId xmlns:a16="http://schemas.microsoft.com/office/drawing/2014/main" id="{E7476F22-C089-48D5-B5DC-DEED9A8BF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p:cNvSpPr>
            <a:spLocks noGrp="1" noChangeArrowheads="1"/>
          </p:cNvSpPr>
          <p:nvPr>
            <p:ph type="title"/>
          </p:nvPr>
        </p:nvSpPr>
        <p:spPr>
          <a:xfrm>
            <a:off x="6399133" y="568345"/>
            <a:ext cx="5302090" cy="1560716"/>
          </a:xfrm>
        </p:spPr>
        <p:txBody>
          <a:bodyPr vert="horz" lIns="91440" tIns="45720" rIns="91440" bIns="45720" rtlCol="0" anchor="t">
            <a:normAutofit/>
          </a:bodyPr>
          <a:lstStyle/>
          <a:p>
            <a:pPr defTabSz="914400"/>
            <a:r>
              <a:rPr lang="en-US" altLang="en-US" sz="4100"/>
              <a:t>Mutations and Selective Advantage</a:t>
            </a:r>
          </a:p>
        </p:txBody>
      </p:sp>
      <p:pic>
        <p:nvPicPr>
          <p:cNvPr id="73730" name="Picture 2" descr="Image result for What is a selective advantage"/>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023" r="11020" b="-3"/>
          <a:stretch/>
        </p:blipFill>
        <p:spPr bwMode="auto">
          <a:xfrm>
            <a:off x="643024" y="645106"/>
            <a:ext cx="5454528" cy="5247747"/>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DD60B50D-2984-4487-B081-57C946657A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99133" y="2176009"/>
            <a:ext cx="53020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363" name="Rectangle 3"/>
          <p:cNvSpPr>
            <a:spLocks noGrp="1" noChangeArrowheads="1"/>
          </p:cNvSpPr>
          <p:nvPr>
            <p:ph sz="half" idx="1"/>
          </p:nvPr>
        </p:nvSpPr>
        <p:spPr>
          <a:xfrm>
            <a:off x="6399133" y="2438400"/>
            <a:ext cx="5302090" cy="3651504"/>
          </a:xfrm>
        </p:spPr>
        <p:txBody>
          <a:bodyPr vert="horz" lIns="91440" tIns="45720" rIns="91440" bIns="45720" rtlCol="0">
            <a:normAutofit/>
          </a:bodyPr>
          <a:lstStyle/>
          <a:p>
            <a:pPr indent="-320040" defTabSz="914400"/>
            <a:r>
              <a:rPr lang="en-US" altLang="en-US" dirty="0"/>
              <a:t>Some mutations produce a change in an individual that is beneficial</a:t>
            </a:r>
            <a:endParaRPr lang="en-US" altLang="en-US"/>
          </a:p>
          <a:p>
            <a:pPr indent="-320040" defTabSz="914400"/>
            <a:r>
              <a:rPr lang="en-US" altLang="en-US" dirty="0"/>
              <a:t>These mutations increase the individual’s chance of survival and will most likely be passed on to the next generation</a:t>
            </a:r>
            <a:endParaRPr lang="en-US" altLang="en-US"/>
          </a:p>
        </p:txBody>
      </p:sp>
    </p:spTree>
    <p:extLst>
      <p:ext uri="{BB962C8B-B14F-4D97-AF65-F5344CB8AC3E}">
        <p14:creationId xmlns:p14="http://schemas.microsoft.com/office/powerpoint/2010/main" val="25922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a:xfrm>
            <a:off x="8464025" y="2274276"/>
            <a:ext cx="3228733" cy="3821723"/>
          </a:xfrm>
        </p:spPr>
        <p:txBody>
          <a:bodyPr anchor="t">
            <a:normAutofit/>
          </a:bodyPr>
          <a:lstStyle/>
          <a:p>
            <a:pPr eaLnBrk="1" hangingPunct="1"/>
            <a:r>
              <a:rPr lang="en-US" altLang="en-US" sz="3400" b="1"/>
              <a:t>Case Study: </a:t>
            </a:r>
            <a:r>
              <a:rPr lang="en-US" altLang="en-US" sz="3400"/>
              <a:t>Venom-Resistant Squirrels</a:t>
            </a:r>
          </a:p>
        </p:txBody>
      </p:sp>
      <p:cxnSp>
        <p:nvCxnSpPr>
          <p:cNvPr id="76" name="Straight Connector 75">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6389" name="Rectangle 3">
            <a:extLst>
              <a:ext uri="{FF2B5EF4-FFF2-40B4-BE49-F238E27FC236}">
                <a16:creationId xmlns:a16="http://schemas.microsoft.com/office/drawing/2014/main" id="{D8E48F53-DCB9-46A1-80F8-DBE7B74DEE43}"/>
              </a:ext>
            </a:extLst>
          </p:cNvPr>
          <p:cNvGraphicFramePr>
            <a:graphicFrameLocks noGrp="1"/>
          </p:cNvGraphicFramePr>
          <p:nvPr>
            <p:ph idx="1"/>
            <p:extLst>
              <p:ext uri="{D42A27DB-BD31-4B8C-83A1-F6EECF244321}">
                <p14:modId xmlns:p14="http://schemas.microsoft.com/office/powerpoint/2010/main" val="149131544"/>
              </p:ext>
            </p:extLst>
          </p:nvPr>
        </p:nvGraphicFramePr>
        <p:xfrm>
          <a:off x="642770" y="642938"/>
          <a:ext cx="718632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6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title"/>
          </p:nvPr>
        </p:nvSpPr>
        <p:spPr>
          <a:xfrm>
            <a:off x="8464025" y="2274276"/>
            <a:ext cx="3228733" cy="3821723"/>
          </a:xfrm>
        </p:spPr>
        <p:txBody>
          <a:bodyPr anchor="t">
            <a:normAutofit/>
          </a:bodyPr>
          <a:lstStyle/>
          <a:p>
            <a:pPr eaLnBrk="1" hangingPunct="1"/>
            <a:r>
              <a:rPr lang="en-US" altLang="en-US" sz="3400"/>
              <a:t>Case Study: Pesticide Resistance</a:t>
            </a:r>
          </a:p>
        </p:txBody>
      </p:sp>
      <p:cxnSp>
        <p:nvCxnSpPr>
          <p:cNvPr id="76" name="Straight Connector 75">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7413" name="Rectangle 3">
            <a:extLst>
              <a:ext uri="{FF2B5EF4-FFF2-40B4-BE49-F238E27FC236}">
                <a16:creationId xmlns:a16="http://schemas.microsoft.com/office/drawing/2014/main" id="{D91DE335-4DE0-4335-A483-0394B0282D7D}"/>
              </a:ext>
            </a:extLst>
          </p:cNvPr>
          <p:cNvGraphicFramePr>
            <a:graphicFrameLocks noGrp="1"/>
          </p:cNvGraphicFramePr>
          <p:nvPr>
            <p:ph idx="1"/>
            <p:extLst>
              <p:ext uri="{D42A27DB-BD31-4B8C-83A1-F6EECF244321}">
                <p14:modId xmlns:p14="http://schemas.microsoft.com/office/powerpoint/2010/main" val="3321244662"/>
              </p:ext>
            </p:extLst>
          </p:nvPr>
        </p:nvGraphicFramePr>
        <p:xfrm>
          <a:off x="642770" y="642938"/>
          <a:ext cx="718632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91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2"/>
          <p:cNvSpPr>
            <a:spLocks noGrp="1" noChangeArrowheads="1"/>
          </p:cNvSpPr>
          <p:nvPr>
            <p:ph type="title"/>
          </p:nvPr>
        </p:nvSpPr>
        <p:spPr>
          <a:xfrm>
            <a:off x="8464025" y="2274276"/>
            <a:ext cx="3228733" cy="3821723"/>
          </a:xfrm>
        </p:spPr>
        <p:txBody>
          <a:bodyPr anchor="t">
            <a:normAutofit/>
          </a:bodyPr>
          <a:lstStyle/>
          <a:p>
            <a:pPr eaLnBrk="1" hangingPunct="1"/>
            <a:r>
              <a:rPr lang="en-US" altLang="en-US" sz="3400" b="1"/>
              <a:t>Case Study: </a:t>
            </a:r>
            <a:r>
              <a:rPr lang="en-US" altLang="en-US" sz="3400"/>
              <a:t>“Superbugs”</a:t>
            </a:r>
          </a:p>
        </p:txBody>
      </p:sp>
      <p:cxnSp>
        <p:nvCxnSpPr>
          <p:cNvPr id="76" name="Straight Connector 75">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9461" name="Rectangle 3">
            <a:extLst>
              <a:ext uri="{FF2B5EF4-FFF2-40B4-BE49-F238E27FC236}">
                <a16:creationId xmlns:a16="http://schemas.microsoft.com/office/drawing/2014/main" id="{2B2820B6-14AB-4A57-8539-D477B7ABE0B0}"/>
              </a:ext>
            </a:extLst>
          </p:cNvPr>
          <p:cNvGraphicFramePr>
            <a:graphicFrameLocks noGrp="1"/>
          </p:cNvGraphicFramePr>
          <p:nvPr>
            <p:ph idx="1"/>
            <p:extLst>
              <p:ext uri="{D42A27DB-BD31-4B8C-83A1-F6EECF244321}">
                <p14:modId xmlns:p14="http://schemas.microsoft.com/office/powerpoint/2010/main" val="2065798150"/>
              </p:ext>
            </p:extLst>
          </p:nvPr>
        </p:nvGraphicFramePr>
        <p:xfrm>
          <a:off x="108408" y="228605"/>
          <a:ext cx="8424404" cy="6532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50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D256E7DB-3D95-409E-8808-896D24806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a:xfrm>
            <a:off x="1846099" y="568345"/>
            <a:ext cx="9699426" cy="1560716"/>
          </a:xfrm>
        </p:spPr>
        <p:txBody>
          <a:bodyPr>
            <a:normAutofit/>
          </a:bodyPr>
          <a:lstStyle/>
          <a:p>
            <a:pPr eaLnBrk="1" hangingPunct="1"/>
            <a:r>
              <a:rPr lang="en-US" altLang="en-US" dirty="0"/>
              <a:t>Natural Selection</a:t>
            </a:r>
            <a:endParaRPr lang="en-US" altLang="en-US"/>
          </a:p>
        </p:txBody>
      </p:sp>
      <p:cxnSp>
        <p:nvCxnSpPr>
          <p:cNvPr id="78" name="Straight Connector 77">
            <a:extLst>
              <a:ext uri="{FF2B5EF4-FFF2-40B4-BE49-F238E27FC236}">
                <a16:creationId xmlns:a16="http://schemas.microsoft.com/office/drawing/2014/main" id="{18458DE0-21D7-449F-A44F-BA8E03EC2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099" y="2176009"/>
            <a:ext cx="969942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1509" name="Rectangle 3">
            <a:extLst>
              <a:ext uri="{FF2B5EF4-FFF2-40B4-BE49-F238E27FC236}">
                <a16:creationId xmlns:a16="http://schemas.microsoft.com/office/drawing/2014/main" id="{25231A42-2A06-44EC-8919-109116714E7F}"/>
              </a:ext>
            </a:extLst>
          </p:cNvPr>
          <p:cNvGraphicFramePr>
            <a:graphicFrameLocks noGrp="1"/>
          </p:cNvGraphicFramePr>
          <p:nvPr>
            <p:ph idx="1"/>
            <p:extLst>
              <p:ext uri="{D42A27DB-BD31-4B8C-83A1-F6EECF244321}">
                <p14:modId xmlns:p14="http://schemas.microsoft.com/office/powerpoint/2010/main" val="2464970638"/>
              </p:ext>
            </p:extLst>
          </p:nvPr>
        </p:nvGraphicFramePr>
        <p:xfrm>
          <a:off x="-229394" y="1295400"/>
          <a:ext cx="12647612"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15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805975" y="568345"/>
            <a:ext cx="8895248" cy="1560716"/>
          </a:xfrm>
        </p:spPr>
        <p:txBody>
          <a:bodyPr>
            <a:normAutofit/>
          </a:bodyPr>
          <a:lstStyle/>
          <a:p>
            <a:pPr eaLnBrk="1" hangingPunct="1"/>
            <a:r>
              <a:rPr lang="en-US" altLang="en-US" b="1" dirty="0"/>
              <a:t>Example: </a:t>
            </a:r>
            <a:r>
              <a:rPr lang="en-US" altLang="en-US" dirty="0"/>
              <a:t>Selective Pressure</a:t>
            </a:r>
          </a:p>
        </p:txBody>
      </p:sp>
      <p:graphicFrame>
        <p:nvGraphicFramePr>
          <p:cNvPr id="23557" name="Rectangle 3">
            <a:extLst>
              <a:ext uri="{FF2B5EF4-FFF2-40B4-BE49-F238E27FC236}">
                <a16:creationId xmlns:a16="http://schemas.microsoft.com/office/drawing/2014/main" id="{196B0407-F6A1-4CCC-80AA-624B5B3F1CE3}"/>
              </a:ext>
            </a:extLst>
          </p:cNvPr>
          <p:cNvGraphicFramePr>
            <a:graphicFrameLocks noGrp="1"/>
          </p:cNvGraphicFramePr>
          <p:nvPr>
            <p:ph idx="1"/>
            <p:extLst>
              <p:ext uri="{D42A27DB-BD31-4B8C-83A1-F6EECF244321}">
                <p14:modId xmlns:p14="http://schemas.microsoft.com/office/powerpoint/2010/main" val="2631136413"/>
              </p:ext>
            </p:extLst>
          </p:nvPr>
        </p:nvGraphicFramePr>
        <p:xfrm>
          <a:off x="608012" y="2129061"/>
          <a:ext cx="11213987" cy="441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89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0483" y="568345"/>
            <a:ext cx="3850740" cy="1560716"/>
          </a:xfrm>
        </p:spPr>
        <p:txBody>
          <a:bodyPr>
            <a:normAutofit/>
          </a:bodyPr>
          <a:lstStyle/>
          <a:p>
            <a:r>
              <a:rPr lang="en-US" sz="2400"/>
              <a:t>Individuals, Populations and Communities in Ecosystems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33" y="727677"/>
            <a:ext cx="6896221" cy="5165509"/>
          </a:xfrm>
          <a:prstGeom prst="rect">
            <a:avLst/>
          </a:prstGeom>
          <a:solidFill>
            <a:srgbClr val="FFFFFF">
              <a:shade val="85000"/>
            </a:srgbClr>
          </a:solidFill>
        </p:spPr>
      </p:pic>
      <p:cxnSp>
        <p:nvCxnSpPr>
          <p:cNvPr id="13" name="Straight Connector 12">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0483" y="2438399"/>
            <a:ext cx="3850740" cy="3661955"/>
          </a:xfrm>
        </p:spPr>
        <p:txBody>
          <a:bodyPr>
            <a:normAutofit/>
          </a:bodyPr>
          <a:lstStyle/>
          <a:p>
            <a:pPr>
              <a:lnSpc>
                <a:spcPct val="101000"/>
              </a:lnSpc>
            </a:pPr>
            <a:r>
              <a:rPr lang="en-US" sz="1400"/>
              <a:t>Organism (Species)</a:t>
            </a:r>
          </a:p>
          <a:p>
            <a:pPr lvl="1">
              <a:lnSpc>
                <a:spcPct val="101000"/>
              </a:lnSpc>
            </a:pPr>
            <a:r>
              <a:rPr lang="en-US" sz="1400"/>
              <a:t>Organisms that can breed with one another and form fertile offspring</a:t>
            </a:r>
          </a:p>
          <a:p>
            <a:pPr>
              <a:lnSpc>
                <a:spcPct val="101000"/>
              </a:lnSpc>
            </a:pPr>
            <a:r>
              <a:rPr lang="en-US" sz="1400"/>
              <a:t>Population</a:t>
            </a:r>
          </a:p>
          <a:p>
            <a:pPr lvl="1">
              <a:lnSpc>
                <a:spcPct val="101000"/>
              </a:lnSpc>
            </a:pPr>
            <a:r>
              <a:rPr lang="en-US" sz="1400"/>
              <a:t>A group of organisms of the same species living in a specific area at a specific time</a:t>
            </a:r>
          </a:p>
          <a:p>
            <a:pPr>
              <a:lnSpc>
                <a:spcPct val="101000"/>
              </a:lnSpc>
            </a:pPr>
            <a:r>
              <a:rPr lang="en-US" sz="1400"/>
              <a:t>Community</a:t>
            </a:r>
          </a:p>
          <a:p>
            <a:pPr lvl="1">
              <a:lnSpc>
                <a:spcPct val="101000"/>
              </a:lnSpc>
            </a:pPr>
            <a:r>
              <a:rPr lang="en-US" sz="1400"/>
              <a:t>Populations of different organisms interacting with one another in a specific area </a:t>
            </a:r>
          </a:p>
          <a:p>
            <a:pPr marL="274320" lvl="1" indent="0">
              <a:lnSpc>
                <a:spcPct val="101000"/>
              </a:lnSpc>
              <a:buNone/>
            </a:pPr>
            <a:endParaRPr lang="en-US" sz="1400"/>
          </a:p>
          <a:p>
            <a:pPr marL="274320" lvl="1" indent="0">
              <a:lnSpc>
                <a:spcPct val="101000"/>
              </a:lnSpc>
              <a:buNone/>
            </a:pPr>
            <a:r>
              <a:rPr lang="en-US" sz="1400"/>
              <a:t>How are these different from an ecosystem? </a:t>
            </a:r>
          </a:p>
        </p:txBody>
      </p:sp>
    </p:spTree>
    <p:extLst>
      <p:ext uri="{BB962C8B-B14F-4D97-AF65-F5344CB8AC3E}">
        <p14:creationId xmlns:p14="http://schemas.microsoft.com/office/powerpoint/2010/main" val="2492757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651FB86-BD69-4677-AFED-7CD68A643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46099" y="568345"/>
            <a:ext cx="9699426" cy="1560716"/>
          </a:xfrm>
        </p:spPr>
        <p:txBody>
          <a:bodyPr>
            <a:normAutofit/>
          </a:bodyPr>
          <a:lstStyle/>
          <a:p>
            <a:r>
              <a:rPr lang="en-US" altLang="en-US" dirty="0"/>
              <a:t>Natural Selection &amp; the Environment</a:t>
            </a:r>
            <a:endParaRPr lang="en-US" dirty="0"/>
          </a:p>
        </p:txBody>
      </p:sp>
      <p:cxnSp>
        <p:nvCxnSpPr>
          <p:cNvPr id="12" name="Straight Connector 11">
            <a:extLst>
              <a:ext uri="{FF2B5EF4-FFF2-40B4-BE49-F238E27FC236}">
                <a16:creationId xmlns:a16="http://schemas.microsoft.com/office/drawing/2014/main" id="{C4672997-27C6-4949-8EB4-FFBC54AC0E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46099" y="2176009"/>
            <a:ext cx="969942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6F2CF1C-6D42-4142-98DF-4DC99C9CB47F}"/>
              </a:ext>
            </a:extLst>
          </p:cNvPr>
          <p:cNvGraphicFramePr>
            <a:graphicFrameLocks noGrp="1"/>
          </p:cNvGraphicFramePr>
          <p:nvPr>
            <p:ph idx="1"/>
            <p:extLst>
              <p:ext uri="{D42A27DB-BD31-4B8C-83A1-F6EECF244321}">
                <p14:modId xmlns:p14="http://schemas.microsoft.com/office/powerpoint/2010/main" val="1451236144"/>
              </p:ext>
            </p:extLst>
          </p:nvPr>
        </p:nvGraphicFramePr>
        <p:xfrm>
          <a:off x="379412" y="1752600"/>
          <a:ext cx="11623313" cy="4718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614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293813" y="381000"/>
            <a:ext cx="9601200" cy="609600"/>
          </a:xfrm>
        </p:spPr>
        <p:txBody>
          <a:bodyPr>
            <a:normAutofit fontScale="90000"/>
          </a:bodyPr>
          <a:lstStyle/>
          <a:p>
            <a:pPr eaLnBrk="1" hangingPunct="1"/>
            <a:r>
              <a:rPr lang="en-US" altLang="en-US" dirty="0"/>
              <a:t>Natural Selection &amp; the Environment</a:t>
            </a:r>
          </a:p>
        </p:txBody>
      </p:sp>
      <p:pic>
        <p:nvPicPr>
          <p:cNvPr id="3" name="0SCjhI86grU"/>
          <p:cNvPicPr>
            <a:picLocks noGrp="1" noRot="1" noChangeAspect="1"/>
          </p:cNvPicPr>
          <p:nvPr>
            <p:ph sz="half" idx="1"/>
            <a:videoFile r:link="rId1"/>
          </p:nvPr>
        </p:nvPicPr>
        <p:blipFill>
          <a:blip r:embed="rId3"/>
          <a:stretch>
            <a:fillRect/>
          </a:stretch>
        </p:blipFill>
        <p:spPr>
          <a:xfrm>
            <a:off x="1104900" y="1143000"/>
            <a:ext cx="9753600" cy="5486400"/>
          </a:xfrm>
          <a:prstGeom prst="rect">
            <a:avLst/>
          </a:prstGeom>
        </p:spPr>
      </p:pic>
    </p:spTree>
    <p:extLst>
      <p:ext uri="{BB962C8B-B14F-4D97-AF65-F5344CB8AC3E}">
        <p14:creationId xmlns:p14="http://schemas.microsoft.com/office/powerpoint/2010/main" val="66927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0483" y="568345"/>
            <a:ext cx="3850740" cy="1560716"/>
          </a:xfrm>
        </p:spPr>
        <p:txBody>
          <a:bodyPr>
            <a:normAutofit/>
          </a:bodyPr>
          <a:lstStyle/>
          <a:p>
            <a:r>
              <a:rPr lang="en-US"/>
              <a:t>Homework:</a:t>
            </a:r>
          </a:p>
        </p:txBody>
      </p:sp>
      <p:pic>
        <p:nvPicPr>
          <p:cNvPr id="88066" name="Picture 2" descr="Image result for homework mem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1592" y="640081"/>
            <a:ext cx="5340702" cy="534070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0483" y="2438399"/>
            <a:ext cx="3850740" cy="3661955"/>
          </a:xfrm>
        </p:spPr>
        <p:txBody>
          <a:bodyPr>
            <a:normAutofit/>
          </a:bodyPr>
          <a:lstStyle/>
          <a:p>
            <a:r>
              <a:rPr lang="en-US"/>
              <a:t>Go back through section 4.1 and answer the 5 textbook questions</a:t>
            </a:r>
          </a:p>
          <a:p>
            <a:r>
              <a:rPr lang="en-US"/>
              <a:t>Copy the summary from 4.1 into your notes</a:t>
            </a:r>
          </a:p>
          <a:p>
            <a:r>
              <a:rPr lang="en-US"/>
              <a:t>Complete the section 4.1 Questions 1-9</a:t>
            </a:r>
          </a:p>
          <a:p>
            <a:r>
              <a:rPr lang="en-US"/>
              <a:t>Interactive Notebook pages</a:t>
            </a:r>
          </a:p>
        </p:txBody>
      </p:sp>
    </p:spTree>
    <p:extLst>
      <p:ext uri="{BB962C8B-B14F-4D97-AF65-F5344CB8AC3E}">
        <p14:creationId xmlns:p14="http://schemas.microsoft.com/office/powerpoint/2010/main" val="18388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8464025" y="2274276"/>
            <a:ext cx="3228733" cy="3821723"/>
          </a:xfrm>
        </p:spPr>
        <p:txBody>
          <a:bodyPr anchor="t">
            <a:normAutofit/>
          </a:bodyPr>
          <a:lstStyle/>
          <a:p>
            <a:pPr eaLnBrk="1" hangingPunct="1"/>
            <a:r>
              <a:rPr lang="en-US" altLang="en-US" sz="3400"/>
              <a:t>Developing a Theory to Explain Change</a:t>
            </a:r>
          </a:p>
        </p:txBody>
      </p:sp>
      <p:cxnSp>
        <p:nvCxnSpPr>
          <p:cNvPr id="76" name="Straight Connector 75">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6629" name="Rectangle 3">
            <a:extLst>
              <a:ext uri="{FF2B5EF4-FFF2-40B4-BE49-F238E27FC236}">
                <a16:creationId xmlns:a16="http://schemas.microsoft.com/office/drawing/2014/main" id="{918AD1D7-B78A-4065-9776-76A5D6A71FD6}"/>
              </a:ext>
            </a:extLst>
          </p:cNvPr>
          <p:cNvGraphicFramePr>
            <a:graphicFrameLocks noGrp="1"/>
          </p:cNvGraphicFramePr>
          <p:nvPr>
            <p:ph idx="1"/>
            <p:extLst>
              <p:ext uri="{D42A27DB-BD31-4B8C-83A1-F6EECF244321}">
                <p14:modId xmlns:p14="http://schemas.microsoft.com/office/powerpoint/2010/main" val="2408134252"/>
              </p:ext>
            </p:extLst>
          </p:nvPr>
        </p:nvGraphicFramePr>
        <p:xfrm>
          <a:off x="642770" y="642938"/>
          <a:ext cx="718632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47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a:xfrm>
            <a:off x="8464025" y="2274276"/>
            <a:ext cx="3228733" cy="3821723"/>
          </a:xfrm>
        </p:spPr>
        <p:txBody>
          <a:bodyPr anchor="t">
            <a:normAutofit/>
          </a:bodyPr>
          <a:lstStyle/>
          <a:p>
            <a:pPr eaLnBrk="1" hangingPunct="1"/>
            <a:r>
              <a:rPr lang="en-US" altLang="en-US" sz="3400"/>
              <a:t>Creationist Theories</a:t>
            </a:r>
          </a:p>
        </p:txBody>
      </p:sp>
      <p:cxnSp>
        <p:nvCxnSpPr>
          <p:cNvPr id="76" name="Straight Connector 75">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28677" name="Rectangle 3">
            <a:extLst>
              <a:ext uri="{FF2B5EF4-FFF2-40B4-BE49-F238E27FC236}">
                <a16:creationId xmlns:a16="http://schemas.microsoft.com/office/drawing/2014/main" id="{E903D63F-86BB-4036-BBB4-F4213BD02699}"/>
              </a:ext>
            </a:extLst>
          </p:cNvPr>
          <p:cNvGraphicFramePr>
            <a:graphicFrameLocks noGrp="1"/>
          </p:cNvGraphicFramePr>
          <p:nvPr>
            <p:ph idx="1"/>
            <p:extLst>
              <p:ext uri="{D42A27DB-BD31-4B8C-83A1-F6EECF244321}">
                <p14:modId xmlns:p14="http://schemas.microsoft.com/office/powerpoint/2010/main" val="1306985379"/>
              </p:ext>
            </p:extLst>
          </p:nvPr>
        </p:nvGraphicFramePr>
        <p:xfrm>
          <a:off x="642770" y="642938"/>
          <a:ext cx="718632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040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p:cNvSpPr>
            <a:spLocks noGrp="1" noChangeArrowheads="1"/>
          </p:cNvSpPr>
          <p:nvPr>
            <p:ph type="title"/>
          </p:nvPr>
        </p:nvSpPr>
        <p:spPr>
          <a:xfrm>
            <a:off x="7850483" y="568345"/>
            <a:ext cx="3850740" cy="1560716"/>
          </a:xfrm>
        </p:spPr>
        <p:txBody>
          <a:bodyPr>
            <a:normAutofit/>
          </a:bodyPr>
          <a:lstStyle/>
          <a:p>
            <a:pPr eaLnBrk="1" hangingPunct="1"/>
            <a:r>
              <a:rPr lang="en-US" altLang="en-US" sz="3100"/>
              <a:t>Developing the Theory of Natural Selection</a:t>
            </a:r>
          </a:p>
        </p:txBody>
      </p:sp>
      <p:pic>
        <p:nvPicPr>
          <p:cNvPr id="56322" name="Picture 2" descr="Image result for natural sele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833" y="1028471"/>
            <a:ext cx="6896221" cy="4563922"/>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1747" name="Rectangle 3"/>
          <p:cNvSpPr>
            <a:spLocks noGrp="1" noChangeArrowheads="1"/>
          </p:cNvSpPr>
          <p:nvPr>
            <p:ph idx="1"/>
          </p:nvPr>
        </p:nvSpPr>
        <p:spPr>
          <a:xfrm>
            <a:off x="7850483" y="2438399"/>
            <a:ext cx="3850740" cy="3661955"/>
          </a:xfrm>
        </p:spPr>
        <p:txBody>
          <a:bodyPr>
            <a:normAutofit/>
          </a:bodyPr>
          <a:lstStyle/>
          <a:p>
            <a:pPr eaLnBrk="1" hangingPunct="1"/>
            <a:r>
              <a:rPr lang="en-US" altLang="en-US" dirty="0"/>
              <a:t>The theory of natural selection has developed over many centuries</a:t>
            </a:r>
          </a:p>
          <a:p>
            <a:pPr eaLnBrk="1" hangingPunct="1"/>
            <a:r>
              <a:rPr lang="en-US" altLang="en-US" dirty="0"/>
              <a:t>Because of the influence of the Roman Catholic Church in Europe, few evolutionary theories appeared until the 1700s</a:t>
            </a:r>
          </a:p>
        </p:txBody>
      </p:sp>
    </p:spTree>
    <p:extLst>
      <p:ext uri="{BB962C8B-B14F-4D97-AF65-F5344CB8AC3E}">
        <p14:creationId xmlns:p14="http://schemas.microsoft.com/office/powerpoint/2010/main" val="42513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6D95-8270-4E9B-94AC-2333CF0B4667}"/>
              </a:ext>
            </a:extLst>
          </p:cNvPr>
          <p:cNvSpPr>
            <a:spLocks noGrp="1"/>
          </p:cNvSpPr>
          <p:nvPr>
            <p:ph type="title"/>
          </p:nvPr>
        </p:nvSpPr>
        <p:spPr/>
        <p:txBody>
          <a:bodyPr/>
          <a:lstStyle/>
          <a:p>
            <a:r>
              <a:rPr lang="en-US" dirty="0"/>
              <a:t>Developing the Theory of Natural Selection</a:t>
            </a:r>
            <a:endParaRPr lang="en-CA" dirty="0"/>
          </a:p>
        </p:txBody>
      </p:sp>
      <p:sp>
        <p:nvSpPr>
          <p:cNvPr id="3" name="Content Placeholder 2">
            <a:extLst>
              <a:ext uri="{FF2B5EF4-FFF2-40B4-BE49-F238E27FC236}">
                <a16:creationId xmlns:a16="http://schemas.microsoft.com/office/drawing/2014/main" id="{45DB9577-81B3-4426-8132-B78E0ED3DF1D}"/>
              </a:ext>
            </a:extLst>
          </p:cNvPr>
          <p:cNvSpPr>
            <a:spLocks noGrp="1"/>
          </p:cNvSpPr>
          <p:nvPr>
            <p:ph sz="half" idx="1"/>
          </p:nvPr>
        </p:nvSpPr>
        <p:spPr/>
        <p:txBody>
          <a:bodyPr>
            <a:normAutofit/>
          </a:bodyPr>
          <a:lstStyle/>
          <a:p>
            <a:pPr marL="0" indent="0">
              <a:buNone/>
            </a:pPr>
            <a:r>
              <a:rPr lang="en-US" altLang="en-US" dirty="0"/>
              <a:t>Georges-Louis Leclerc, Comte de Buffon</a:t>
            </a:r>
            <a:endParaRPr lang="en-US" dirty="0"/>
          </a:p>
          <a:p>
            <a:r>
              <a:rPr lang="en-US" altLang="en-US" dirty="0"/>
              <a:t>One of the first people to challenge the idea that life forms do not change</a:t>
            </a:r>
          </a:p>
          <a:p>
            <a:endParaRPr lang="en-CA" dirty="0"/>
          </a:p>
        </p:txBody>
      </p:sp>
      <p:sp>
        <p:nvSpPr>
          <p:cNvPr id="4" name="Content Placeholder 3">
            <a:extLst>
              <a:ext uri="{FF2B5EF4-FFF2-40B4-BE49-F238E27FC236}">
                <a16:creationId xmlns:a16="http://schemas.microsoft.com/office/drawing/2014/main" id="{4EE06BEF-039B-4735-B726-D35A46B37954}"/>
              </a:ext>
            </a:extLst>
          </p:cNvPr>
          <p:cNvSpPr>
            <a:spLocks noGrp="1"/>
          </p:cNvSpPr>
          <p:nvPr>
            <p:ph sz="half" idx="2"/>
          </p:nvPr>
        </p:nvSpPr>
        <p:spPr/>
        <p:txBody>
          <a:bodyPr>
            <a:normAutofit/>
          </a:bodyPr>
          <a:lstStyle/>
          <a:p>
            <a:pPr marL="0" indent="0">
              <a:buNone/>
            </a:pPr>
            <a:r>
              <a:rPr lang="en-US" altLang="en-US" dirty="0"/>
              <a:t>Georges Cuvier</a:t>
            </a:r>
          </a:p>
          <a:p>
            <a:r>
              <a:rPr lang="en-US" altLang="en-US" sz="2000" dirty="0"/>
              <a:t>Largely credited with developing the science of paleontology</a:t>
            </a:r>
          </a:p>
          <a:p>
            <a:r>
              <a:rPr lang="en-US" altLang="en-US" sz="2000" dirty="0"/>
              <a:t>The deeper the fossils in the rock the older they are and the more different from current species they become</a:t>
            </a:r>
          </a:p>
          <a:p>
            <a:r>
              <a:rPr lang="en-US" altLang="en-US" sz="2000" dirty="0"/>
              <a:t>Earth experiences many destructive events</a:t>
            </a:r>
          </a:p>
          <a:p>
            <a:pPr marL="0" indent="0">
              <a:buNone/>
            </a:pPr>
            <a:endParaRPr lang="en-CA" dirty="0"/>
          </a:p>
        </p:txBody>
      </p:sp>
      <p:pic>
        <p:nvPicPr>
          <p:cNvPr id="5" name="Picture 5" descr="230px-Buffon_1707-1788">
            <a:extLst>
              <a:ext uri="{FF2B5EF4-FFF2-40B4-BE49-F238E27FC236}">
                <a16:creationId xmlns:a16="http://schemas.microsoft.com/office/drawing/2014/main" id="{CC849348-7D6B-4DE6-BEA1-2F539E9DC1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52" y="228600"/>
            <a:ext cx="2573060" cy="381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Vincentwfa">
            <a:extLst>
              <a:ext uri="{FF2B5EF4-FFF2-40B4-BE49-F238E27FC236}">
                <a16:creationId xmlns:a16="http://schemas.microsoft.com/office/drawing/2014/main" id="{A0942DC3-4C03-4F90-A6E4-E51FC3312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51" y="3473405"/>
            <a:ext cx="2573059" cy="3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61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the Theory of Natural Selection</a:t>
            </a:r>
          </a:p>
        </p:txBody>
      </p:sp>
      <p:sp>
        <p:nvSpPr>
          <p:cNvPr id="4" name="Content Placeholder 3"/>
          <p:cNvSpPr>
            <a:spLocks noGrp="1"/>
          </p:cNvSpPr>
          <p:nvPr>
            <p:ph sz="half" idx="1"/>
          </p:nvPr>
        </p:nvSpPr>
        <p:spPr/>
        <p:txBody>
          <a:bodyPr>
            <a:normAutofit lnSpcReduction="10000"/>
          </a:bodyPr>
          <a:lstStyle/>
          <a:p>
            <a:pPr marL="0" indent="0">
              <a:buNone/>
            </a:pPr>
            <a:r>
              <a:rPr lang="en-US" altLang="en-US" sz="2400" dirty="0"/>
              <a:t>Charles Lyell</a:t>
            </a:r>
          </a:p>
          <a:p>
            <a:r>
              <a:rPr lang="en-US" altLang="en-US" sz="2400" dirty="0"/>
              <a:t>Suggested, unlike Cuvier, that the geological processes that occur on Earth take long times, meaning the Earth was quite old</a:t>
            </a:r>
          </a:p>
          <a:p>
            <a:r>
              <a:rPr lang="en-US" altLang="en-US" sz="2400" dirty="0"/>
              <a:t>The earth did not experience chaotic events, it changed slowly</a:t>
            </a:r>
          </a:p>
          <a:p>
            <a:endParaRPr lang="en-US" dirty="0"/>
          </a:p>
        </p:txBody>
      </p:sp>
      <p:sp>
        <p:nvSpPr>
          <p:cNvPr id="6" name="Content Placeholder 5"/>
          <p:cNvSpPr>
            <a:spLocks noGrp="1"/>
          </p:cNvSpPr>
          <p:nvPr>
            <p:ph sz="half" idx="2"/>
          </p:nvPr>
        </p:nvSpPr>
        <p:spPr/>
        <p:txBody>
          <a:bodyPr>
            <a:normAutofit lnSpcReduction="10000"/>
          </a:bodyPr>
          <a:lstStyle/>
          <a:p>
            <a:pPr marL="0" indent="0">
              <a:buNone/>
            </a:pPr>
            <a:r>
              <a:rPr lang="en-US" altLang="en-US" sz="2400" dirty="0"/>
              <a:t>Jean-Baptiste Lamarck</a:t>
            </a:r>
            <a:endParaRPr lang="en-US" sz="2400" dirty="0"/>
          </a:p>
          <a:p>
            <a:r>
              <a:rPr lang="en-US" altLang="en-US" sz="2400" dirty="0"/>
              <a:t>Developed an early idea regarding how animals change over time</a:t>
            </a:r>
          </a:p>
          <a:p>
            <a:r>
              <a:rPr lang="en-US" altLang="en-US" sz="2400" dirty="0"/>
              <a:t>Theory of acquired characteristics</a:t>
            </a:r>
          </a:p>
          <a:p>
            <a:endParaRPr lang="en-US" dirty="0"/>
          </a:p>
        </p:txBody>
      </p:sp>
      <p:pic>
        <p:nvPicPr>
          <p:cNvPr id="11" name="Picture 5" descr="ly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348" y="280974"/>
            <a:ext cx="2235003" cy="2690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lamar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48" y="3644239"/>
            <a:ext cx="2286000" cy="3051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45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the Theory of Natural Selection</a:t>
            </a:r>
          </a:p>
        </p:txBody>
      </p:sp>
      <p:sp>
        <p:nvSpPr>
          <p:cNvPr id="3" name="Text Placeholder 2"/>
          <p:cNvSpPr>
            <a:spLocks noGrp="1"/>
          </p:cNvSpPr>
          <p:nvPr>
            <p:ph type="body" idx="1"/>
          </p:nvPr>
        </p:nvSpPr>
        <p:spPr/>
        <p:txBody>
          <a:bodyPr/>
          <a:lstStyle/>
          <a:p>
            <a:r>
              <a:rPr lang="en-US" altLang="en-US" dirty="0"/>
              <a:t>Charles Darwin</a:t>
            </a:r>
            <a:endParaRPr lang="en-US" dirty="0"/>
          </a:p>
        </p:txBody>
      </p:sp>
      <p:sp>
        <p:nvSpPr>
          <p:cNvPr id="4" name="Content Placeholder 3"/>
          <p:cNvSpPr>
            <a:spLocks noGrp="1"/>
          </p:cNvSpPr>
          <p:nvPr>
            <p:ph sz="half" idx="2"/>
          </p:nvPr>
        </p:nvSpPr>
        <p:spPr/>
        <p:txBody>
          <a:bodyPr>
            <a:normAutofit fontScale="92500" lnSpcReduction="10000"/>
          </a:bodyPr>
          <a:lstStyle/>
          <a:p>
            <a:r>
              <a:rPr lang="en-US" altLang="en-US" sz="2400" dirty="0"/>
              <a:t>Traveled aboard the HMS </a:t>
            </a:r>
            <a:r>
              <a:rPr lang="en-US" altLang="en-US" sz="2400" i="1" dirty="0"/>
              <a:t>Beagle</a:t>
            </a:r>
            <a:r>
              <a:rPr lang="en-US" altLang="en-US" sz="2400" dirty="0"/>
              <a:t> on a voyage to survey the coast of South America</a:t>
            </a:r>
          </a:p>
          <a:p>
            <a:r>
              <a:rPr lang="en-US" altLang="en-US" sz="2400" dirty="0"/>
              <a:t>He made numerous observations regarding the organisms that he saw along the way</a:t>
            </a:r>
          </a:p>
          <a:p>
            <a:endParaRPr lang="en-US" dirty="0"/>
          </a:p>
        </p:txBody>
      </p:sp>
      <p:sp>
        <p:nvSpPr>
          <p:cNvPr id="5" name="Text Placeholder 4"/>
          <p:cNvSpPr>
            <a:spLocks noGrp="1"/>
          </p:cNvSpPr>
          <p:nvPr>
            <p:ph type="body" sz="quarter" idx="3"/>
          </p:nvPr>
        </p:nvSpPr>
        <p:spPr/>
        <p:txBody>
          <a:bodyPr/>
          <a:lstStyle/>
          <a:p>
            <a:r>
              <a:rPr lang="en-US" altLang="en-US" dirty="0"/>
              <a:t>Alfred Russel Wallace</a:t>
            </a:r>
            <a:endParaRPr lang="en-US" dirty="0"/>
          </a:p>
        </p:txBody>
      </p:sp>
      <p:sp>
        <p:nvSpPr>
          <p:cNvPr id="6" name="Content Placeholder 5"/>
          <p:cNvSpPr>
            <a:spLocks noGrp="1"/>
          </p:cNvSpPr>
          <p:nvPr>
            <p:ph sz="quarter" idx="4"/>
          </p:nvPr>
        </p:nvSpPr>
        <p:spPr/>
        <p:txBody>
          <a:bodyPr>
            <a:normAutofit fontScale="92500" lnSpcReduction="10000"/>
          </a:bodyPr>
          <a:lstStyle/>
          <a:p>
            <a:r>
              <a:rPr lang="en-US" altLang="en-US" sz="2400" dirty="0"/>
              <a:t>At the same time that Darwin was studying his observations made on the Beagle voyage, Wallace was studying organisms in South America and Malaysia</a:t>
            </a:r>
          </a:p>
          <a:p>
            <a:endParaRPr lang="en-US" dirty="0"/>
          </a:p>
        </p:txBody>
      </p:sp>
      <p:pic>
        <p:nvPicPr>
          <p:cNvPr id="9" name="Picture 5" descr="charles_darw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42" y="4111732"/>
            <a:ext cx="2298921" cy="252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alfred-russel-wallace-4-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599" y="217591"/>
            <a:ext cx="2298921" cy="322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285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a:t>The Theory of Evolution by Natural Selection</a:t>
            </a:r>
          </a:p>
        </p:txBody>
      </p:sp>
      <p:sp>
        <p:nvSpPr>
          <p:cNvPr id="38915" name="Rectangle 3"/>
          <p:cNvSpPr>
            <a:spLocks noGrp="1" noChangeArrowheads="1"/>
          </p:cNvSpPr>
          <p:nvPr>
            <p:ph sz="half" idx="1"/>
          </p:nvPr>
        </p:nvSpPr>
        <p:spPr>
          <a:xfrm>
            <a:off x="2932935" y="2438400"/>
            <a:ext cx="4159437" cy="4191000"/>
          </a:xfrm>
        </p:spPr>
        <p:txBody>
          <a:bodyPr>
            <a:normAutofit/>
          </a:bodyPr>
          <a:lstStyle/>
          <a:p>
            <a:pPr eaLnBrk="1" hangingPunct="1">
              <a:lnSpc>
                <a:spcPct val="90000"/>
              </a:lnSpc>
            </a:pPr>
            <a:r>
              <a:rPr lang="en-US" altLang="en-US" sz="2400" dirty="0"/>
              <a:t>Both Darwin and Wallace were influenced by Thomas Malthus’ </a:t>
            </a:r>
            <a:r>
              <a:rPr lang="en-US" altLang="en-US" sz="2400" i="1" dirty="0"/>
              <a:t>Essay on the Principles of Population</a:t>
            </a:r>
            <a:r>
              <a:rPr lang="en-US" altLang="en-US" sz="2400" dirty="0"/>
              <a:t> that stated that populations produced more offspring than an environment could support</a:t>
            </a:r>
          </a:p>
          <a:p>
            <a:pPr eaLnBrk="1" hangingPunct="1">
              <a:lnSpc>
                <a:spcPct val="90000"/>
              </a:lnSpc>
            </a:pPr>
            <a:r>
              <a:rPr lang="en-US" altLang="en-US" sz="2400" dirty="0"/>
              <a:t>Darwin and Wallace reasoned that competition for limited resources would select for favorable traits</a:t>
            </a:r>
          </a:p>
        </p:txBody>
      </p:sp>
      <p:pic>
        <p:nvPicPr>
          <p:cNvPr id="6" name="PxK2UQpbJ7E"/>
          <p:cNvPicPr>
            <a:picLocks noGrp="1" noRot="1" noChangeAspect="1"/>
          </p:cNvPicPr>
          <p:nvPr>
            <p:ph sz="half" idx="2"/>
            <a:videoFile r:link="rId1"/>
          </p:nvPr>
        </p:nvPicPr>
        <p:blipFill>
          <a:blip r:embed="rId3"/>
          <a:stretch>
            <a:fillRect/>
          </a:stretch>
        </p:blipFill>
        <p:spPr>
          <a:xfrm>
            <a:off x="7542213" y="3095625"/>
            <a:ext cx="4159250" cy="2339975"/>
          </a:xfrm>
          <a:prstGeom prst="rect">
            <a:avLst/>
          </a:prstGeom>
        </p:spPr>
      </p:pic>
    </p:spTree>
    <p:extLst>
      <p:ext uri="{BB962C8B-B14F-4D97-AF65-F5344CB8AC3E}">
        <p14:creationId xmlns:p14="http://schemas.microsoft.com/office/powerpoint/2010/main" val="362625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A0238B-7919-4C52-882E-344BBBF0D2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47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B2ED15-9179-4144-A9AF-8849004F39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924496"/>
            <a:chOff x="-1" y="-2313"/>
            <a:chExt cx="12192001" cy="6924496"/>
          </a:xfrm>
          <a:solidFill>
            <a:schemeClr val="accent2">
              <a:alpha val="25000"/>
            </a:schemeClr>
          </a:solidFill>
        </p:grpSpPr>
        <p:sp>
          <p:nvSpPr>
            <p:cNvPr id="13" name="Freeform 13">
              <a:extLst>
                <a:ext uri="{FF2B5EF4-FFF2-40B4-BE49-F238E27FC236}">
                  <a16:creationId xmlns:a16="http://schemas.microsoft.com/office/drawing/2014/main" id="{8E40CF80-864A-46BC-BC0E-4F813C08E5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grpFill/>
            <a:ln>
              <a:noFill/>
            </a:ln>
          </p:spPr>
        </p:sp>
        <p:sp>
          <p:nvSpPr>
            <p:cNvPr id="14" name="Freeform 9">
              <a:extLst>
                <a:ext uri="{FF2B5EF4-FFF2-40B4-BE49-F238E27FC236}">
                  <a16:creationId xmlns:a16="http://schemas.microsoft.com/office/drawing/2014/main" id="{44AE1D19-1173-4202-BDBD-8D13AE3C1D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grpFill/>
            <a:ln>
              <a:noFill/>
            </a:ln>
          </p:spPr>
        </p:sp>
        <p:sp>
          <p:nvSpPr>
            <p:cNvPr id="15" name="Freeform 5">
              <a:extLst>
                <a:ext uri="{FF2B5EF4-FFF2-40B4-BE49-F238E27FC236}">
                  <a16:creationId xmlns:a16="http://schemas.microsoft.com/office/drawing/2014/main" id="{E83A46B8-421A-4832-A3C9-DD479BE5BE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grpFill/>
            <a:ln>
              <a:noFill/>
            </a:ln>
          </p:spPr>
        </p:sp>
      </p:grpSp>
      <p:sp useBgFill="1">
        <p:nvSpPr>
          <p:cNvPr id="17" name="Freeform: Shape 16">
            <a:extLst>
              <a:ext uri="{FF2B5EF4-FFF2-40B4-BE49-F238E27FC236}">
                <a16:creationId xmlns:a16="http://schemas.microsoft.com/office/drawing/2014/main" id="{C3425D87-5A37-4324-87B2-0C408B11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263" y="0"/>
            <a:ext cx="8697561" cy="6858000"/>
          </a:xfrm>
          <a:custGeom>
            <a:avLst/>
            <a:gdLst>
              <a:gd name="connsiteX0" fmla="*/ 248553 w 8699826"/>
              <a:gd name="connsiteY0" fmla="*/ 0 h 6858000"/>
              <a:gd name="connsiteX1" fmla="*/ 6206997 w 8699826"/>
              <a:gd name="connsiteY1" fmla="*/ 0 h 6858000"/>
              <a:gd name="connsiteX2" fmla="*/ 8699826 w 8699826"/>
              <a:gd name="connsiteY2" fmla="*/ 0 h 6858000"/>
              <a:gd name="connsiteX3" fmla="*/ 8699826 w 8699826"/>
              <a:gd name="connsiteY3" fmla="*/ 6858000 h 6858000"/>
              <a:gd name="connsiteX4" fmla="*/ 6206997 w 8699826"/>
              <a:gd name="connsiteY4" fmla="*/ 6858000 h 6858000"/>
              <a:gd name="connsiteX5" fmla="*/ 248553 w 8699826"/>
              <a:gd name="connsiteY5" fmla="*/ 6858000 h 6858000"/>
              <a:gd name="connsiteX6" fmla="*/ 248553 w 8699826"/>
              <a:gd name="connsiteY6" fmla="*/ 6826433 h 6858000"/>
              <a:gd name="connsiteX7" fmla="*/ 247260 w 8699826"/>
              <a:gd name="connsiteY7" fmla="*/ 6817540 h 6858000"/>
              <a:gd name="connsiteX8" fmla="*/ 229946 w 8699826"/>
              <a:gd name="connsiteY8" fmla="*/ 6698896 h 6858000"/>
              <a:gd name="connsiteX9" fmla="*/ 217844 w 8699826"/>
              <a:gd name="connsiteY9" fmla="*/ 6612485 h 6858000"/>
              <a:gd name="connsiteX10" fmla="*/ 205069 w 8699826"/>
              <a:gd name="connsiteY10" fmla="*/ 6509615 h 6858000"/>
              <a:gd name="connsiteX11" fmla="*/ 189773 w 8699826"/>
              <a:gd name="connsiteY11" fmla="*/ 6387543 h 6858000"/>
              <a:gd name="connsiteX12" fmla="*/ 173636 w 8699826"/>
              <a:gd name="connsiteY12" fmla="*/ 6252440 h 6858000"/>
              <a:gd name="connsiteX13" fmla="*/ 156659 w 8699826"/>
              <a:gd name="connsiteY13" fmla="*/ 6100193 h 6858000"/>
              <a:gd name="connsiteX14" fmla="*/ 138674 w 8699826"/>
              <a:gd name="connsiteY14" fmla="*/ 5934229 h 6858000"/>
              <a:gd name="connsiteX15" fmla="*/ 120688 w 8699826"/>
              <a:gd name="connsiteY15" fmla="*/ 5753864 h 6858000"/>
              <a:gd name="connsiteX16" fmla="*/ 102367 w 8699826"/>
              <a:gd name="connsiteY16" fmla="*/ 5561840 h 6858000"/>
              <a:gd name="connsiteX17" fmla="*/ 85390 w 8699826"/>
              <a:gd name="connsiteY17" fmla="*/ 5354728 h 6858000"/>
              <a:gd name="connsiteX18" fmla="*/ 69085 w 8699826"/>
              <a:gd name="connsiteY18" fmla="*/ 5138015 h 6858000"/>
              <a:gd name="connsiteX19" fmla="*/ 54293 w 8699826"/>
              <a:gd name="connsiteY19" fmla="*/ 4908958 h 6858000"/>
              <a:gd name="connsiteX20" fmla="*/ 40174 w 8699826"/>
              <a:gd name="connsiteY20" fmla="*/ 4670300 h 6858000"/>
              <a:gd name="connsiteX21" fmla="*/ 26894 w 8699826"/>
              <a:gd name="connsiteY21" fmla="*/ 4421354 h 6858000"/>
              <a:gd name="connsiteX22" fmla="*/ 22188 w 8699826"/>
              <a:gd name="connsiteY22" fmla="*/ 4293795 h 6858000"/>
              <a:gd name="connsiteX23" fmla="*/ 16977 w 8699826"/>
              <a:gd name="connsiteY23" fmla="*/ 4163494 h 6858000"/>
              <a:gd name="connsiteX24" fmla="*/ 12103 w 8699826"/>
              <a:gd name="connsiteY24" fmla="*/ 4031135 h 6858000"/>
              <a:gd name="connsiteX25" fmla="*/ 8909 w 8699826"/>
              <a:gd name="connsiteY25" fmla="*/ 3898089 h 6858000"/>
              <a:gd name="connsiteX26" fmla="*/ 6051 w 8699826"/>
              <a:gd name="connsiteY26" fmla="*/ 3762301 h 6858000"/>
              <a:gd name="connsiteX27" fmla="*/ 3026 w 8699826"/>
              <a:gd name="connsiteY27" fmla="*/ 3625141 h 6858000"/>
              <a:gd name="connsiteX28" fmla="*/ 1009 w 8699826"/>
              <a:gd name="connsiteY28" fmla="*/ 3485238 h 6858000"/>
              <a:gd name="connsiteX29" fmla="*/ 1009 w 8699826"/>
              <a:gd name="connsiteY29" fmla="*/ 3343963 h 6858000"/>
              <a:gd name="connsiteX30" fmla="*/ 0 w 8699826"/>
              <a:gd name="connsiteY30" fmla="*/ 3201317 h 6858000"/>
              <a:gd name="connsiteX31" fmla="*/ 1009 w 8699826"/>
              <a:gd name="connsiteY31" fmla="*/ 3057299 h 6858000"/>
              <a:gd name="connsiteX32" fmla="*/ 3026 w 8699826"/>
              <a:gd name="connsiteY32" fmla="*/ 2911223 h 6858000"/>
              <a:gd name="connsiteX33" fmla="*/ 4875 w 8699826"/>
              <a:gd name="connsiteY33" fmla="*/ 2765148 h 6858000"/>
              <a:gd name="connsiteX34" fmla="*/ 8909 w 8699826"/>
              <a:gd name="connsiteY34" fmla="*/ 2617015 h 6858000"/>
              <a:gd name="connsiteX35" fmla="*/ 13111 w 8699826"/>
              <a:gd name="connsiteY35" fmla="*/ 2467511 h 6858000"/>
              <a:gd name="connsiteX36" fmla="*/ 17986 w 8699826"/>
              <a:gd name="connsiteY36" fmla="*/ 2318006 h 6858000"/>
              <a:gd name="connsiteX37" fmla="*/ 24877 w 8699826"/>
              <a:gd name="connsiteY37" fmla="*/ 2167130 h 6858000"/>
              <a:gd name="connsiteX38" fmla="*/ 33114 w 8699826"/>
              <a:gd name="connsiteY38" fmla="*/ 2014883 h 6858000"/>
              <a:gd name="connsiteX39" fmla="*/ 41014 w 8699826"/>
              <a:gd name="connsiteY39" fmla="*/ 1861949 h 6858000"/>
              <a:gd name="connsiteX40" fmla="*/ 51099 w 8699826"/>
              <a:gd name="connsiteY40" fmla="*/ 1709016 h 6858000"/>
              <a:gd name="connsiteX41" fmla="*/ 63202 w 8699826"/>
              <a:gd name="connsiteY41" fmla="*/ 1554025 h 6858000"/>
              <a:gd name="connsiteX42" fmla="*/ 75304 w 8699826"/>
              <a:gd name="connsiteY42" fmla="*/ 1401092 h 6858000"/>
              <a:gd name="connsiteX43" fmla="*/ 89256 w 8699826"/>
              <a:gd name="connsiteY43" fmla="*/ 1245415 h 6858000"/>
              <a:gd name="connsiteX44" fmla="*/ 104552 w 8699826"/>
              <a:gd name="connsiteY44" fmla="*/ 1089053 h 6858000"/>
              <a:gd name="connsiteX45" fmla="*/ 120688 w 8699826"/>
              <a:gd name="connsiteY45" fmla="*/ 934748 h 6858000"/>
              <a:gd name="connsiteX46" fmla="*/ 139514 w 8699826"/>
              <a:gd name="connsiteY46" fmla="*/ 778385 h 6858000"/>
              <a:gd name="connsiteX47" fmla="*/ 159685 w 8699826"/>
              <a:gd name="connsiteY47" fmla="*/ 622709 h 6858000"/>
              <a:gd name="connsiteX48" fmla="*/ 179688 w 8699826"/>
              <a:gd name="connsiteY48" fmla="*/ 466346 h 6858000"/>
              <a:gd name="connsiteX49" fmla="*/ 203052 w 8699826"/>
              <a:gd name="connsiteY49" fmla="*/ 310670 h 6858000"/>
              <a:gd name="connsiteX50" fmla="*/ 226921 w 8699826"/>
              <a:gd name="connsiteY50" fmla="*/ 155679 h 6858000"/>
              <a:gd name="connsiteX51" fmla="*/ 248553 w 8699826"/>
              <a:gd name="connsiteY51" fmla="*/ 212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9826" h="6858000">
                <a:moveTo>
                  <a:pt x="248553" y="0"/>
                </a:moveTo>
                <a:lnTo>
                  <a:pt x="6206997" y="0"/>
                </a:lnTo>
                <a:lnTo>
                  <a:pt x="8699826" y="0"/>
                </a:lnTo>
                <a:lnTo>
                  <a:pt x="8699826" y="6858000"/>
                </a:lnTo>
                <a:lnTo>
                  <a:pt x="6206997" y="6858000"/>
                </a:lnTo>
                <a:lnTo>
                  <a:pt x="248553" y="6858000"/>
                </a:lnTo>
                <a:lnTo>
                  <a:pt x="248553" y="6826433"/>
                </a:lnTo>
                <a:lnTo>
                  <a:pt x="247260" y="6817540"/>
                </a:lnTo>
                <a:lnTo>
                  <a:pt x="229946" y="6698896"/>
                </a:lnTo>
                <a:lnTo>
                  <a:pt x="217844" y="6612485"/>
                </a:lnTo>
                <a:lnTo>
                  <a:pt x="205069" y="6509615"/>
                </a:lnTo>
                <a:lnTo>
                  <a:pt x="189773" y="6387543"/>
                </a:lnTo>
                <a:lnTo>
                  <a:pt x="173636" y="6252440"/>
                </a:lnTo>
                <a:lnTo>
                  <a:pt x="156659" y="6100193"/>
                </a:lnTo>
                <a:lnTo>
                  <a:pt x="138674" y="5934229"/>
                </a:lnTo>
                <a:lnTo>
                  <a:pt x="120688" y="5753864"/>
                </a:lnTo>
                <a:lnTo>
                  <a:pt x="102367" y="5561840"/>
                </a:lnTo>
                <a:lnTo>
                  <a:pt x="85390" y="5354728"/>
                </a:lnTo>
                <a:lnTo>
                  <a:pt x="69085" y="5138015"/>
                </a:lnTo>
                <a:lnTo>
                  <a:pt x="54293" y="4908958"/>
                </a:lnTo>
                <a:lnTo>
                  <a:pt x="40174" y="4670300"/>
                </a:lnTo>
                <a:lnTo>
                  <a:pt x="26894" y="4421354"/>
                </a:lnTo>
                <a:lnTo>
                  <a:pt x="22188" y="4293795"/>
                </a:lnTo>
                <a:lnTo>
                  <a:pt x="16977" y="4163494"/>
                </a:lnTo>
                <a:lnTo>
                  <a:pt x="12103" y="4031135"/>
                </a:lnTo>
                <a:lnTo>
                  <a:pt x="8909" y="3898089"/>
                </a:lnTo>
                <a:lnTo>
                  <a:pt x="6051" y="3762301"/>
                </a:lnTo>
                <a:lnTo>
                  <a:pt x="3026" y="3625141"/>
                </a:lnTo>
                <a:lnTo>
                  <a:pt x="1009" y="3485238"/>
                </a:lnTo>
                <a:lnTo>
                  <a:pt x="1009" y="3343963"/>
                </a:lnTo>
                <a:lnTo>
                  <a:pt x="0" y="3201317"/>
                </a:lnTo>
                <a:lnTo>
                  <a:pt x="1009" y="3057299"/>
                </a:lnTo>
                <a:lnTo>
                  <a:pt x="3026" y="2911223"/>
                </a:lnTo>
                <a:lnTo>
                  <a:pt x="4875" y="2765148"/>
                </a:lnTo>
                <a:lnTo>
                  <a:pt x="8909" y="2617015"/>
                </a:lnTo>
                <a:lnTo>
                  <a:pt x="13111" y="2467511"/>
                </a:lnTo>
                <a:lnTo>
                  <a:pt x="17986" y="2318006"/>
                </a:lnTo>
                <a:lnTo>
                  <a:pt x="24877" y="2167130"/>
                </a:lnTo>
                <a:lnTo>
                  <a:pt x="33114" y="2014883"/>
                </a:lnTo>
                <a:lnTo>
                  <a:pt x="41014" y="1861949"/>
                </a:lnTo>
                <a:lnTo>
                  <a:pt x="51099" y="1709016"/>
                </a:lnTo>
                <a:lnTo>
                  <a:pt x="63202" y="1554025"/>
                </a:lnTo>
                <a:lnTo>
                  <a:pt x="75304" y="1401092"/>
                </a:lnTo>
                <a:lnTo>
                  <a:pt x="89256" y="1245415"/>
                </a:lnTo>
                <a:lnTo>
                  <a:pt x="104552" y="1089053"/>
                </a:lnTo>
                <a:lnTo>
                  <a:pt x="120688" y="934748"/>
                </a:lnTo>
                <a:lnTo>
                  <a:pt x="139514" y="778385"/>
                </a:lnTo>
                <a:lnTo>
                  <a:pt x="159685" y="622709"/>
                </a:lnTo>
                <a:lnTo>
                  <a:pt x="179688" y="466346"/>
                </a:lnTo>
                <a:lnTo>
                  <a:pt x="203052" y="310670"/>
                </a:lnTo>
                <a:lnTo>
                  <a:pt x="226921" y="155679"/>
                </a:lnTo>
                <a:lnTo>
                  <a:pt x="248553" y="212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75475" y="568345"/>
            <a:ext cx="7325748" cy="1560716"/>
          </a:xfrm>
        </p:spPr>
        <p:txBody>
          <a:bodyPr>
            <a:normAutofit/>
          </a:bodyPr>
          <a:lstStyle/>
          <a:p>
            <a:r>
              <a:rPr lang="en-US" sz="4100"/>
              <a:t>Individuals, Populations and Communities in Ecosystems</a:t>
            </a:r>
          </a:p>
        </p:txBody>
      </p:sp>
      <p:sp>
        <p:nvSpPr>
          <p:cNvPr id="19" name="Freeform: Shape 18">
            <a:extLst>
              <a:ext uri="{FF2B5EF4-FFF2-40B4-BE49-F238E27FC236}">
                <a16:creationId xmlns:a16="http://schemas.microsoft.com/office/drawing/2014/main" id="{5585A755-0CAB-454D-A480-9DA14C309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94155" y="2"/>
            <a:ext cx="968282" cy="6858001"/>
          </a:xfrm>
          <a:custGeom>
            <a:avLst/>
            <a:gdLst>
              <a:gd name="connsiteX0" fmla="*/ 968535 w 968535"/>
              <a:gd name="connsiteY0" fmla="*/ 6858000 h 6858001"/>
              <a:gd name="connsiteX1" fmla="*/ 905354 w 968535"/>
              <a:gd name="connsiteY1" fmla="*/ 6858000 h 6858001"/>
              <a:gd name="connsiteX2" fmla="*/ 905354 w 968535"/>
              <a:gd name="connsiteY2" fmla="*/ 6858001 h 6858001"/>
              <a:gd name="connsiteX3" fmla="*/ 968535 w 968535"/>
              <a:gd name="connsiteY3" fmla="*/ 6858001 h 6858001"/>
              <a:gd name="connsiteX4" fmla="*/ 64358 w 968535"/>
              <a:gd name="connsiteY4" fmla="*/ 0 h 6858001"/>
              <a:gd name="connsiteX5" fmla="*/ 1177 w 968535"/>
              <a:gd name="connsiteY5" fmla="*/ 0 h 6858001"/>
              <a:gd name="connsiteX6" fmla="*/ 26222 w 968535"/>
              <a:gd name="connsiteY6" fmla="*/ 155677 h 6858001"/>
              <a:gd name="connsiteX7" fmla="*/ 50091 w 968535"/>
              <a:gd name="connsiteY7" fmla="*/ 310668 h 6858001"/>
              <a:gd name="connsiteX8" fmla="*/ 73455 w 968535"/>
              <a:gd name="connsiteY8" fmla="*/ 466344 h 6858001"/>
              <a:gd name="connsiteX9" fmla="*/ 93458 w 968535"/>
              <a:gd name="connsiteY9" fmla="*/ 622707 h 6858001"/>
              <a:gd name="connsiteX10" fmla="*/ 113629 w 968535"/>
              <a:gd name="connsiteY10" fmla="*/ 778383 h 6858001"/>
              <a:gd name="connsiteX11" fmla="*/ 132455 w 968535"/>
              <a:gd name="connsiteY11" fmla="*/ 934746 h 6858001"/>
              <a:gd name="connsiteX12" fmla="*/ 148591 w 968535"/>
              <a:gd name="connsiteY12" fmla="*/ 1089051 h 6858001"/>
              <a:gd name="connsiteX13" fmla="*/ 163887 w 968535"/>
              <a:gd name="connsiteY13" fmla="*/ 1245413 h 6858001"/>
              <a:gd name="connsiteX14" fmla="*/ 177839 w 968535"/>
              <a:gd name="connsiteY14" fmla="*/ 1401090 h 6858001"/>
              <a:gd name="connsiteX15" fmla="*/ 189941 w 968535"/>
              <a:gd name="connsiteY15" fmla="*/ 1554023 h 6858001"/>
              <a:gd name="connsiteX16" fmla="*/ 202044 w 968535"/>
              <a:gd name="connsiteY16" fmla="*/ 1709014 h 6858001"/>
              <a:gd name="connsiteX17" fmla="*/ 212129 w 968535"/>
              <a:gd name="connsiteY17" fmla="*/ 1861947 h 6858001"/>
              <a:gd name="connsiteX18" fmla="*/ 220029 w 968535"/>
              <a:gd name="connsiteY18" fmla="*/ 2014881 h 6858001"/>
              <a:gd name="connsiteX19" fmla="*/ 228266 w 968535"/>
              <a:gd name="connsiteY19" fmla="*/ 2167128 h 6858001"/>
              <a:gd name="connsiteX20" fmla="*/ 235157 w 968535"/>
              <a:gd name="connsiteY20" fmla="*/ 2318004 h 6858001"/>
              <a:gd name="connsiteX21" fmla="*/ 240032 w 968535"/>
              <a:gd name="connsiteY21" fmla="*/ 2467509 h 6858001"/>
              <a:gd name="connsiteX22" fmla="*/ 244234 w 968535"/>
              <a:gd name="connsiteY22" fmla="*/ 2617013 h 6858001"/>
              <a:gd name="connsiteX23" fmla="*/ 248268 w 968535"/>
              <a:gd name="connsiteY23" fmla="*/ 2765146 h 6858001"/>
              <a:gd name="connsiteX24" fmla="*/ 250117 w 968535"/>
              <a:gd name="connsiteY24" fmla="*/ 2911221 h 6858001"/>
              <a:gd name="connsiteX25" fmla="*/ 252134 w 968535"/>
              <a:gd name="connsiteY25" fmla="*/ 3057297 h 6858001"/>
              <a:gd name="connsiteX26" fmla="*/ 253143 w 968535"/>
              <a:gd name="connsiteY26" fmla="*/ 3201315 h 6858001"/>
              <a:gd name="connsiteX27" fmla="*/ 252134 w 968535"/>
              <a:gd name="connsiteY27" fmla="*/ 3343961 h 6858001"/>
              <a:gd name="connsiteX28" fmla="*/ 252134 w 968535"/>
              <a:gd name="connsiteY28" fmla="*/ 3485236 h 6858001"/>
              <a:gd name="connsiteX29" fmla="*/ 250117 w 968535"/>
              <a:gd name="connsiteY29" fmla="*/ 3625139 h 6858001"/>
              <a:gd name="connsiteX30" fmla="*/ 247092 w 968535"/>
              <a:gd name="connsiteY30" fmla="*/ 3762299 h 6858001"/>
              <a:gd name="connsiteX31" fmla="*/ 244234 w 968535"/>
              <a:gd name="connsiteY31" fmla="*/ 3898087 h 6858001"/>
              <a:gd name="connsiteX32" fmla="*/ 241040 w 968535"/>
              <a:gd name="connsiteY32" fmla="*/ 4031133 h 6858001"/>
              <a:gd name="connsiteX33" fmla="*/ 236166 w 968535"/>
              <a:gd name="connsiteY33" fmla="*/ 4163492 h 6858001"/>
              <a:gd name="connsiteX34" fmla="*/ 230955 w 968535"/>
              <a:gd name="connsiteY34" fmla="*/ 4293793 h 6858001"/>
              <a:gd name="connsiteX35" fmla="*/ 226249 w 968535"/>
              <a:gd name="connsiteY35" fmla="*/ 4421352 h 6858001"/>
              <a:gd name="connsiteX36" fmla="*/ 212969 w 968535"/>
              <a:gd name="connsiteY36" fmla="*/ 4670298 h 6858001"/>
              <a:gd name="connsiteX37" fmla="*/ 198850 w 968535"/>
              <a:gd name="connsiteY37" fmla="*/ 4908956 h 6858001"/>
              <a:gd name="connsiteX38" fmla="*/ 184058 w 968535"/>
              <a:gd name="connsiteY38" fmla="*/ 5138013 h 6858001"/>
              <a:gd name="connsiteX39" fmla="*/ 167753 w 968535"/>
              <a:gd name="connsiteY39" fmla="*/ 5354726 h 6858001"/>
              <a:gd name="connsiteX40" fmla="*/ 150776 w 968535"/>
              <a:gd name="connsiteY40" fmla="*/ 5561838 h 6858001"/>
              <a:gd name="connsiteX41" fmla="*/ 132455 w 968535"/>
              <a:gd name="connsiteY41" fmla="*/ 5753862 h 6858001"/>
              <a:gd name="connsiteX42" fmla="*/ 114469 w 968535"/>
              <a:gd name="connsiteY42" fmla="*/ 5934227 h 6858001"/>
              <a:gd name="connsiteX43" fmla="*/ 96484 w 968535"/>
              <a:gd name="connsiteY43" fmla="*/ 6100191 h 6858001"/>
              <a:gd name="connsiteX44" fmla="*/ 79507 w 968535"/>
              <a:gd name="connsiteY44" fmla="*/ 6252438 h 6858001"/>
              <a:gd name="connsiteX45" fmla="*/ 63370 w 968535"/>
              <a:gd name="connsiteY45" fmla="*/ 6387541 h 6858001"/>
              <a:gd name="connsiteX46" fmla="*/ 48074 w 968535"/>
              <a:gd name="connsiteY46" fmla="*/ 6509613 h 6858001"/>
              <a:gd name="connsiteX47" fmla="*/ 35299 w 968535"/>
              <a:gd name="connsiteY47" fmla="*/ 6612483 h 6858001"/>
              <a:gd name="connsiteX48" fmla="*/ 23197 w 968535"/>
              <a:gd name="connsiteY48" fmla="*/ 6698894 h 6858001"/>
              <a:gd name="connsiteX49" fmla="*/ 5883 w 968535"/>
              <a:gd name="connsiteY49" fmla="*/ 6817538 h 6858001"/>
              <a:gd name="connsiteX50" fmla="*/ 0 w 968535"/>
              <a:gd name="connsiteY50" fmla="*/ 6858000 h 6858001"/>
              <a:gd name="connsiteX51" fmla="*/ 63181 w 968535"/>
              <a:gd name="connsiteY51" fmla="*/ 6858000 h 6858001"/>
              <a:gd name="connsiteX52" fmla="*/ 69064 w 968535"/>
              <a:gd name="connsiteY52" fmla="*/ 6817538 h 6858001"/>
              <a:gd name="connsiteX53" fmla="*/ 86378 w 968535"/>
              <a:gd name="connsiteY53" fmla="*/ 6698894 h 6858001"/>
              <a:gd name="connsiteX54" fmla="*/ 98480 w 968535"/>
              <a:gd name="connsiteY54" fmla="*/ 6612483 h 6858001"/>
              <a:gd name="connsiteX55" fmla="*/ 111255 w 968535"/>
              <a:gd name="connsiteY55" fmla="*/ 6509613 h 6858001"/>
              <a:gd name="connsiteX56" fmla="*/ 126551 w 968535"/>
              <a:gd name="connsiteY56" fmla="*/ 6387541 h 6858001"/>
              <a:gd name="connsiteX57" fmla="*/ 142688 w 968535"/>
              <a:gd name="connsiteY57" fmla="*/ 6252438 h 6858001"/>
              <a:gd name="connsiteX58" fmla="*/ 159665 w 968535"/>
              <a:gd name="connsiteY58" fmla="*/ 6100191 h 6858001"/>
              <a:gd name="connsiteX59" fmla="*/ 177650 w 968535"/>
              <a:gd name="connsiteY59" fmla="*/ 5934227 h 6858001"/>
              <a:gd name="connsiteX60" fmla="*/ 195636 w 968535"/>
              <a:gd name="connsiteY60" fmla="*/ 5753862 h 6858001"/>
              <a:gd name="connsiteX61" fmla="*/ 213957 w 968535"/>
              <a:gd name="connsiteY61" fmla="*/ 5561838 h 6858001"/>
              <a:gd name="connsiteX62" fmla="*/ 230934 w 968535"/>
              <a:gd name="connsiteY62" fmla="*/ 5354726 h 6858001"/>
              <a:gd name="connsiteX63" fmla="*/ 247239 w 968535"/>
              <a:gd name="connsiteY63" fmla="*/ 5138013 h 6858001"/>
              <a:gd name="connsiteX64" fmla="*/ 262031 w 968535"/>
              <a:gd name="connsiteY64" fmla="*/ 4908956 h 6858001"/>
              <a:gd name="connsiteX65" fmla="*/ 276150 w 968535"/>
              <a:gd name="connsiteY65" fmla="*/ 4670298 h 6858001"/>
              <a:gd name="connsiteX66" fmla="*/ 289430 w 968535"/>
              <a:gd name="connsiteY66" fmla="*/ 4421352 h 6858001"/>
              <a:gd name="connsiteX67" fmla="*/ 294136 w 968535"/>
              <a:gd name="connsiteY67" fmla="*/ 4293793 h 6858001"/>
              <a:gd name="connsiteX68" fmla="*/ 299347 w 968535"/>
              <a:gd name="connsiteY68" fmla="*/ 4163492 h 6858001"/>
              <a:gd name="connsiteX69" fmla="*/ 304221 w 968535"/>
              <a:gd name="connsiteY69" fmla="*/ 4031133 h 6858001"/>
              <a:gd name="connsiteX70" fmla="*/ 307415 w 968535"/>
              <a:gd name="connsiteY70" fmla="*/ 3898087 h 6858001"/>
              <a:gd name="connsiteX71" fmla="*/ 310273 w 968535"/>
              <a:gd name="connsiteY71" fmla="*/ 3762299 h 6858001"/>
              <a:gd name="connsiteX72" fmla="*/ 313298 w 968535"/>
              <a:gd name="connsiteY72" fmla="*/ 3625139 h 6858001"/>
              <a:gd name="connsiteX73" fmla="*/ 315315 w 968535"/>
              <a:gd name="connsiteY73" fmla="*/ 3485236 h 6858001"/>
              <a:gd name="connsiteX74" fmla="*/ 315315 w 968535"/>
              <a:gd name="connsiteY74" fmla="*/ 3343961 h 6858001"/>
              <a:gd name="connsiteX75" fmla="*/ 316324 w 968535"/>
              <a:gd name="connsiteY75" fmla="*/ 3201315 h 6858001"/>
              <a:gd name="connsiteX76" fmla="*/ 315315 w 968535"/>
              <a:gd name="connsiteY76" fmla="*/ 3057297 h 6858001"/>
              <a:gd name="connsiteX77" fmla="*/ 313298 w 968535"/>
              <a:gd name="connsiteY77" fmla="*/ 2911221 h 6858001"/>
              <a:gd name="connsiteX78" fmla="*/ 311449 w 968535"/>
              <a:gd name="connsiteY78" fmla="*/ 2765146 h 6858001"/>
              <a:gd name="connsiteX79" fmla="*/ 307415 w 968535"/>
              <a:gd name="connsiteY79" fmla="*/ 2617013 h 6858001"/>
              <a:gd name="connsiteX80" fmla="*/ 303213 w 968535"/>
              <a:gd name="connsiteY80" fmla="*/ 2467509 h 6858001"/>
              <a:gd name="connsiteX81" fmla="*/ 298338 w 968535"/>
              <a:gd name="connsiteY81" fmla="*/ 2318004 h 6858001"/>
              <a:gd name="connsiteX82" fmla="*/ 291447 w 968535"/>
              <a:gd name="connsiteY82" fmla="*/ 2167128 h 6858001"/>
              <a:gd name="connsiteX83" fmla="*/ 283210 w 968535"/>
              <a:gd name="connsiteY83" fmla="*/ 2014881 h 6858001"/>
              <a:gd name="connsiteX84" fmla="*/ 275310 w 968535"/>
              <a:gd name="connsiteY84" fmla="*/ 1861947 h 6858001"/>
              <a:gd name="connsiteX85" fmla="*/ 265225 w 968535"/>
              <a:gd name="connsiteY85" fmla="*/ 1709014 h 6858001"/>
              <a:gd name="connsiteX86" fmla="*/ 253122 w 968535"/>
              <a:gd name="connsiteY86" fmla="*/ 1554023 h 6858001"/>
              <a:gd name="connsiteX87" fmla="*/ 241020 w 968535"/>
              <a:gd name="connsiteY87" fmla="*/ 1401090 h 6858001"/>
              <a:gd name="connsiteX88" fmla="*/ 227068 w 968535"/>
              <a:gd name="connsiteY88" fmla="*/ 1245413 h 6858001"/>
              <a:gd name="connsiteX89" fmla="*/ 211772 w 968535"/>
              <a:gd name="connsiteY89" fmla="*/ 1089051 h 6858001"/>
              <a:gd name="connsiteX90" fmla="*/ 195636 w 968535"/>
              <a:gd name="connsiteY90" fmla="*/ 934746 h 6858001"/>
              <a:gd name="connsiteX91" fmla="*/ 176810 w 968535"/>
              <a:gd name="connsiteY91" fmla="*/ 778383 h 6858001"/>
              <a:gd name="connsiteX92" fmla="*/ 156639 w 968535"/>
              <a:gd name="connsiteY92" fmla="*/ 622707 h 6858001"/>
              <a:gd name="connsiteX93" fmla="*/ 136636 w 968535"/>
              <a:gd name="connsiteY93" fmla="*/ 466344 h 6858001"/>
              <a:gd name="connsiteX94" fmla="*/ 113272 w 968535"/>
              <a:gd name="connsiteY94" fmla="*/ 310668 h 6858001"/>
              <a:gd name="connsiteX95" fmla="*/ 89403 w 968535"/>
              <a:gd name="connsiteY95" fmla="*/ 15567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68535" h="6858001">
                <a:moveTo>
                  <a:pt x="968535" y="6858000"/>
                </a:moveTo>
                <a:lnTo>
                  <a:pt x="905354" y="6858000"/>
                </a:lnTo>
                <a:lnTo>
                  <a:pt x="905354" y="6858001"/>
                </a:lnTo>
                <a:lnTo>
                  <a:pt x="968535" y="6858001"/>
                </a:lnTo>
                <a:close/>
                <a:moveTo>
                  <a:pt x="64358" y="0"/>
                </a:moveTo>
                <a:lnTo>
                  <a:pt x="1177" y="0"/>
                </a:lnTo>
                <a:lnTo>
                  <a:pt x="26222" y="155677"/>
                </a:lnTo>
                <a:lnTo>
                  <a:pt x="50091" y="310668"/>
                </a:lnTo>
                <a:lnTo>
                  <a:pt x="73455" y="466344"/>
                </a:lnTo>
                <a:lnTo>
                  <a:pt x="93458" y="622707"/>
                </a:lnTo>
                <a:lnTo>
                  <a:pt x="113629" y="778383"/>
                </a:lnTo>
                <a:lnTo>
                  <a:pt x="132455" y="934746"/>
                </a:lnTo>
                <a:lnTo>
                  <a:pt x="148591" y="1089051"/>
                </a:lnTo>
                <a:lnTo>
                  <a:pt x="163887" y="1245413"/>
                </a:lnTo>
                <a:lnTo>
                  <a:pt x="177839" y="1401090"/>
                </a:lnTo>
                <a:lnTo>
                  <a:pt x="189941" y="1554023"/>
                </a:lnTo>
                <a:lnTo>
                  <a:pt x="202044" y="1709014"/>
                </a:lnTo>
                <a:lnTo>
                  <a:pt x="212129" y="1861947"/>
                </a:lnTo>
                <a:lnTo>
                  <a:pt x="220029" y="2014881"/>
                </a:lnTo>
                <a:lnTo>
                  <a:pt x="228266" y="2167128"/>
                </a:lnTo>
                <a:lnTo>
                  <a:pt x="235157" y="2318004"/>
                </a:lnTo>
                <a:lnTo>
                  <a:pt x="240032" y="2467509"/>
                </a:lnTo>
                <a:lnTo>
                  <a:pt x="244234" y="2617013"/>
                </a:lnTo>
                <a:lnTo>
                  <a:pt x="248268" y="2765146"/>
                </a:lnTo>
                <a:lnTo>
                  <a:pt x="250117" y="2911221"/>
                </a:lnTo>
                <a:lnTo>
                  <a:pt x="252134" y="3057297"/>
                </a:lnTo>
                <a:lnTo>
                  <a:pt x="253143" y="3201315"/>
                </a:lnTo>
                <a:lnTo>
                  <a:pt x="252134" y="3343961"/>
                </a:lnTo>
                <a:lnTo>
                  <a:pt x="252134" y="3485236"/>
                </a:lnTo>
                <a:lnTo>
                  <a:pt x="250117" y="3625139"/>
                </a:lnTo>
                <a:lnTo>
                  <a:pt x="247092" y="3762299"/>
                </a:lnTo>
                <a:lnTo>
                  <a:pt x="244234" y="3898087"/>
                </a:lnTo>
                <a:lnTo>
                  <a:pt x="241040" y="4031133"/>
                </a:lnTo>
                <a:lnTo>
                  <a:pt x="236166" y="4163492"/>
                </a:lnTo>
                <a:lnTo>
                  <a:pt x="230955" y="4293793"/>
                </a:lnTo>
                <a:lnTo>
                  <a:pt x="226249" y="4421352"/>
                </a:lnTo>
                <a:lnTo>
                  <a:pt x="212969" y="4670298"/>
                </a:lnTo>
                <a:lnTo>
                  <a:pt x="198850" y="4908956"/>
                </a:lnTo>
                <a:lnTo>
                  <a:pt x="184058" y="5138013"/>
                </a:lnTo>
                <a:lnTo>
                  <a:pt x="167753" y="5354726"/>
                </a:lnTo>
                <a:lnTo>
                  <a:pt x="150776" y="5561838"/>
                </a:lnTo>
                <a:lnTo>
                  <a:pt x="132455" y="5753862"/>
                </a:lnTo>
                <a:lnTo>
                  <a:pt x="114469" y="5934227"/>
                </a:lnTo>
                <a:lnTo>
                  <a:pt x="96484" y="6100191"/>
                </a:lnTo>
                <a:lnTo>
                  <a:pt x="79507" y="6252438"/>
                </a:lnTo>
                <a:lnTo>
                  <a:pt x="63370" y="6387541"/>
                </a:lnTo>
                <a:lnTo>
                  <a:pt x="48074" y="6509613"/>
                </a:lnTo>
                <a:lnTo>
                  <a:pt x="35299" y="6612483"/>
                </a:lnTo>
                <a:lnTo>
                  <a:pt x="23197" y="6698894"/>
                </a:lnTo>
                <a:lnTo>
                  <a:pt x="5883" y="6817538"/>
                </a:lnTo>
                <a:lnTo>
                  <a:pt x="0" y="6858000"/>
                </a:lnTo>
                <a:lnTo>
                  <a:pt x="63181" y="6858000"/>
                </a:lnTo>
                <a:lnTo>
                  <a:pt x="69064" y="6817538"/>
                </a:lnTo>
                <a:lnTo>
                  <a:pt x="86378" y="6698894"/>
                </a:lnTo>
                <a:lnTo>
                  <a:pt x="98480" y="6612483"/>
                </a:lnTo>
                <a:lnTo>
                  <a:pt x="111255" y="6509613"/>
                </a:lnTo>
                <a:lnTo>
                  <a:pt x="126551" y="6387541"/>
                </a:lnTo>
                <a:lnTo>
                  <a:pt x="142688" y="6252438"/>
                </a:lnTo>
                <a:lnTo>
                  <a:pt x="159665" y="6100191"/>
                </a:lnTo>
                <a:lnTo>
                  <a:pt x="177650" y="5934227"/>
                </a:lnTo>
                <a:lnTo>
                  <a:pt x="195636" y="5753862"/>
                </a:lnTo>
                <a:lnTo>
                  <a:pt x="213957" y="5561838"/>
                </a:lnTo>
                <a:lnTo>
                  <a:pt x="230934" y="5354726"/>
                </a:lnTo>
                <a:lnTo>
                  <a:pt x="247239" y="5138013"/>
                </a:lnTo>
                <a:lnTo>
                  <a:pt x="262031" y="4908956"/>
                </a:lnTo>
                <a:lnTo>
                  <a:pt x="276150" y="4670298"/>
                </a:lnTo>
                <a:lnTo>
                  <a:pt x="289430" y="4421352"/>
                </a:lnTo>
                <a:lnTo>
                  <a:pt x="294136" y="4293793"/>
                </a:lnTo>
                <a:lnTo>
                  <a:pt x="299347" y="4163492"/>
                </a:lnTo>
                <a:lnTo>
                  <a:pt x="304221" y="4031133"/>
                </a:lnTo>
                <a:lnTo>
                  <a:pt x="307415" y="3898087"/>
                </a:lnTo>
                <a:lnTo>
                  <a:pt x="310273" y="3762299"/>
                </a:lnTo>
                <a:lnTo>
                  <a:pt x="313298" y="3625139"/>
                </a:lnTo>
                <a:lnTo>
                  <a:pt x="315315" y="3485236"/>
                </a:lnTo>
                <a:lnTo>
                  <a:pt x="315315" y="3343961"/>
                </a:lnTo>
                <a:lnTo>
                  <a:pt x="316324" y="3201315"/>
                </a:lnTo>
                <a:lnTo>
                  <a:pt x="315315" y="3057297"/>
                </a:lnTo>
                <a:lnTo>
                  <a:pt x="313298" y="2911221"/>
                </a:lnTo>
                <a:lnTo>
                  <a:pt x="311449" y="2765146"/>
                </a:lnTo>
                <a:lnTo>
                  <a:pt x="307415" y="2617013"/>
                </a:lnTo>
                <a:lnTo>
                  <a:pt x="303213" y="2467509"/>
                </a:lnTo>
                <a:lnTo>
                  <a:pt x="298338" y="2318004"/>
                </a:lnTo>
                <a:lnTo>
                  <a:pt x="291447" y="2167128"/>
                </a:lnTo>
                <a:lnTo>
                  <a:pt x="283210" y="2014881"/>
                </a:lnTo>
                <a:lnTo>
                  <a:pt x="275310" y="1861947"/>
                </a:lnTo>
                <a:lnTo>
                  <a:pt x="265225" y="1709014"/>
                </a:lnTo>
                <a:lnTo>
                  <a:pt x="253122" y="1554023"/>
                </a:lnTo>
                <a:lnTo>
                  <a:pt x="241020" y="1401090"/>
                </a:lnTo>
                <a:lnTo>
                  <a:pt x="227068" y="1245413"/>
                </a:lnTo>
                <a:lnTo>
                  <a:pt x="211772" y="1089051"/>
                </a:lnTo>
                <a:lnTo>
                  <a:pt x="195636" y="934746"/>
                </a:lnTo>
                <a:lnTo>
                  <a:pt x="176810" y="778383"/>
                </a:lnTo>
                <a:lnTo>
                  <a:pt x="156639" y="622707"/>
                </a:lnTo>
                <a:lnTo>
                  <a:pt x="136636" y="466344"/>
                </a:lnTo>
                <a:lnTo>
                  <a:pt x="113272" y="310668"/>
                </a:lnTo>
                <a:lnTo>
                  <a:pt x="89403" y="155677"/>
                </a:lnTo>
                <a:close/>
              </a:path>
            </a:pathLst>
          </a:custGeom>
          <a:solidFill>
            <a:srgbClr val="474B57"/>
          </a:solidFill>
          <a:ln>
            <a:noFill/>
          </a:ln>
        </p:spPr>
        <p:txBody>
          <a:bodyPr wrap="square" rtlCol="0" anchor="ctr">
            <a:noAutofit/>
          </a:bodyPr>
          <a:lstStyle/>
          <a:p>
            <a:pPr algn="ctr"/>
            <a:endParaRPr lang="en-US"/>
          </a:p>
        </p:txBody>
      </p:sp>
      <p:sp>
        <p:nvSpPr>
          <p:cNvPr id="3" name="Content Placeholder 2"/>
          <p:cNvSpPr>
            <a:spLocks noGrp="1"/>
          </p:cNvSpPr>
          <p:nvPr>
            <p:ph idx="1"/>
          </p:nvPr>
        </p:nvSpPr>
        <p:spPr>
          <a:xfrm>
            <a:off x="4375475" y="2438400"/>
            <a:ext cx="7325748" cy="3651504"/>
          </a:xfrm>
        </p:spPr>
        <p:txBody>
          <a:bodyPr>
            <a:normAutofit/>
          </a:bodyPr>
          <a:lstStyle/>
          <a:p>
            <a:pPr>
              <a:lnSpc>
                <a:spcPct val="101000"/>
              </a:lnSpc>
            </a:pPr>
            <a:r>
              <a:rPr lang="en-US" dirty="0"/>
              <a:t>Interactions between organisms and their environment can be divided into four levels: individuals, populations, communities, and ecosystems.</a:t>
            </a:r>
            <a:endParaRPr lang="en-US"/>
          </a:p>
          <a:p>
            <a:pPr>
              <a:lnSpc>
                <a:spcPct val="101000"/>
              </a:lnSpc>
            </a:pPr>
            <a:r>
              <a:rPr lang="en-US" dirty="0"/>
              <a:t>Abiotic elements of a community change over time, affecting organisms and their interactions on all levels.</a:t>
            </a:r>
            <a:endParaRPr lang="en-US"/>
          </a:p>
          <a:p>
            <a:pPr fontAlgn="base">
              <a:lnSpc>
                <a:spcPct val="101000"/>
              </a:lnSpc>
            </a:pPr>
            <a:r>
              <a:rPr lang="en-US" dirty="0"/>
              <a:t>The Biosphere </a:t>
            </a:r>
            <a:endParaRPr lang="en-US"/>
          </a:p>
          <a:p>
            <a:pPr lvl="1" fontAlgn="base">
              <a:lnSpc>
                <a:spcPct val="101000"/>
              </a:lnSpc>
            </a:pPr>
            <a:r>
              <a:rPr lang="en-US" dirty="0"/>
              <a:t>Includes all the ecosystems in the world and their interactions</a:t>
            </a:r>
            <a:endParaRPr lang="en-US"/>
          </a:p>
          <a:p>
            <a:pPr lvl="1" fontAlgn="base">
              <a:lnSpc>
                <a:spcPct val="101000"/>
              </a:lnSpc>
            </a:pPr>
            <a:r>
              <a:rPr lang="en-US" dirty="0"/>
              <a:t>Includes all parts of the earth where living organisms are found</a:t>
            </a:r>
            <a:endParaRPr lang="en-US"/>
          </a:p>
          <a:p>
            <a:pPr lvl="1" fontAlgn="base">
              <a:lnSpc>
                <a:spcPct val="101000"/>
              </a:lnSpc>
            </a:pPr>
            <a:r>
              <a:rPr lang="en-US" dirty="0"/>
              <a:t>Extends several kilometers into the atmosphere and several meters into the soil</a:t>
            </a:r>
            <a:endParaRPr lang="en-US"/>
          </a:p>
          <a:p>
            <a:pPr>
              <a:lnSpc>
                <a:spcPct val="101000"/>
              </a:lnSpc>
            </a:pPr>
            <a:endParaRPr lang="en-US"/>
          </a:p>
          <a:p>
            <a:pPr>
              <a:lnSpc>
                <a:spcPct val="101000"/>
              </a:lnSpc>
            </a:pPr>
            <a:endParaRPr lang="en-US"/>
          </a:p>
        </p:txBody>
      </p:sp>
      <p:sp>
        <p:nvSpPr>
          <p:cNvPr id="5" name="Rectangle 4"/>
          <p:cNvSpPr/>
          <p:nvPr/>
        </p:nvSpPr>
        <p:spPr>
          <a:xfrm>
            <a:off x="5970018" y="1905000"/>
            <a:ext cx="2334193" cy="369332"/>
          </a:xfrm>
          <a:prstGeom prst="rect">
            <a:avLst/>
          </a:prstGeom>
        </p:spPr>
        <p:txBody>
          <a:bodyPr wrap="square">
            <a:spAutoFit/>
          </a:bodyPr>
          <a:lstStyle/>
          <a:p>
            <a:pPr>
              <a:spcAft>
                <a:spcPts val="600"/>
              </a:spcAft>
            </a:pPr>
            <a:r>
              <a:rPr lang="en-US" dirty="0"/>
              <a:t> </a:t>
            </a:r>
            <a:endParaRPr lang="en-US"/>
          </a:p>
        </p:txBody>
      </p:sp>
    </p:spTree>
    <p:extLst>
      <p:ext uri="{BB962C8B-B14F-4D97-AF65-F5344CB8AC3E}">
        <p14:creationId xmlns:p14="http://schemas.microsoft.com/office/powerpoint/2010/main" val="54108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t>Darwin’s </a:t>
            </a:r>
            <a:r>
              <a:rPr lang="en-US" altLang="en-US" i="1"/>
              <a:t>On the Origin of Species</a:t>
            </a:r>
            <a:endParaRPr lang="en-US" altLang="en-US"/>
          </a:p>
        </p:txBody>
      </p:sp>
      <p:sp>
        <p:nvSpPr>
          <p:cNvPr id="40963" name="Rectangle 3"/>
          <p:cNvSpPr>
            <a:spLocks noGrp="1" noChangeArrowheads="1"/>
          </p:cNvSpPr>
          <p:nvPr>
            <p:ph sz="half" idx="1"/>
          </p:nvPr>
        </p:nvSpPr>
        <p:spPr>
          <a:xfrm>
            <a:off x="531812" y="1676400"/>
            <a:ext cx="3962400" cy="4495800"/>
          </a:xfrm>
        </p:spPr>
        <p:txBody>
          <a:bodyPr/>
          <a:lstStyle/>
          <a:p>
            <a:pPr marL="609600" indent="-609600"/>
            <a:r>
              <a:rPr lang="en-US" altLang="en-US" dirty="0"/>
              <a:t>Darwin’s book proposed two main ideas based on his observations:</a:t>
            </a:r>
          </a:p>
          <a:p>
            <a:pPr marL="609600" indent="-609600">
              <a:buFontTx/>
              <a:buAutoNum type="arabicPeriod"/>
            </a:pPr>
            <a:r>
              <a:rPr lang="en-US" altLang="en-US" dirty="0"/>
              <a:t>Present forms of life have descended from ancestral species</a:t>
            </a:r>
          </a:p>
          <a:p>
            <a:pPr marL="609600" indent="-609600">
              <a:buFontTx/>
              <a:buAutoNum type="arabicPeriod"/>
            </a:pPr>
            <a:r>
              <a:rPr lang="en-US" altLang="en-US" dirty="0"/>
              <a:t>The mechanism for modification is natural selection that takes place over a long period of time</a:t>
            </a:r>
          </a:p>
        </p:txBody>
      </p:sp>
      <p:pic>
        <p:nvPicPr>
          <p:cNvPr id="3" name="GhHOjC4oxh8"/>
          <p:cNvPicPr>
            <a:picLocks noGrp="1" noRot="1" noChangeAspect="1"/>
          </p:cNvPicPr>
          <p:nvPr>
            <p:ph sz="half" idx="2"/>
            <a:videoFile r:link="rId1"/>
          </p:nvPr>
        </p:nvPicPr>
        <p:blipFill>
          <a:blip r:embed="rId3"/>
          <a:stretch>
            <a:fillRect/>
          </a:stretch>
        </p:blipFill>
        <p:spPr>
          <a:xfrm>
            <a:off x="227013" y="-14288"/>
            <a:ext cx="11811000" cy="6643688"/>
          </a:xfrm>
          <a:prstGeom prst="rect">
            <a:avLst/>
          </a:prstGeom>
        </p:spPr>
      </p:pic>
    </p:spTree>
    <p:extLst>
      <p:ext uri="{BB962C8B-B14F-4D97-AF65-F5344CB8AC3E}">
        <p14:creationId xmlns:p14="http://schemas.microsoft.com/office/powerpoint/2010/main" val="137154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44BBADA1-9C19-4DF9-B9B3-57B5EBE33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Rectangle 2"/>
          <p:cNvSpPr>
            <a:spLocks noGrp="1" noChangeArrowheads="1"/>
          </p:cNvSpPr>
          <p:nvPr>
            <p:ph type="title"/>
          </p:nvPr>
        </p:nvSpPr>
        <p:spPr>
          <a:xfrm>
            <a:off x="6399133" y="568345"/>
            <a:ext cx="5302090" cy="1560716"/>
          </a:xfrm>
        </p:spPr>
        <p:txBody>
          <a:bodyPr>
            <a:normAutofit/>
          </a:bodyPr>
          <a:lstStyle/>
          <a:p>
            <a:pPr eaLnBrk="1" hangingPunct="1"/>
            <a:r>
              <a:rPr lang="en-US" altLang="en-US"/>
              <a:t>Fossils</a:t>
            </a:r>
          </a:p>
        </p:txBody>
      </p:sp>
      <p:pic>
        <p:nvPicPr>
          <p:cNvPr id="43012" name="Picture 5" descr="burgess_trilobite_l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21" b="-3"/>
          <a:stretch/>
        </p:blipFill>
        <p:spPr bwMode="auto">
          <a:xfrm>
            <a:off x="943220" y="645106"/>
            <a:ext cx="3003628" cy="2863157"/>
          </a:xfrm>
          <a:custGeom>
            <a:avLst/>
            <a:gdLst>
              <a:gd name="connsiteX0" fmla="*/ 0 w 4113440"/>
              <a:gd name="connsiteY0" fmla="*/ 0 h 3920044"/>
              <a:gd name="connsiteX1" fmla="*/ 4113440 w 4113440"/>
              <a:gd name="connsiteY1" fmla="*/ 0 h 3920044"/>
              <a:gd name="connsiteX2" fmla="*/ 4113440 w 4113440"/>
              <a:gd name="connsiteY2" fmla="*/ 3103224 h 3920044"/>
              <a:gd name="connsiteX3" fmla="*/ 2157388 w 4113440"/>
              <a:gd name="connsiteY3" fmla="*/ 3103224 h 3920044"/>
              <a:gd name="connsiteX4" fmla="*/ 2157388 w 4113440"/>
              <a:gd name="connsiteY4" fmla="*/ 3920044 h 3920044"/>
              <a:gd name="connsiteX5" fmla="*/ 0 w 4113440"/>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3440" h="3920044">
                <a:moveTo>
                  <a:pt x="0" y="0"/>
                </a:moveTo>
                <a:lnTo>
                  <a:pt x="4113440" y="0"/>
                </a:lnTo>
                <a:lnTo>
                  <a:pt x="4113440" y="3103224"/>
                </a:lnTo>
                <a:lnTo>
                  <a:pt x="2157388" y="3103224"/>
                </a:lnTo>
                <a:lnTo>
                  <a:pt x="2157388" y="3920044"/>
                </a:lnTo>
                <a:lnTo>
                  <a:pt x="0" y="392004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Straight Connector 76">
            <a:extLst>
              <a:ext uri="{FF2B5EF4-FFF2-40B4-BE49-F238E27FC236}">
                <a16:creationId xmlns:a16="http://schemas.microsoft.com/office/drawing/2014/main" id="{191574A0-150B-491C-A458-998B1E6161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99133" y="2176009"/>
            <a:ext cx="530209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3014" name="Picture 8" descr="dinosaur3251a"/>
          <p:cNvPicPr>
            <a:picLocks noChangeAspect="1" noChangeArrowheads="1"/>
          </p:cNvPicPr>
          <p:nvPr/>
        </p:nvPicPr>
        <p:blipFill rotWithShape="1">
          <a:blip r:embed="rId3">
            <a:extLst>
              <a:ext uri="{28A0092B-C50C-407E-A947-70E740481C1C}">
                <a14:useLocalDpi xmlns:a14="http://schemas.microsoft.com/office/drawing/2010/main" val="0"/>
              </a:ext>
            </a:extLst>
          </a:blip>
          <a:srcRect l="6406" r="19372" b="-2"/>
          <a:stretch/>
        </p:blipFill>
        <p:spPr bwMode="auto">
          <a:xfrm>
            <a:off x="2639797" y="3029161"/>
            <a:ext cx="3003628" cy="28631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idx="1"/>
          </p:nvPr>
        </p:nvSpPr>
        <p:spPr>
          <a:xfrm>
            <a:off x="6399133" y="2438400"/>
            <a:ext cx="5302090" cy="3651504"/>
          </a:xfrm>
        </p:spPr>
        <p:txBody>
          <a:bodyPr>
            <a:normAutofit/>
          </a:bodyPr>
          <a:lstStyle/>
          <a:p>
            <a:pPr eaLnBrk="1" hangingPunct="1"/>
            <a:r>
              <a:rPr lang="en-US" altLang="en-US" dirty="0"/>
              <a:t>Fossils are formed within sedimentary rock</a:t>
            </a:r>
          </a:p>
          <a:p>
            <a:pPr eaLnBrk="1" hangingPunct="1"/>
            <a:r>
              <a:rPr lang="en-US" altLang="en-US" dirty="0"/>
              <a:t>The layer in which a fossil is found often is indicative of the age of that particular specimen</a:t>
            </a:r>
          </a:p>
          <a:p>
            <a:r>
              <a:rPr lang="en-US" altLang="en-US" dirty="0"/>
              <a:t>Younger fossils are in younger rock</a:t>
            </a:r>
          </a:p>
          <a:p>
            <a:r>
              <a:rPr lang="en-US" altLang="en-US" dirty="0"/>
              <a:t>The deeper into the rock you go the more dissimilar the fossils become to today’s species</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3328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6" name="Straight Connector 135">
            <a:extLst>
              <a:ext uri="{FF2B5EF4-FFF2-40B4-BE49-F238E27FC236}">
                <a16:creationId xmlns:a16="http://schemas.microsoft.com/office/drawing/2014/main" id="{F01B498E-AA60-42FD-A3A5-B3EC85E39D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936" y="2176009"/>
            <a:ext cx="87682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8" name="Freeform 5">
            <a:extLst>
              <a:ext uri="{FF2B5EF4-FFF2-40B4-BE49-F238E27FC236}">
                <a16:creationId xmlns:a16="http://schemas.microsoft.com/office/drawing/2014/main" id="{A61F684E-B5B4-4236-A5E7-6B143BB22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63"/>
            <a:ext cx="3779094"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useBgFill="1">
        <p:nvSpPr>
          <p:cNvPr id="140" name="Rectangle 139">
            <a:extLst>
              <a:ext uri="{FF2B5EF4-FFF2-40B4-BE49-F238E27FC236}">
                <a16:creationId xmlns:a16="http://schemas.microsoft.com/office/drawing/2014/main" id="{5DEA3339-2EBB-4771-9995-A2E4327FC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noChangeArrowheads="1"/>
          </p:cNvSpPr>
          <p:nvPr>
            <p:ph type="title"/>
          </p:nvPr>
        </p:nvSpPr>
        <p:spPr>
          <a:xfrm>
            <a:off x="4947783" y="568345"/>
            <a:ext cx="6753440" cy="1560716"/>
          </a:xfrm>
        </p:spPr>
        <p:txBody>
          <a:bodyPr vert="horz" lIns="91440" tIns="45720" rIns="91440" bIns="45720" rtlCol="0" anchor="t">
            <a:normAutofit/>
          </a:bodyPr>
          <a:lstStyle/>
          <a:p>
            <a:pPr defTabSz="914400"/>
            <a:r>
              <a:rPr lang="en-US" altLang="en-US" sz="4400"/>
              <a:t>Transitional Fossils</a:t>
            </a:r>
          </a:p>
        </p:txBody>
      </p:sp>
      <p:pic>
        <p:nvPicPr>
          <p:cNvPr id="41986" name="Picture 2" descr="Image result for transitional fossils of whale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5432" r="-4" b="-4"/>
          <a:stretch/>
        </p:blipFill>
        <p:spPr bwMode="auto">
          <a:xfrm>
            <a:off x="633833" y="640081"/>
            <a:ext cx="4000273" cy="5340702"/>
          </a:xfrm>
          <a:prstGeom prst="rect">
            <a:avLst/>
          </a:prstGeom>
          <a:noFill/>
          <a:extLst>
            <a:ext uri="{909E8E84-426E-40DD-AFC4-6F175D3DCCD1}">
              <a14:hiddenFill xmlns:a14="http://schemas.microsoft.com/office/drawing/2010/main">
                <a:solidFill>
                  <a:srgbClr val="FFFFFF"/>
                </a:solidFill>
              </a14:hiddenFill>
            </a:ext>
          </a:extLst>
        </p:spPr>
      </p:pic>
      <p:cxnSp>
        <p:nvCxnSpPr>
          <p:cNvPr id="142" name="Straight Connector 141">
            <a:extLst>
              <a:ext uri="{FF2B5EF4-FFF2-40B4-BE49-F238E27FC236}">
                <a16:creationId xmlns:a16="http://schemas.microsoft.com/office/drawing/2014/main" id="{4E80717C-6AA3-4702-8683-A7D66E6EA7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7783" y="2176009"/>
            <a:ext cx="67534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6083" name="Rectangle 3"/>
          <p:cNvSpPr>
            <a:spLocks noGrp="1" noChangeArrowheads="1"/>
          </p:cNvSpPr>
          <p:nvPr>
            <p:ph sz="half" idx="1"/>
          </p:nvPr>
        </p:nvSpPr>
        <p:spPr>
          <a:xfrm>
            <a:off x="4947783" y="2438399"/>
            <a:ext cx="6753440" cy="3661955"/>
          </a:xfrm>
        </p:spPr>
        <p:txBody>
          <a:bodyPr vert="horz" lIns="91440" tIns="45720" rIns="91440" bIns="45720" rtlCol="0">
            <a:normAutofit/>
          </a:bodyPr>
          <a:lstStyle/>
          <a:p>
            <a:pPr indent="-320040" defTabSz="914400"/>
            <a:r>
              <a:rPr lang="en-US" altLang="en-US" dirty="0"/>
              <a:t>Often there were apparent gaps in the fossil record</a:t>
            </a:r>
            <a:endParaRPr lang="en-US" altLang="en-US"/>
          </a:p>
          <a:p>
            <a:pPr indent="-320040" defTabSz="914400"/>
            <a:r>
              <a:rPr lang="en-US" altLang="en-US" dirty="0"/>
              <a:t>Over time, transitional fossils are found that fill the gaps and link different species together</a:t>
            </a:r>
            <a:endParaRPr lang="en-US" altLang="en-US"/>
          </a:p>
        </p:txBody>
      </p:sp>
    </p:spTree>
    <p:extLst>
      <p:ext uri="{BB962C8B-B14F-4D97-AF65-F5344CB8AC3E}">
        <p14:creationId xmlns:p14="http://schemas.microsoft.com/office/powerpoint/2010/main" val="267530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36" name="Straight Connector 135">
            <a:extLst>
              <a:ext uri="{FF2B5EF4-FFF2-40B4-BE49-F238E27FC236}">
                <a16:creationId xmlns:a16="http://schemas.microsoft.com/office/drawing/2014/main" id="{A25526EB-DE0B-4901-920C-80AF981B9C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936" y="2176009"/>
            <a:ext cx="87682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8" name="Freeform 5">
            <a:extLst>
              <a:ext uri="{FF2B5EF4-FFF2-40B4-BE49-F238E27FC236}">
                <a16:creationId xmlns:a16="http://schemas.microsoft.com/office/drawing/2014/main" id="{ADAA1113-299D-486E-82E7-7386C9A74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763"/>
            <a:ext cx="3779094"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useBgFill="1">
        <p:nvSpPr>
          <p:cNvPr id="140" name="Rectangle 139">
            <a:extLst>
              <a:ext uri="{FF2B5EF4-FFF2-40B4-BE49-F238E27FC236}">
                <a16:creationId xmlns:a16="http://schemas.microsoft.com/office/drawing/2014/main" id="{3A52305B-2722-4FBF-A9B9-80AEF3D2D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2"/>
          <p:cNvSpPr>
            <a:spLocks noGrp="1" noChangeArrowheads="1"/>
          </p:cNvSpPr>
          <p:nvPr>
            <p:ph type="title"/>
          </p:nvPr>
        </p:nvSpPr>
        <p:spPr>
          <a:xfrm>
            <a:off x="7824475" y="568345"/>
            <a:ext cx="3876748" cy="1560716"/>
          </a:xfrm>
        </p:spPr>
        <p:txBody>
          <a:bodyPr vert="horz" lIns="91440" tIns="45720" rIns="91440" bIns="45720" rtlCol="0" anchor="t">
            <a:normAutofit/>
          </a:bodyPr>
          <a:lstStyle/>
          <a:p>
            <a:pPr defTabSz="914400"/>
            <a:r>
              <a:rPr lang="en-US" altLang="en-US" sz="3100"/>
              <a:t>Examples of Biogeographical Evidence</a:t>
            </a:r>
          </a:p>
        </p:txBody>
      </p:sp>
      <p:sp>
        <p:nvSpPr>
          <p:cNvPr id="142" name="Rounded Rectangle 13">
            <a:extLst>
              <a:ext uri="{FF2B5EF4-FFF2-40B4-BE49-F238E27FC236}">
                <a16:creationId xmlns:a16="http://schemas.microsoft.com/office/drawing/2014/main" id="{C3FD7C52-4279-4758-BB91-256163415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057" y="1534308"/>
            <a:ext cx="6493219"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9938" name="Picture 2" descr="Image result for biogeographical evidence of evolutio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97187" y="2329490"/>
            <a:ext cx="5833132" cy="2779386"/>
          </a:xfrm>
          <a:prstGeom prst="rect">
            <a:avLst/>
          </a:prstGeom>
          <a:noFill/>
          <a:extLst>
            <a:ext uri="{909E8E84-426E-40DD-AFC4-6F175D3DCCD1}">
              <a14:hiddenFill xmlns:a14="http://schemas.microsoft.com/office/drawing/2010/main">
                <a:solidFill>
                  <a:srgbClr val="FFFFFF"/>
                </a:solidFill>
              </a14:hiddenFill>
            </a:ext>
          </a:extLst>
        </p:spPr>
      </p:pic>
      <p:cxnSp>
        <p:nvCxnSpPr>
          <p:cNvPr id="144" name="Straight Connector 143">
            <a:extLst>
              <a:ext uri="{FF2B5EF4-FFF2-40B4-BE49-F238E27FC236}">
                <a16:creationId xmlns:a16="http://schemas.microsoft.com/office/drawing/2014/main" id="{06F687CD-FFEB-47FE-9307-B6F9CD2EE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4475" y="2176009"/>
            <a:ext cx="38767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131" name="Rectangle 3"/>
          <p:cNvSpPr>
            <a:spLocks noGrp="1" noChangeArrowheads="1"/>
          </p:cNvSpPr>
          <p:nvPr>
            <p:ph sz="half" idx="1"/>
          </p:nvPr>
        </p:nvSpPr>
        <p:spPr>
          <a:xfrm>
            <a:off x="7824475" y="2438400"/>
            <a:ext cx="3876748" cy="3651504"/>
          </a:xfrm>
        </p:spPr>
        <p:txBody>
          <a:bodyPr vert="horz" lIns="91440" tIns="45720" rIns="91440" bIns="45720" rtlCol="0">
            <a:normAutofit/>
          </a:bodyPr>
          <a:lstStyle/>
          <a:p>
            <a:pPr indent="-320040" defTabSz="914400"/>
            <a:r>
              <a:rPr lang="en-US" altLang="en-US" dirty="0"/>
              <a:t>Close environments having similar species</a:t>
            </a:r>
            <a:endParaRPr lang="en-US" altLang="en-US"/>
          </a:p>
          <a:p>
            <a:pPr indent="-320040" defTabSz="914400"/>
            <a:r>
              <a:rPr lang="en-US" altLang="en-US" dirty="0"/>
              <a:t>Animals on islands resembling animals on the mainland</a:t>
            </a:r>
            <a:endParaRPr lang="en-US" altLang="en-US"/>
          </a:p>
          <a:p>
            <a:pPr indent="-320040" defTabSz="914400"/>
            <a:r>
              <a:rPr lang="en-US" altLang="en-US" dirty="0"/>
              <a:t>Animals on different continents being similar along plates</a:t>
            </a:r>
            <a:endParaRPr lang="en-US" altLang="en-US"/>
          </a:p>
        </p:txBody>
      </p:sp>
    </p:spTree>
    <p:extLst>
      <p:ext uri="{BB962C8B-B14F-4D97-AF65-F5344CB8AC3E}">
        <p14:creationId xmlns:p14="http://schemas.microsoft.com/office/powerpoint/2010/main" val="30217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A52305B-2722-4FBF-A9B9-80AEF3D2D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54" name="Rectangle 2"/>
          <p:cNvSpPr>
            <a:spLocks noGrp="1" noChangeArrowheads="1"/>
          </p:cNvSpPr>
          <p:nvPr>
            <p:ph type="title"/>
          </p:nvPr>
        </p:nvSpPr>
        <p:spPr>
          <a:xfrm>
            <a:off x="7824475" y="568345"/>
            <a:ext cx="3876748" cy="1560716"/>
          </a:xfrm>
        </p:spPr>
        <p:txBody>
          <a:bodyPr>
            <a:normAutofit/>
          </a:bodyPr>
          <a:lstStyle/>
          <a:p>
            <a:pPr eaLnBrk="1" hangingPunct="1"/>
            <a:r>
              <a:rPr lang="en-US" altLang="en-US"/>
              <a:t>Anatomy</a:t>
            </a:r>
          </a:p>
        </p:txBody>
      </p:sp>
      <p:sp>
        <p:nvSpPr>
          <p:cNvPr id="75" name="Rounded Rectangle 13">
            <a:extLst>
              <a:ext uri="{FF2B5EF4-FFF2-40B4-BE49-F238E27FC236}">
                <a16:creationId xmlns:a16="http://schemas.microsoft.com/office/drawing/2014/main" id="{C3FD7C52-4279-4758-BB91-256163415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057" y="1534308"/>
            <a:ext cx="6493219"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156" name="Picture 5" descr="limb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7187" y="2304648"/>
            <a:ext cx="5833132" cy="28290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Straight Connector 76">
            <a:extLst>
              <a:ext uri="{FF2B5EF4-FFF2-40B4-BE49-F238E27FC236}">
                <a16:creationId xmlns:a16="http://schemas.microsoft.com/office/drawing/2014/main" id="{06F687CD-FFEB-47FE-9307-B6F9CD2EE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4475" y="2176009"/>
            <a:ext cx="38767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9155" name="Rectangle 3"/>
          <p:cNvSpPr>
            <a:spLocks noGrp="1" noChangeArrowheads="1"/>
          </p:cNvSpPr>
          <p:nvPr>
            <p:ph idx="1"/>
          </p:nvPr>
        </p:nvSpPr>
        <p:spPr>
          <a:xfrm>
            <a:off x="7824475" y="2438400"/>
            <a:ext cx="3876748" cy="3651504"/>
          </a:xfrm>
        </p:spPr>
        <p:txBody>
          <a:bodyPr>
            <a:normAutofit/>
          </a:bodyPr>
          <a:lstStyle/>
          <a:p>
            <a:pPr eaLnBrk="1" hangingPunct="1"/>
            <a:r>
              <a:rPr lang="en-US" altLang="en-US"/>
              <a:t>Many closely related organisms have homologous structures (structures that have the same origin and general elements, but different functions)</a:t>
            </a:r>
          </a:p>
          <a:p>
            <a:pPr eaLnBrk="1" hangingPunct="1"/>
            <a:endParaRPr lang="en-US" altLang="en-US"/>
          </a:p>
        </p:txBody>
      </p:sp>
    </p:spTree>
    <p:extLst>
      <p:ext uri="{BB962C8B-B14F-4D97-AF65-F5344CB8AC3E}">
        <p14:creationId xmlns:p14="http://schemas.microsoft.com/office/powerpoint/2010/main" val="11687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a:t>Homologous Structures and Evolution</a:t>
            </a:r>
          </a:p>
        </p:txBody>
      </p:sp>
      <p:sp>
        <p:nvSpPr>
          <p:cNvPr id="50179" name="Rectangle 3"/>
          <p:cNvSpPr>
            <a:spLocks noGrp="1" noChangeArrowheads="1"/>
          </p:cNvSpPr>
          <p:nvPr>
            <p:ph sz="half" idx="1"/>
          </p:nvPr>
        </p:nvSpPr>
        <p:spPr/>
        <p:txBody>
          <a:bodyPr/>
          <a:lstStyle/>
          <a:p>
            <a:pPr eaLnBrk="1" hangingPunct="1">
              <a:lnSpc>
                <a:spcPct val="90000"/>
              </a:lnSpc>
            </a:pPr>
            <a:r>
              <a:rPr lang="en-US" altLang="en-US" dirty="0"/>
              <a:t>Homologous structures point to a common ancestor</a:t>
            </a:r>
          </a:p>
          <a:p>
            <a:pPr eaLnBrk="1" hangingPunct="1">
              <a:lnSpc>
                <a:spcPct val="90000"/>
              </a:lnSpc>
            </a:pPr>
            <a:r>
              <a:rPr lang="en-US" altLang="en-US" dirty="0"/>
              <a:t>Variations in the structure over time made the homologous structures useful adaptations for different environments</a:t>
            </a:r>
          </a:p>
          <a:p>
            <a:pPr eaLnBrk="1" hangingPunct="1">
              <a:lnSpc>
                <a:spcPct val="90000"/>
              </a:lnSpc>
            </a:pPr>
            <a:r>
              <a:rPr lang="en-US" altLang="en-US" dirty="0"/>
              <a:t>Analogous structures (those with a similar function, but different origins) do not lend evidence to evolution</a:t>
            </a:r>
          </a:p>
        </p:txBody>
      </p:sp>
      <p:pic>
        <p:nvPicPr>
          <p:cNvPr id="3" name="lIEoO5KdPvg"/>
          <p:cNvPicPr>
            <a:picLocks noGrp="1" noRot="1" noChangeAspect="1"/>
          </p:cNvPicPr>
          <p:nvPr>
            <p:ph sz="half" idx="2"/>
            <a:videoFile r:link="rId1"/>
          </p:nvPr>
        </p:nvPicPr>
        <p:blipFill>
          <a:blip r:embed="rId3"/>
          <a:stretch>
            <a:fillRect/>
          </a:stretch>
        </p:blipFill>
        <p:spPr>
          <a:xfrm>
            <a:off x="128588" y="53975"/>
            <a:ext cx="12033250" cy="6769100"/>
          </a:xfrm>
          <a:prstGeom prst="rect">
            <a:avLst/>
          </a:prstGeom>
        </p:spPr>
      </p:pic>
    </p:spTree>
    <p:extLst>
      <p:ext uri="{BB962C8B-B14F-4D97-AF65-F5344CB8AC3E}">
        <p14:creationId xmlns:p14="http://schemas.microsoft.com/office/powerpoint/2010/main" val="188400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4294967295"/>
          </p:nvPr>
        </p:nvSpPr>
        <p:spPr>
          <a:xfrm>
            <a:off x="1065212" y="1600200"/>
            <a:ext cx="3968751" cy="4525963"/>
          </a:xfrm>
        </p:spPr>
        <p:txBody>
          <a:bodyPr/>
          <a:lstStyle/>
          <a:p>
            <a:pPr eaLnBrk="1" hangingPunct="1">
              <a:lnSpc>
                <a:spcPct val="90000"/>
              </a:lnSpc>
            </a:pPr>
            <a:r>
              <a:rPr lang="en-US" altLang="en-US" dirty="0"/>
              <a:t>Most vertebrate embryos are similar to each other at some point in their development</a:t>
            </a:r>
          </a:p>
          <a:p>
            <a:pPr eaLnBrk="1" hangingPunct="1">
              <a:lnSpc>
                <a:spcPct val="90000"/>
              </a:lnSpc>
            </a:pPr>
            <a:r>
              <a:rPr lang="en-US" altLang="en-US" dirty="0"/>
              <a:t>This points to a common ancestral origin</a:t>
            </a:r>
          </a:p>
        </p:txBody>
      </p:sp>
      <p:sp>
        <p:nvSpPr>
          <p:cNvPr id="51202" name="Rectangle 2"/>
          <p:cNvSpPr>
            <a:spLocks noGrp="1" noChangeArrowheads="1"/>
          </p:cNvSpPr>
          <p:nvPr>
            <p:ph type="title" idx="4294967295"/>
          </p:nvPr>
        </p:nvSpPr>
        <p:spPr>
          <a:xfrm>
            <a:off x="1065212" y="568325"/>
            <a:ext cx="4268787" cy="1560513"/>
          </a:xfrm>
        </p:spPr>
        <p:txBody>
          <a:bodyPr/>
          <a:lstStyle/>
          <a:p>
            <a:pPr eaLnBrk="1" hangingPunct="1"/>
            <a:r>
              <a:rPr lang="en-US" altLang="en-US" dirty="0"/>
              <a:t>Embryology</a:t>
            </a:r>
          </a:p>
        </p:txBody>
      </p:sp>
      <p:pic>
        <p:nvPicPr>
          <p:cNvPr id="51204" name="Picture 5" descr="nrg1918-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238" y="762000"/>
            <a:ext cx="4858640" cy="563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222377" y="3124200"/>
            <a:ext cx="96012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ltLang="en-US" dirty="0"/>
              <a:t>Molecular Biology</a:t>
            </a:r>
          </a:p>
        </p:txBody>
      </p:sp>
      <p:sp>
        <p:nvSpPr>
          <p:cNvPr id="6" name="Rectangle 3"/>
          <p:cNvSpPr txBox="1">
            <a:spLocks noChangeArrowheads="1"/>
          </p:cNvSpPr>
          <p:nvPr/>
        </p:nvSpPr>
        <p:spPr>
          <a:xfrm>
            <a:off x="1065212" y="4267200"/>
            <a:ext cx="4957765" cy="1905000"/>
          </a:xfrm>
          <a:prstGeom prst="rect">
            <a:avLst/>
          </a:prstGeom>
        </p:spPr>
        <p:txBody>
          <a:bodyPr vert="horz" lIns="91440" tIns="45720" rIns="91440" bIns="45720" rtlCol="0">
            <a:normAutofit/>
          </a:bodyPr>
          <a:lst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a:lstStyle>
          <a:p>
            <a:r>
              <a:rPr lang="en-US" altLang="en-US"/>
              <a:t>Evolutionary relationships can be studied and traced using DNA</a:t>
            </a:r>
          </a:p>
          <a:p>
            <a:r>
              <a:rPr lang="en-US" altLang="en-US"/>
              <a:t>We have learned that some traits are shared by all organisms:</a:t>
            </a:r>
            <a:endParaRPr lang="en-US" altLang="en-US" dirty="0"/>
          </a:p>
        </p:txBody>
      </p:sp>
    </p:spTree>
    <p:extLst>
      <p:ext uri="{BB962C8B-B14F-4D97-AF65-F5344CB8AC3E}">
        <p14:creationId xmlns:p14="http://schemas.microsoft.com/office/powerpoint/2010/main" val="325163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4279" name="Rectangle 73">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4" name="Rectangle 2"/>
          <p:cNvSpPr>
            <a:spLocks noGrp="1" noChangeArrowheads="1"/>
          </p:cNvSpPr>
          <p:nvPr>
            <p:ph type="title"/>
          </p:nvPr>
        </p:nvSpPr>
        <p:spPr>
          <a:xfrm>
            <a:off x="8464025" y="2274276"/>
            <a:ext cx="3228733" cy="3821723"/>
          </a:xfrm>
        </p:spPr>
        <p:txBody>
          <a:bodyPr anchor="t">
            <a:normAutofit/>
          </a:bodyPr>
          <a:lstStyle/>
          <a:p>
            <a:pPr eaLnBrk="1" hangingPunct="1"/>
            <a:r>
              <a:rPr lang="en-US" altLang="en-US" sz="3400"/>
              <a:t>Genetics</a:t>
            </a:r>
          </a:p>
        </p:txBody>
      </p:sp>
      <p:cxnSp>
        <p:nvCxnSpPr>
          <p:cNvPr id="54280" name="Straight Connector 75">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4281" name="Rectangle 3">
            <a:extLst>
              <a:ext uri="{FF2B5EF4-FFF2-40B4-BE49-F238E27FC236}">
                <a16:creationId xmlns:a16="http://schemas.microsoft.com/office/drawing/2014/main" id="{6DB318F0-DA03-47B3-8C42-55547B613DBF}"/>
              </a:ext>
            </a:extLst>
          </p:cNvPr>
          <p:cNvGraphicFramePr>
            <a:graphicFrameLocks noGrp="1"/>
          </p:cNvGraphicFramePr>
          <p:nvPr>
            <p:ph idx="1"/>
            <p:extLst>
              <p:ext uri="{D42A27DB-BD31-4B8C-83A1-F6EECF244321}">
                <p14:modId xmlns:p14="http://schemas.microsoft.com/office/powerpoint/2010/main" val="508016443"/>
              </p:ext>
            </p:extLst>
          </p:nvPr>
        </p:nvGraphicFramePr>
        <p:xfrm>
          <a:off x="642770" y="642938"/>
          <a:ext cx="718632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4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533400"/>
          </a:xfrm>
        </p:spPr>
        <p:txBody>
          <a:bodyPr>
            <a:normAutofit fontScale="90000"/>
          </a:bodyPr>
          <a:lstStyle/>
          <a:p>
            <a:r>
              <a:rPr lang="en-US" dirty="0"/>
              <a:t>Evolution – Why does it matter?</a:t>
            </a:r>
          </a:p>
        </p:txBody>
      </p:sp>
      <p:pic>
        <p:nvPicPr>
          <p:cNvPr id="4" name="hqepQGOYKZ0"/>
          <p:cNvPicPr>
            <a:picLocks noGrp="1" noRot="1" noChangeAspect="1"/>
          </p:cNvPicPr>
          <p:nvPr>
            <p:ph idx="1"/>
            <a:videoFile r:link="rId1"/>
          </p:nvPr>
        </p:nvPicPr>
        <p:blipFill>
          <a:blip r:embed="rId3"/>
          <a:stretch>
            <a:fillRect/>
          </a:stretch>
        </p:blipFill>
        <p:spPr>
          <a:xfrm>
            <a:off x="1274763" y="1066800"/>
            <a:ext cx="9753600" cy="5486400"/>
          </a:xfrm>
          <a:prstGeom prst="rect">
            <a:avLst/>
          </a:prstGeom>
        </p:spPr>
      </p:pic>
    </p:spTree>
    <p:extLst>
      <p:ext uri="{BB962C8B-B14F-4D97-AF65-F5344CB8AC3E}">
        <p14:creationId xmlns:p14="http://schemas.microsoft.com/office/powerpoint/2010/main" val="59853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0483" y="568345"/>
            <a:ext cx="3850740" cy="1560716"/>
          </a:xfrm>
        </p:spPr>
        <p:txBody>
          <a:bodyPr>
            <a:normAutofit/>
          </a:bodyPr>
          <a:lstStyle/>
          <a:p>
            <a:r>
              <a:rPr lang="en-US"/>
              <a:t>Homework:</a:t>
            </a:r>
          </a:p>
        </p:txBody>
      </p:sp>
      <p:pic>
        <p:nvPicPr>
          <p:cNvPr id="87042" name="Picture 2" descr="Image result for homework mem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9370" y="640081"/>
            <a:ext cx="5185147" cy="534070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0483" y="2438399"/>
            <a:ext cx="3850740" cy="3661955"/>
          </a:xfrm>
        </p:spPr>
        <p:txBody>
          <a:bodyPr>
            <a:normAutofit/>
          </a:bodyPr>
          <a:lstStyle/>
          <a:p>
            <a:r>
              <a:rPr lang="en-US"/>
              <a:t>Go back through section 4.2 and answer the 9 textbook questions</a:t>
            </a:r>
          </a:p>
          <a:p>
            <a:r>
              <a:rPr lang="en-US"/>
              <a:t>Copy the summary from 4.2 into your notes</a:t>
            </a:r>
          </a:p>
          <a:p>
            <a:r>
              <a:rPr lang="en-US"/>
              <a:t>Complete Thought Lab 4.3</a:t>
            </a:r>
          </a:p>
          <a:p>
            <a:r>
              <a:rPr lang="en-US"/>
              <a:t>Complete the section 4.2 Questions 1-10</a:t>
            </a:r>
          </a:p>
        </p:txBody>
      </p:sp>
    </p:spTree>
    <p:extLst>
      <p:ext uri="{BB962C8B-B14F-4D97-AF65-F5344CB8AC3E}">
        <p14:creationId xmlns:p14="http://schemas.microsoft.com/office/powerpoint/2010/main" val="370093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0483" y="568345"/>
            <a:ext cx="3850740" cy="1560716"/>
          </a:xfrm>
        </p:spPr>
        <p:txBody>
          <a:bodyPr>
            <a:normAutofit/>
          </a:bodyPr>
          <a:lstStyle/>
          <a:p>
            <a:r>
              <a:rPr lang="en-US"/>
              <a:t>Homework:</a:t>
            </a:r>
          </a:p>
        </p:txBody>
      </p:sp>
      <p:pic>
        <p:nvPicPr>
          <p:cNvPr id="2050" name="Picture 2" descr="Image result for homewor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5663" y="640081"/>
            <a:ext cx="4272561" cy="5340702"/>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0483" y="2438399"/>
            <a:ext cx="3850740" cy="3661955"/>
          </a:xfrm>
        </p:spPr>
        <p:txBody>
          <a:bodyPr>
            <a:normAutofit/>
          </a:bodyPr>
          <a:lstStyle/>
          <a:p>
            <a:r>
              <a:rPr lang="en-US" dirty="0"/>
              <a:t>New Vocabulary</a:t>
            </a:r>
          </a:p>
          <a:p>
            <a:pPr lvl="1"/>
            <a:r>
              <a:rPr lang="en-US" dirty="0"/>
              <a:t>Handout</a:t>
            </a:r>
          </a:p>
          <a:p>
            <a:r>
              <a:rPr lang="en-US"/>
              <a:t>Go back through section 3.1 and answer the 4 textbook questions</a:t>
            </a:r>
          </a:p>
          <a:p>
            <a:r>
              <a:rPr lang="en-US"/>
              <a:t>Copy the summary from 3.1 into your notes</a:t>
            </a:r>
          </a:p>
          <a:p>
            <a:r>
              <a:rPr lang="en-US"/>
              <a:t>Complete the section 3.1 Questions 1-8</a:t>
            </a:r>
          </a:p>
        </p:txBody>
      </p:sp>
    </p:spTree>
    <p:extLst>
      <p:ext uri="{BB962C8B-B14F-4D97-AF65-F5344CB8AC3E}">
        <p14:creationId xmlns:p14="http://schemas.microsoft.com/office/powerpoint/2010/main" val="36869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2" name="Rectangle 2"/>
          <p:cNvSpPr>
            <a:spLocks noGrp="1" noChangeArrowheads="1"/>
          </p:cNvSpPr>
          <p:nvPr>
            <p:ph type="title"/>
          </p:nvPr>
        </p:nvSpPr>
        <p:spPr>
          <a:xfrm>
            <a:off x="8464025" y="2274276"/>
            <a:ext cx="3228733" cy="3821723"/>
          </a:xfrm>
        </p:spPr>
        <p:txBody>
          <a:bodyPr anchor="t">
            <a:normAutofit/>
          </a:bodyPr>
          <a:lstStyle/>
          <a:p>
            <a:pPr eaLnBrk="1" hangingPunct="1"/>
            <a:r>
              <a:rPr lang="en-US" altLang="en-US" sz="3400"/>
              <a:t>How Species Form</a:t>
            </a:r>
          </a:p>
        </p:txBody>
      </p:sp>
      <p:cxnSp>
        <p:nvCxnSpPr>
          <p:cNvPr id="140" name="Straight Connector 139">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56325" name="Rectangle 3">
            <a:extLst>
              <a:ext uri="{FF2B5EF4-FFF2-40B4-BE49-F238E27FC236}">
                <a16:creationId xmlns:a16="http://schemas.microsoft.com/office/drawing/2014/main" id="{194739F0-2AA6-4FB2-AF55-45EAA4187EE5}"/>
              </a:ext>
            </a:extLst>
          </p:cNvPr>
          <p:cNvGraphicFramePr>
            <a:graphicFrameLocks noGrp="1"/>
          </p:cNvGraphicFramePr>
          <p:nvPr>
            <p:ph idx="1"/>
            <p:extLst>
              <p:ext uri="{D42A27DB-BD31-4B8C-83A1-F6EECF244321}">
                <p14:modId xmlns:p14="http://schemas.microsoft.com/office/powerpoint/2010/main" val="3602690664"/>
              </p:ext>
            </p:extLst>
          </p:nvPr>
        </p:nvGraphicFramePr>
        <p:xfrm>
          <a:off x="608012" y="222405"/>
          <a:ext cx="8271042" cy="6413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820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Speciation</a:t>
            </a:r>
          </a:p>
        </p:txBody>
      </p:sp>
      <p:pic>
        <p:nvPicPr>
          <p:cNvPr id="4" name="udZUaNKXbJA"/>
          <p:cNvPicPr>
            <a:picLocks noGrp="1" noRot="1" noChangeAspect="1"/>
          </p:cNvPicPr>
          <p:nvPr>
            <p:ph idx="1"/>
            <a:videoFile r:link="rId1"/>
          </p:nvPr>
        </p:nvPicPr>
        <p:blipFill>
          <a:blip r:embed="rId3"/>
          <a:stretch>
            <a:fillRect/>
          </a:stretch>
        </p:blipFill>
        <p:spPr>
          <a:xfrm>
            <a:off x="379413" y="304800"/>
            <a:ext cx="11353800" cy="6386513"/>
          </a:xfrm>
          <a:prstGeom prst="rect">
            <a:avLst/>
          </a:prstGeom>
        </p:spPr>
      </p:pic>
    </p:spTree>
    <p:extLst>
      <p:ext uri="{BB962C8B-B14F-4D97-AF65-F5344CB8AC3E}">
        <p14:creationId xmlns:p14="http://schemas.microsoft.com/office/powerpoint/2010/main" val="8695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1204" y="0"/>
            <a:ext cx="753574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Rectangle 2"/>
          <p:cNvSpPr>
            <a:spLocks noGrp="1" noChangeArrowheads="1"/>
          </p:cNvSpPr>
          <p:nvPr>
            <p:ph type="title"/>
          </p:nvPr>
        </p:nvSpPr>
        <p:spPr>
          <a:xfrm>
            <a:off x="5139621" y="568345"/>
            <a:ext cx="6561602" cy="1560716"/>
          </a:xfrm>
        </p:spPr>
        <p:txBody>
          <a:bodyPr>
            <a:normAutofit/>
          </a:bodyPr>
          <a:lstStyle/>
          <a:p>
            <a:pPr eaLnBrk="1" hangingPunct="1"/>
            <a:r>
              <a:rPr lang="en-US" altLang="en-US"/>
              <a:t>The Speed of Evolution</a:t>
            </a:r>
          </a:p>
        </p:txBody>
      </p:sp>
      <p:sp>
        <p:nvSpPr>
          <p:cNvPr id="76" name="Freeform 5">
            <a:extLst>
              <a:ext uri="{FF2B5EF4-FFF2-40B4-BE49-F238E27FC236}">
                <a16:creationId xmlns:a16="http://schemas.microsoft.com/office/drawing/2014/main" id="{CE4620EA-FA8E-49B8-AF97-10A27364A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12864" y="0"/>
            <a:ext cx="4139153"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1">
              <a:lumMod val="60000"/>
              <a:lumOff val="40000"/>
              <a:alpha val="25000"/>
            </a:schemeClr>
          </a:solidFill>
          <a:ln>
            <a:noFill/>
          </a:ln>
        </p:spPr>
      </p:sp>
      <p:cxnSp>
        <p:nvCxnSpPr>
          <p:cNvPr id="78" name="Straight Connector 77">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9621" y="2257514"/>
            <a:ext cx="1371243"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6563" name="Rectangle 3"/>
          <p:cNvSpPr>
            <a:spLocks noGrp="1" noChangeArrowheads="1"/>
          </p:cNvSpPr>
          <p:nvPr>
            <p:ph idx="1"/>
          </p:nvPr>
        </p:nvSpPr>
        <p:spPr>
          <a:xfrm>
            <a:off x="5139621" y="2438400"/>
            <a:ext cx="6561602" cy="3651504"/>
          </a:xfrm>
        </p:spPr>
        <p:txBody>
          <a:bodyPr>
            <a:normAutofit/>
          </a:bodyPr>
          <a:lstStyle/>
          <a:p>
            <a:pPr eaLnBrk="1" hangingPunct="1"/>
            <a:r>
              <a:rPr lang="en-US" altLang="en-US" sz="2400" dirty="0"/>
              <a:t>Since Darwin’s time, evolutionary biologists have suggested that evolution is very slow</a:t>
            </a:r>
          </a:p>
          <a:p>
            <a:pPr eaLnBrk="1" hangingPunct="1"/>
            <a:r>
              <a:rPr lang="en-US" altLang="en-US" sz="2400" dirty="0"/>
              <a:t>This would indicate that the large differences we see between species now are the sum of all of the small changes over a long period of time</a:t>
            </a:r>
          </a:p>
          <a:p>
            <a:pPr eaLnBrk="1" hangingPunct="1"/>
            <a:r>
              <a:rPr lang="en-US" altLang="en-US" sz="2400" dirty="0"/>
              <a:t>However, sudden changes seen in the fossil record do not support this in some cases</a:t>
            </a:r>
          </a:p>
        </p:txBody>
      </p:sp>
    </p:spTree>
    <p:extLst>
      <p:ext uri="{BB962C8B-B14F-4D97-AF65-F5344CB8AC3E}">
        <p14:creationId xmlns:p14="http://schemas.microsoft.com/office/powerpoint/2010/main" val="365645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E3DB6FEF-2505-46DD-98AA-E6F0013E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78DB0209-038A-4BBB-846F-FF25A7C168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1204" y="0"/>
            <a:ext cx="753574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Rectangle 2"/>
          <p:cNvSpPr>
            <a:spLocks noGrp="1" noChangeArrowheads="1"/>
          </p:cNvSpPr>
          <p:nvPr>
            <p:ph type="title"/>
          </p:nvPr>
        </p:nvSpPr>
        <p:spPr>
          <a:xfrm>
            <a:off x="5139621" y="568345"/>
            <a:ext cx="6561602" cy="1560716"/>
          </a:xfrm>
        </p:spPr>
        <p:txBody>
          <a:bodyPr>
            <a:normAutofit/>
          </a:bodyPr>
          <a:lstStyle/>
          <a:p>
            <a:pPr eaLnBrk="1" hangingPunct="1"/>
            <a:r>
              <a:rPr lang="en-US" altLang="en-US"/>
              <a:t>A New Idea – Punctuated Equilibrium</a:t>
            </a:r>
          </a:p>
        </p:txBody>
      </p:sp>
      <p:sp>
        <p:nvSpPr>
          <p:cNvPr id="76" name="Freeform 5">
            <a:extLst>
              <a:ext uri="{FF2B5EF4-FFF2-40B4-BE49-F238E27FC236}">
                <a16:creationId xmlns:a16="http://schemas.microsoft.com/office/drawing/2014/main" id="{CE4620EA-FA8E-49B8-AF97-10A27364A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12864" y="0"/>
            <a:ext cx="4139153"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1">
              <a:lumMod val="60000"/>
              <a:lumOff val="40000"/>
              <a:alpha val="25000"/>
            </a:schemeClr>
          </a:solidFill>
          <a:ln>
            <a:noFill/>
          </a:ln>
        </p:spPr>
      </p:sp>
      <p:cxnSp>
        <p:nvCxnSpPr>
          <p:cNvPr id="78" name="Straight Connector 77">
            <a:extLst>
              <a:ext uri="{FF2B5EF4-FFF2-40B4-BE49-F238E27FC236}">
                <a16:creationId xmlns:a16="http://schemas.microsoft.com/office/drawing/2014/main" id="{1B896C34-214C-4AF6-8B1F-ACB10F0BF0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9621" y="2257514"/>
            <a:ext cx="1371243"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7587" name="Rectangle 3"/>
          <p:cNvSpPr>
            <a:spLocks noGrp="1" noChangeArrowheads="1"/>
          </p:cNvSpPr>
          <p:nvPr>
            <p:ph idx="1"/>
          </p:nvPr>
        </p:nvSpPr>
        <p:spPr>
          <a:xfrm>
            <a:off x="5139621" y="2438400"/>
            <a:ext cx="6561602" cy="3651504"/>
          </a:xfrm>
        </p:spPr>
        <p:txBody>
          <a:bodyPr>
            <a:normAutofit/>
          </a:bodyPr>
          <a:lstStyle/>
          <a:p>
            <a:pPr eaLnBrk="1" hangingPunct="1"/>
            <a:r>
              <a:rPr lang="en-US" altLang="en-US" dirty="0"/>
              <a:t>Punctuated equilibrium proposes that evolutionary history consists of long periods where very little changes that is broken up by rapid periods of change</a:t>
            </a:r>
            <a:endParaRPr lang="en-US" altLang="en-US"/>
          </a:p>
          <a:p>
            <a:pPr eaLnBrk="1" hangingPunct="1"/>
            <a:r>
              <a:rPr lang="en-US" altLang="en-US" dirty="0"/>
              <a:t>This theory proposes that when a species first diverges from a parent species, major morphological changes occur</a:t>
            </a:r>
            <a:endParaRPr lang="en-US" altLang="en-US"/>
          </a:p>
          <a:p>
            <a:r>
              <a:rPr lang="en-US" altLang="en-US" dirty="0"/>
              <a:t>This can occur when a species enters a new area</a:t>
            </a:r>
          </a:p>
          <a:p>
            <a:r>
              <a:rPr lang="en-US" altLang="en-US" dirty="0"/>
              <a:t>When this occurs, new selection pressures will select for different adaptations, resulting in the next generation being quite different from the parent generation</a:t>
            </a:r>
          </a:p>
          <a:p>
            <a:pPr eaLnBrk="1" hangingPunct="1"/>
            <a:endParaRPr lang="en-US" altLang="en-US"/>
          </a:p>
        </p:txBody>
      </p:sp>
    </p:spTree>
    <p:extLst>
      <p:ext uri="{BB962C8B-B14F-4D97-AF65-F5344CB8AC3E}">
        <p14:creationId xmlns:p14="http://schemas.microsoft.com/office/powerpoint/2010/main" val="2231097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E1736B5-79A1-483A-807C-5B895C780F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13"/>
            <a:ext cx="12188825" cy="6924496"/>
            <a:chOff x="-1" y="-2313"/>
            <a:chExt cx="12192001" cy="6924496"/>
          </a:xfrm>
        </p:grpSpPr>
        <p:sp>
          <p:nvSpPr>
            <p:cNvPr id="72" name="Freeform 13">
              <a:extLst>
                <a:ext uri="{FF2B5EF4-FFF2-40B4-BE49-F238E27FC236}">
                  <a16:creationId xmlns:a16="http://schemas.microsoft.com/office/drawing/2014/main" id="{3023D89E-4A18-481D-AFC6-8A3CFFF5F4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73" name="Freeform 9">
              <a:extLst>
                <a:ext uri="{FF2B5EF4-FFF2-40B4-BE49-F238E27FC236}">
                  <a16:creationId xmlns:a16="http://schemas.microsoft.com/office/drawing/2014/main" id="{4BD75724-4DD2-480A-8726-FB621A69A7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74" name="Freeform 5">
              <a:extLst>
                <a:ext uri="{FF2B5EF4-FFF2-40B4-BE49-F238E27FC236}">
                  <a16:creationId xmlns:a16="http://schemas.microsoft.com/office/drawing/2014/main" id="{40CEC5A1-F04B-41E4-8C6F-F67F8D3113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grpSp>
        <p:nvGrpSpPr>
          <p:cNvPr id="76" name="Group 75">
            <a:extLst>
              <a:ext uri="{FF2B5EF4-FFF2-40B4-BE49-F238E27FC236}">
                <a16:creationId xmlns:a16="http://schemas.microsoft.com/office/drawing/2014/main" id="{09BEA560-2847-4370-BC15-A325A89ACC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18393" y="467784"/>
            <a:ext cx="4873944" cy="5922963"/>
            <a:chOff x="7320300" y="467784"/>
            <a:chExt cx="4875213" cy="5922963"/>
          </a:xfrm>
        </p:grpSpPr>
        <p:sp>
          <p:nvSpPr>
            <p:cNvPr id="77" name="Freeform 206">
              <a:extLst>
                <a:ext uri="{FF2B5EF4-FFF2-40B4-BE49-F238E27FC236}">
                  <a16:creationId xmlns:a16="http://schemas.microsoft.com/office/drawing/2014/main" id="{029FFBCF-53E9-44C1-B368-91501730D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78" name="Freeform 211">
              <a:extLst>
                <a:ext uri="{FF2B5EF4-FFF2-40B4-BE49-F238E27FC236}">
                  <a16:creationId xmlns:a16="http://schemas.microsoft.com/office/drawing/2014/main" id="{1378E932-CA08-4345-83F9-239A18D8A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79" name="Straight Connector 78">
              <a:extLst>
                <a:ext uri="{FF2B5EF4-FFF2-40B4-BE49-F238E27FC236}">
                  <a16:creationId xmlns:a16="http://schemas.microsoft.com/office/drawing/2014/main" id="{A5094718-68B2-43EC-BD3C-887B772EEA8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81" name="Rectangle 80">
            <a:extLst>
              <a:ext uri="{FF2B5EF4-FFF2-40B4-BE49-F238E27FC236}">
                <a16:creationId xmlns:a16="http://schemas.microsoft.com/office/drawing/2014/main" id="{18B48236-BD86-49B8-917E-334BBED802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5">
            <a:extLst>
              <a:ext uri="{FF2B5EF4-FFF2-40B4-BE49-F238E27FC236}">
                <a16:creationId xmlns:a16="http://schemas.microsoft.com/office/drawing/2014/main" id="{B78554DE-0C53-4270-89D7-B93DC6B8D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4" y="0"/>
            <a:ext cx="12180890"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sp>
        <p:nvSpPr>
          <p:cNvPr id="85" name="Rounded Rectangle 7">
            <a:extLst>
              <a:ext uri="{FF2B5EF4-FFF2-40B4-BE49-F238E27FC236}">
                <a16:creationId xmlns:a16="http://schemas.microsoft.com/office/drawing/2014/main" id="{46E2A556-D5EF-4FC4-8D0E-022F2B341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662" y="467784"/>
            <a:ext cx="11258043" cy="5922963"/>
          </a:xfrm>
          <a:prstGeom prst="roundRect">
            <a:avLst>
              <a:gd name="adj" fmla="val 52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18">
            <a:extLst>
              <a:ext uri="{FF2B5EF4-FFF2-40B4-BE49-F238E27FC236}">
                <a16:creationId xmlns:a16="http://schemas.microsoft.com/office/drawing/2014/main" id="{23EB60B0-FBB6-4D42-9365-A323B797A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13" y="474134"/>
            <a:ext cx="11258044" cy="5922963"/>
          </a:xfrm>
          <a:custGeom>
            <a:avLst/>
            <a:gdLst>
              <a:gd name="connsiteX0" fmla="*/ 336522 w 11260976"/>
              <a:gd name="connsiteY0" fmla="*/ 196832 h 5922963"/>
              <a:gd name="connsiteX1" fmla="*/ 209530 w 11260976"/>
              <a:gd name="connsiteY1" fmla="*/ 323824 h 5922963"/>
              <a:gd name="connsiteX2" fmla="*/ 209530 w 11260976"/>
              <a:gd name="connsiteY2" fmla="*/ 5586441 h 5922963"/>
              <a:gd name="connsiteX3" fmla="*/ 336522 w 11260976"/>
              <a:gd name="connsiteY3" fmla="*/ 5713433 h 5922963"/>
              <a:gd name="connsiteX4" fmla="*/ 10938742 w 11260976"/>
              <a:gd name="connsiteY4" fmla="*/ 5713433 h 5922963"/>
              <a:gd name="connsiteX5" fmla="*/ 11065734 w 11260976"/>
              <a:gd name="connsiteY5" fmla="*/ 5586441 h 5922963"/>
              <a:gd name="connsiteX6" fmla="*/ 11065734 w 11260976"/>
              <a:gd name="connsiteY6" fmla="*/ 323824 h 5922963"/>
              <a:gd name="connsiteX7" fmla="*/ 10938742 w 11260976"/>
              <a:gd name="connsiteY7" fmla="*/ 196832 h 5922963"/>
              <a:gd name="connsiteX8" fmla="*/ 309593 w 11260976"/>
              <a:gd name="connsiteY8" fmla="*/ 0 h 5922963"/>
              <a:gd name="connsiteX9" fmla="*/ 10951383 w 11260976"/>
              <a:gd name="connsiteY9" fmla="*/ 0 h 5922963"/>
              <a:gd name="connsiteX10" fmla="*/ 11260976 w 11260976"/>
              <a:gd name="connsiteY10" fmla="*/ 309593 h 5922963"/>
              <a:gd name="connsiteX11" fmla="*/ 11260976 w 11260976"/>
              <a:gd name="connsiteY11" fmla="*/ 5613370 h 5922963"/>
              <a:gd name="connsiteX12" fmla="*/ 10951383 w 11260976"/>
              <a:gd name="connsiteY12" fmla="*/ 5922963 h 5922963"/>
              <a:gd name="connsiteX13" fmla="*/ 309593 w 11260976"/>
              <a:gd name="connsiteY13" fmla="*/ 5922963 h 5922963"/>
              <a:gd name="connsiteX14" fmla="*/ 0 w 11260976"/>
              <a:gd name="connsiteY14" fmla="*/ 5613370 h 5922963"/>
              <a:gd name="connsiteX15" fmla="*/ 0 w 11260976"/>
              <a:gd name="connsiteY15" fmla="*/ 309593 h 5922963"/>
              <a:gd name="connsiteX16" fmla="*/ 309593 w 11260976"/>
              <a:gd name="connsiteY16" fmla="*/ 0 h 592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60976" h="5922963">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ounded Rectangle 8">
            <a:extLst>
              <a:ext uri="{FF2B5EF4-FFF2-40B4-BE49-F238E27FC236}">
                <a16:creationId xmlns:a16="http://schemas.microsoft.com/office/drawing/2014/main" id="{51E8ED16-2632-4995-B610-00C5548D6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789" y="670965"/>
            <a:ext cx="10853377" cy="5516602"/>
          </a:xfrm>
          <a:prstGeom prst="roundRect">
            <a:avLst>
              <a:gd name="adj" fmla="val 2462"/>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634" name="Rectangle 2"/>
          <p:cNvSpPr>
            <a:spLocks noGrp="1" noChangeArrowheads="1"/>
          </p:cNvSpPr>
          <p:nvPr>
            <p:ph type="title"/>
          </p:nvPr>
        </p:nvSpPr>
        <p:spPr>
          <a:xfrm>
            <a:off x="1067957" y="1023867"/>
            <a:ext cx="3240538" cy="3349641"/>
          </a:xfrm>
        </p:spPr>
        <p:txBody>
          <a:bodyPr vert="horz" lIns="91440" tIns="45720" rIns="91440" bIns="45720" rtlCol="0" anchor="t">
            <a:normAutofit/>
          </a:bodyPr>
          <a:lstStyle/>
          <a:p>
            <a:pPr defTabSz="914400">
              <a:lnSpc>
                <a:spcPct val="105000"/>
              </a:lnSpc>
            </a:pPr>
            <a:r>
              <a:rPr lang="en-US" altLang="en-US" sz="3900"/>
              <a:t>Gradualism vs. Punctuated Equilibrium</a:t>
            </a:r>
          </a:p>
        </p:txBody>
      </p:sp>
      <p:cxnSp>
        <p:nvCxnSpPr>
          <p:cNvPr id="91" name="Straight Connector 90">
            <a:extLst>
              <a:ext uri="{FF2B5EF4-FFF2-40B4-BE49-F238E27FC236}">
                <a16:creationId xmlns:a16="http://schemas.microsoft.com/office/drawing/2014/main" id="{5D94F3A3-838D-44AC-BB65-EFC01D0A18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0792" y="4629095"/>
            <a:ext cx="694763"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3" name="Round Same Side Corner Rectangle 16">
            <a:extLst>
              <a:ext uri="{FF2B5EF4-FFF2-40B4-BE49-F238E27FC236}">
                <a16:creationId xmlns:a16="http://schemas.microsoft.com/office/drawing/2014/main" id="{A7975192-733F-467A-A742-296AC1356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35560" y="-7385"/>
            <a:ext cx="5494196" cy="6895714"/>
          </a:xfrm>
          <a:prstGeom prst="round2SameRect">
            <a:avLst>
              <a:gd name="adj1" fmla="val 2412"/>
              <a:gd name="adj2"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20">
            <a:extLst>
              <a:ext uri="{FF2B5EF4-FFF2-40B4-BE49-F238E27FC236}">
                <a16:creationId xmlns:a16="http://schemas.microsoft.com/office/drawing/2014/main" id="{97D1BB27-8803-49B5-A04E-9B6DF93A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647" y="693372"/>
            <a:ext cx="10853376" cy="5494195"/>
          </a:xfrm>
          <a:prstGeom prst="roundRect">
            <a:avLst>
              <a:gd name="adj" fmla="val 2462"/>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ounded Rectangle 26">
            <a:extLst>
              <a:ext uri="{FF2B5EF4-FFF2-40B4-BE49-F238E27FC236}">
                <a16:creationId xmlns:a16="http://schemas.microsoft.com/office/drawing/2014/main" id="{83630201-372E-4402-B3DB-F71E2DAE18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0447" y="1308487"/>
            <a:ext cx="5631334" cy="4285867"/>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E6-71-03-08-F03"/>
          <p:cNvPicPr>
            <a:picLocks noChangeAspect="1" noChangeArrowheads="1"/>
          </p:cNvPicPr>
          <p:nvPr/>
        </p:nvPicPr>
        <p:blipFill rotWithShape="1">
          <a:blip r:embed="rId2">
            <a:extLst>
              <a:ext uri="{28A0092B-C50C-407E-A947-70E740481C1C}">
                <a14:useLocalDpi xmlns:a14="http://schemas.microsoft.com/office/drawing/2010/main" val="0"/>
              </a:ext>
            </a:extLst>
          </a:blip>
          <a:srcRect t="19815" b="17116"/>
          <a:stretch/>
        </p:blipFill>
        <p:spPr bwMode="auto">
          <a:xfrm>
            <a:off x="5593440" y="2552891"/>
            <a:ext cx="4993649" cy="18109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14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6E27C40-104A-4C05-A382-21A40999A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04661E0A-D985-4931-BBAF-B73C8B986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74" y="0"/>
            <a:ext cx="12180890"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alpha val="70000"/>
            </a:schemeClr>
          </a:solidFill>
          <a:ln>
            <a:noFill/>
          </a:ln>
        </p:spPr>
      </p:sp>
      <p:sp useBgFill="1">
        <p:nvSpPr>
          <p:cNvPr id="76" name="Freeform: Shape 75">
            <a:extLst>
              <a:ext uri="{FF2B5EF4-FFF2-40B4-BE49-F238E27FC236}">
                <a16:creationId xmlns:a16="http://schemas.microsoft.com/office/drawing/2014/main" id="{2A0F9152-48E3-49B1-872D-898BCB713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3298" y="643466"/>
            <a:ext cx="10902226" cy="5571066"/>
          </a:xfrm>
          <a:custGeom>
            <a:avLst/>
            <a:gdLst>
              <a:gd name="connsiteX0" fmla="*/ 317500 w 10905066"/>
              <a:gd name="connsiteY0" fmla="*/ 0 h 5571066"/>
              <a:gd name="connsiteX1" fmla="*/ 6969125 w 10905066"/>
              <a:gd name="connsiteY1" fmla="*/ 0 h 5571066"/>
              <a:gd name="connsiteX2" fmla="*/ 6969127 w 10905066"/>
              <a:gd name="connsiteY2" fmla="*/ 0 h 5571066"/>
              <a:gd name="connsiteX3" fmla="*/ 10587566 w 10905066"/>
              <a:gd name="connsiteY3" fmla="*/ 0 h 5571066"/>
              <a:gd name="connsiteX4" fmla="*/ 10651066 w 10905066"/>
              <a:gd name="connsiteY4" fmla="*/ 6350 h 5571066"/>
              <a:gd name="connsiteX5" fmla="*/ 10711391 w 10905066"/>
              <a:gd name="connsiteY5" fmla="*/ 23813 h 5571066"/>
              <a:gd name="connsiteX6" fmla="*/ 10763779 w 10905066"/>
              <a:gd name="connsiteY6" fmla="*/ 52388 h 5571066"/>
              <a:gd name="connsiteX7" fmla="*/ 10812991 w 10905066"/>
              <a:gd name="connsiteY7" fmla="*/ 93663 h 5571066"/>
              <a:gd name="connsiteX8" fmla="*/ 10849503 w 10905066"/>
              <a:gd name="connsiteY8" fmla="*/ 139700 h 5571066"/>
              <a:gd name="connsiteX9" fmla="*/ 10881253 w 10905066"/>
              <a:gd name="connsiteY9" fmla="*/ 195263 h 5571066"/>
              <a:gd name="connsiteX10" fmla="*/ 10898716 w 10905066"/>
              <a:gd name="connsiteY10" fmla="*/ 254000 h 5571066"/>
              <a:gd name="connsiteX11" fmla="*/ 10905066 w 10905066"/>
              <a:gd name="connsiteY11" fmla="*/ 319088 h 5571066"/>
              <a:gd name="connsiteX12" fmla="*/ 10905066 w 10905066"/>
              <a:gd name="connsiteY12" fmla="*/ 1556279 h 5571066"/>
              <a:gd name="connsiteX13" fmla="*/ 10905066 w 10905066"/>
              <a:gd name="connsiteY13" fmla="*/ 4014788 h 5571066"/>
              <a:gd name="connsiteX14" fmla="*/ 10905066 w 10905066"/>
              <a:gd name="connsiteY14" fmla="*/ 5251979 h 5571066"/>
              <a:gd name="connsiteX15" fmla="*/ 10898716 w 10905066"/>
              <a:gd name="connsiteY15" fmla="*/ 5317066 h 5571066"/>
              <a:gd name="connsiteX16" fmla="*/ 10881253 w 10905066"/>
              <a:gd name="connsiteY16" fmla="*/ 5375804 h 5571066"/>
              <a:gd name="connsiteX17" fmla="*/ 10849503 w 10905066"/>
              <a:gd name="connsiteY17" fmla="*/ 5431366 h 5571066"/>
              <a:gd name="connsiteX18" fmla="*/ 10812991 w 10905066"/>
              <a:gd name="connsiteY18" fmla="*/ 5478991 h 5571066"/>
              <a:gd name="connsiteX19" fmla="*/ 10763779 w 10905066"/>
              <a:gd name="connsiteY19" fmla="*/ 5518679 h 5571066"/>
              <a:gd name="connsiteX20" fmla="*/ 10711391 w 10905066"/>
              <a:gd name="connsiteY20" fmla="*/ 5547254 h 5571066"/>
              <a:gd name="connsiteX21" fmla="*/ 10651066 w 10905066"/>
              <a:gd name="connsiteY21" fmla="*/ 5564716 h 5571066"/>
              <a:gd name="connsiteX22" fmla="*/ 10587566 w 10905066"/>
              <a:gd name="connsiteY22" fmla="*/ 5571066 h 5571066"/>
              <a:gd name="connsiteX23" fmla="*/ 6969125 w 10905066"/>
              <a:gd name="connsiteY23" fmla="*/ 5571066 h 5571066"/>
              <a:gd name="connsiteX24" fmla="*/ 3935941 w 10905066"/>
              <a:gd name="connsiteY24" fmla="*/ 5571066 h 5571066"/>
              <a:gd name="connsiteX25" fmla="*/ 317500 w 10905066"/>
              <a:gd name="connsiteY25" fmla="*/ 5571066 h 5571066"/>
              <a:gd name="connsiteX26" fmla="*/ 254000 w 10905066"/>
              <a:gd name="connsiteY26" fmla="*/ 5564716 h 5571066"/>
              <a:gd name="connsiteX27" fmla="*/ 193675 w 10905066"/>
              <a:gd name="connsiteY27" fmla="*/ 5547254 h 5571066"/>
              <a:gd name="connsiteX28" fmla="*/ 141288 w 10905066"/>
              <a:gd name="connsiteY28" fmla="*/ 5518679 h 5571066"/>
              <a:gd name="connsiteX29" fmla="*/ 92075 w 10905066"/>
              <a:gd name="connsiteY29" fmla="*/ 5478991 h 5571066"/>
              <a:gd name="connsiteX30" fmla="*/ 55563 w 10905066"/>
              <a:gd name="connsiteY30" fmla="*/ 5431366 h 5571066"/>
              <a:gd name="connsiteX31" fmla="*/ 23813 w 10905066"/>
              <a:gd name="connsiteY31" fmla="*/ 5375804 h 5571066"/>
              <a:gd name="connsiteX32" fmla="*/ 6350 w 10905066"/>
              <a:gd name="connsiteY32" fmla="*/ 5317066 h 5571066"/>
              <a:gd name="connsiteX33" fmla="*/ 0 w 10905066"/>
              <a:gd name="connsiteY33" fmla="*/ 5251979 h 5571066"/>
              <a:gd name="connsiteX34" fmla="*/ 0 w 10905066"/>
              <a:gd name="connsiteY34" fmla="*/ 4014789 h 5571066"/>
              <a:gd name="connsiteX35" fmla="*/ 0 w 10905066"/>
              <a:gd name="connsiteY35" fmla="*/ 4014788 h 5571066"/>
              <a:gd name="connsiteX36" fmla="*/ 0 w 10905066"/>
              <a:gd name="connsiteY36" fmla="*/ 319088 h 5571066"/>
              <a:gd name="connsiteX37" fmla="*/ 6350 w 10905066"/>
              <a:gd name="connsiteY37" fmla="*/ 254000 h 5571066"/>
              <a:gd name="connsiteX38" fmla="*/ 23813 w 10905066"/>
              <a:gd name="connsiteY38" fmla="*/ 195263 h 5571066"/>
              <a:gd name="connsiteX39" fmla="*/ 55563 w 10905066"/>
              <a:gd name="connsiteY39" fmla="*/ 139700 h 5571066"/>
              <a:gd name="connsiteX40" fmla="*/ 92075 w 10905066"/>
              <a:gd name="connsiteY40" fmla="*/ 93663 h 5571066"/>
              <a:gd name="connsiteX41" fmla="*/ 141288 w 10905066"/>
              <a:gd name="connsiteY41" fmla="*/ 52388 h 5571066"/>
              <a:gd name="connsiteX42" fmla="*/ 193675 w 10905066"/>
              <a:gd name="connsiteY42" fmla="*/ 23813 h 5571066"/>
              <a:gd name="connsiteX43" fmla="*/ 254000 w 10905066"/>
              <a:gd name="connsiteY43" fmla="*/ 635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905066" h="5571066">
                <a:moveTo>
                  <a:pt x="317500" y="0"/>
                </a:moveTo>
                <a:lnTo>
                  <a:pt x="6969125" y="0"/>
                </a:lnTo>
                <a:lnTo>
                  <a:pt x="6969127" y="0"/>
                </a:lnTo>
                <a:lnTo>
                  <a:pt x="10587566" y="0"/>
                </a:lnTo>
                <a:lnTo>
                  <a:pt x="10651066" y="6350"/>
                </a:lnTo>
                <a:lnTo>
                  <a:pt x="10711391" y="23813"/>
                </a:lnTo>
                <a:lnTo>
                  <a:pt x="10763779" y="52388"/>
                </a:lnTo>
                <a:lnTo>
                  <a:pt x="10812991" y="93663"/>
                </a:lnTo>
                <a:lnTo>
                  <a:pt x="10849503" y="139700"/>
                </a:lnTo>
                <a:lnTo>
                  <a:pt x="10881253" y="195263"/>
                </a:lnTo>
                <a:lnTo>
                  <a:pt x="10898716" y="254000"/>
                </a:lnTo>
                <a:lnTo>
                  <a:pt x="10905066" y="319088"/>
                </a:lnTo>
                <a:lnTo>
                  <a:pt x="10905066" y="1556279"/>
                </a:lnTo>
                <a:lnTo>
                  <a:pt x="10905066" y="4014788"/>
                </a:lnTo>
                <a:lnTo>
                  <a:pt x="10905066" y="5251979"/>
                </a:lnTo>
                <a:lnTo>
                  <a:pt x="10898716" y="5317066"/>
                </a:lnTo>
                <a:lnTo>
                  <a:pt x="10881253" y="5375804"/>
                </a:lnTo>
                <a:lnTo>
                  <a:pt x="10849503" y="5431366"/>
                </a:lnTo>
                <a:lnTo>
                  <a:pt x="10812991" y="5478991"/>
                </a:lnTo>
                <a:lnTo>
                  <a:pt x="10763779" y="5518679"/>
                </a:lnTo>
                <a:lnTo>
                  <a:pt x="10711391" y="5547254"/>
                </a:lnTo>
                <a:lnTo>
                  <a:pt x="10651066" y="5564716"/>
                </a:lnTo>
                <a:lnTo>
                  <a:pt x="10587566" y="5571066"/>
                </a:lnTo>
                <a:lnTo>
                  <a:pt x="6969125" y="5571066"/>
                </a:lnTo>
                <a:lnTo>
                  <a:pt x="3935941" y="5571066"/>
                </a:lnTo>
                <a:lnTo>
                  <a:pt x="317500" y="5571066"/>
                </a:lnTo>
                <a:lnTo>
                  <a:pt x="254000" y="5564716"/>
                </a:lnTo>
                <a:lnTo>
                  <a:pt x="193675" y="5547254"/>
                </a:lnTo>
                <a:lnTo>
                  <a:pt x="141288" y="5518679"/>
                </a:lnTo>
                <a:lnTo>
                  <a:pt x="92075" y="5478991"/>
                </a:lnTo>
                <a:lnTo>
                  <a:pt x="55563" y="5431366"/>
                </a:lnTo>
                <a:lnTo>
                  <a:pt x="23813" y="5375804"/>
                </a:lnTo>
                <a:lnTo>
                  <a:pt x="6350" y="5317066"/>
                </a:lnTo>
                <a:lnTo>
                  <a:pt x="0" y="5251979"/>
                </a:lnTo>
                <a:lnTo>
                  <a:pt x="0" y="4014789"/>
                </a:lnTo>
                <a:lnTo>
                  <a:pt x="0" y="4014788"/>
                </a:lnTo>
                <a:lnTo>
                  <a:pt x="0" y="319088"/>
                </a:lnTo>
                <a:lnTo>
                  <a:pt x="6350" y="254000"/>
                </a:lnTo>
                <a:lnTo>
                  <a:pt x="23813" y="195263"/>
                </a:lnTo>
                <a:lnTo>
                  <a:pt x="55563" y="139700"/>
                </a:lnTo>
                <a:lnTo>
                  <a:pt x="92075" y="93663"/>
                </a:lnTo>
                <a:lnTo>
                  <a:pt x="141288" y="52388"/>
                </a:lnTo>
                <a:lnTo>
                  <a:pt x="193675" y="23813"/>
                </a:lnTo>
                <a:lnTo>
                  <a:pt x="254000" y="6350"/>
                </a:lnTo>
                <a:close/>
              </a:path>
            </a:pathLst>
          </a:custGeom>
          <a:ln w="0">
            <a:noFill/>
            <a:prstDash val="solid"/>
            <a:round/>
            <a:headEnd/>
            <a:tailEnd/>
          </a:ln>
        </p:spPr>
      </p:sp>
      <p:sp>
        <p:nvSpPr>
          <p:cNvPr id="78" name="Rectangle: Rounded Corners 77">
            <a:extLst>
              <a:ext uri="{FF2B5EF4-FFF2-40B4-BE49-F238E27FC236}">
                <a16:creationId xmlns:a16="http://schemas.microsoft.com/office/drawing/2014/main" id="{23489F6D-90F9-4863-AC28-04E23B84E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769" y="845990"/>
            <a:ext cx="10484137" cy="5166017"/>
          </a:xfrm>
          <a:prstGeom prst="roundRect">
            <a:avLst>
              <a:gd name="adj" fmla="val 3173"/>
            </a:avLst>
          </a:prstGeom>
          <a:noFill/>
          <a:ln w="44450">
            <a:solidFill>
              <a:schemeClr val="tx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58" name="Rectangle 2"/>
          <p:cNvSpPr>
            <a:spLocks noGrp="1" noChangeArrowheads="1"/>
          </p:cNvSpPr>
          <p:nvPr>
            <p:ph type="title"/>
          </p:nvPr>
        </p:nvSpPr>
        <p:spPr>
          <a:xfrm>
            <a:off x="1217086" y="1159657"/>
            <a:ext cx="9674154" cy="969404"/>
          </a:xfrm>
        </p:spPr>
        <p:txBody>
          <a:bodyPr anchor="ctr">
            <a:normAutofit/>
          </a:bodyPr>
          <a:lstStyle/>
          <a:p>
            <a:pPr algn="ctr" eaLnBrk="1" hangingPunct="1"/>
            <a:r>
              <a:rPr lang="en-US" altLang="en-US" sz="2800"/>
              <a:t>Summary – The Theory of Evolution by Natural Selection</a:t>
            </a:r>
          </a:p>
        </p:txBody>
      </p:sp>
      <p:cxnSp>
        <p:nvCxnSpPr>
          <p:cNvPr id="80" name="Straight Connector 79">
            <a:extLst>
              <a:ext uri="{FF2B5EF4-FFF2-40B4-BE49-F238E27FC236}">
                <a16:creationId xmlns:a16="http://schemas.microsoft.com/office/drawing/2014/main" id="{B3CFF822-5B88-4257-86DB-464E3C755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791" y="2240822"/>
            <a:ext cx="1371242" cy="0"/>
          </a:xfrm>
          <a:prstGeom prst="lin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0659" name="Rectangle 3"/>
          <p:cNvSpPr>
            <a:spLocks noGrp="1" noChangeArrowheads="1"/>
          </p:cNvSpPr>
          <p:nvPr>
            <p:ph idx="1"/>
          </p:nvPr>
        </p:nvSpPr>
        <p:spPr>
          <a:xfrm>
            <a:off x="1217086" y="2561533"/>
            <a:ext cx="9674154" cy="3136810"/>
          </a:xfrm>
        </p:spPr>
        <p:txBody>
          <a:bodyPr anchor="ctr">
            <a:normAutofit/>
          </a:bodyPr>
          <a:lstStyle/>
          <a:p>
            <a:pPr marL="609600" indent="-609600">
              <a:lnSpc>
                <a:spcPct val="101000"/>
              </a:lnSpc>
              <a:buFontTx/>
              <a:buAutoNum type="arabicPeriod"/>
            </a:pPr>
            <a:r>
              <a:rPr lang="en-US" altLang="en-US" dirty="0"/>
              <a:t>Life forms have developed from ancestral species.</a:t>
            </a:r>
            <a:endParaRPr lang="en-US" altLang="en-US"/>
          </a:p>
          <a:p>
            <a:pPr marL="609600" indent="-609600">
              <a:lnSpc>
                <a:spcPct val="101000"/>
              </a:lnSpc>
              <a:buFontTx/>
              <a:buAutoNum type="arabicPeriod"/>
            </a:pPr>
            <a:r>
              <a:rPr lang="en-US" altLang="en-US" dirty="0"/>
              <a:t>All living things are related to on another by varying degrees through common descent.</a:t>
            </a:r>
            <a:endParaRPr lang="en-US" altLang="en-US"/>
          </a:p>
          <a:p>
            <a:pPr marL="609600" indent="-609600">
              <a:lnSpc>
                <a:spcPct val="101000"/>
              </a:lnSpc>
              <a:buFontTx/>
              <a:buAutoNum type="arabicPeriod"/>
            </a:pPr>
            <a:r>
              <a:rPr lang="en-US" altLang="en-US" dirty="0"/>
              <a:t>All living things on Earth share a common origin (or ancestor)</a:t>
            </a:r>
            <a:endParaRPr lang="en-US" altLang="en-US"/>
          </a:p>
          <a:p>
            <a:pPr marL="609600" indent="-609600">
              <a:lnSpc>
                <a:spcPct val="101000"/>
              </a:lnSpc>
              <a:buNone/>
            </a:pPr>
            <a:r>
              <a:rPr lang="en-US" altLang="en-US" dirty="0"/>
              <a:t>4.  The mechanism by which one species evolves into another involves random heritable genetic mutations.  Mutations that increase the survival advantage of an individual will most likely be passed on to offspring.  Over time the successful mutation spreads throughout the population and causes a change in the population</a:t>
            </a:r>
            <a:endParaRPr lang="en-US" altLang="en-US"/>
          </a:p>
          <a:p>
            <a:pPr marL="609600" indent="-609600">
              <a:lnSpc>
                <a:spcPct val="101000"/>
              </a:lnSpc>
              <a:buNone/>
            </a:pPr>
            <a:endParaRPr lang="en-US" altLang="en-US"/>
          </a:p>
        </p:txBody>
      </p:sp>
    </p:spTree>
    <p:extLst>
      <p:ext uri="{BB962C8B-B14F-4D97-AF65-F5344CB8AC3E}">
        <p14:creationId xmlns:p14="http://schemas.microsoft.com/office/powerpoint/2010/main" val="305986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381000"/>
          </a:xfrm>
        </p:spPr>
        <p:txBody>
          <a:bodyPr>
            <a:normAutofit fontScale="90000"/>
          </a:bodyPr>
          <a:lstStyle/>
          <a:p>
            <a:r>
              <a:rPr lang="en-US" dirty="0"/>
              <a:t>Summary: The Origin of Life </a:t>
            </a:r>
          </a:p>
        </p:txBody>
      </p:sp>
      <p:pic>
        <p:nvPicPr>
          <p:cNvPr id="4" name="fgQLyqWaCbA"/>
          <p:cNvPicPr>
            <a:picLocks noGrp="1" noRot="1" noChangeAspect="1"/>
          </p:cNvPicPr>
          <p:nvPr>
            <p:ph idx="1"/>
            <a:videoFile r:link="rId1"/>
          </p:nvPr>
        </p:nvPicPr>
        <p:blipFill>
          <a:blip r:embed="rId3"/>
          <a:stretch>
            <a:fillRect/>
          </a:stretch>
        </p:blipFill>
        <p:spPr>
          <a:xfrm>
            <a:off x="836613" y="762000"/>
            <a:ext cx="10515600" cy="5915025"/>
          </a:xfrm>
          <a:prstGeom prst="rect">
            <a:avLst/>
          </a:prstGeom>
        </p:spPr>
      </p:pic>
    </p:spTree>
    <p:extLst>
      <p:ext uri="{BB962C8B-B14F-4D97-AF65-F5344CB8AC3E}">
        <p14:creationId xmlns:p14="http://schemas.microsoft.com/office/powerpoint/2010/main" val="25866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B08CEDC-7935-48EA-9FBC-6C9D8123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0483" y="568345"/>
            <a:ext cx="3850740" cy="1560716"/>
          </a:xfrm>
        </p:spPr>
        <p:txBody>
          <a:bodyPr>
            <a:normAutofit/>
          </a:bodyPr>
          <a:lstStyle/>
          <a:p>
            <a:r>
              <a:rPr lang="en-US"/>
              <a:t>Homework:</a:t>
            </a:r>
          </a:p>
        </p:txBody>
      </p:sp>
      <p:pic>
        <p:nvPicPr>
          <p:cNvPr id="89092" name="Picture 4" descr="Image result for homework mem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41931" y="640081"/>
            <a:ext cx="5480024" cy="5340702"/>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61186B74-983F-4656-9AFF-5211535C3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0483" y="2176009"/>
            <a:ext cx="385074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0483" y="2438399"/>
            <a:ext cx="3850740" cy="3661955"/>
          </a:xfrm>
        </p:spPr>
        <p:txBody>
          <a:bodyPr>
            <a:normAutofit/>
          </a:bodyPr>
          <a:lstStyle/>
          <a:p>
            <a:r>
              <a:rPr lang="en-US"/>
              <a:t>Go back through section 4.3 and answer the 3 textbook questions</a:t>
            </a:r>
          </a:p>
          <a:p>
            <a:r>
              <a:rPr lang="en-US"/>
              <a:t>Copy the summary from 4.3 into your notes</a:t>
            </a:r>
          </a:p>
          <a:p>
            <a:r>
              <a:rPr lang="en-US"/>
              <a:t>Complete the section 4.3 Questions 1-8</a:t>
            </a:r>
          </a:p>
        </p:txBody>
      </p:sp>
    </p:spTree>
    <p:extLst>
      <p:ext uri="{BB962C8B-B14F-4D97-AF65-F5344CB8AC3E}">
        <p14:creationId xmlns:p14="http://schemas.microsoft.com/office/powerpoint/2010/main" val="209189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381000"/>
            <a:ext cx="9601200" cy="533400"/>
          </a:xfrm>
        </p:spPr>
        <p:txBody>
          <a:bodyPr>
            <a:normAutofit fontScale="90000"/>
          </a:bodyPr>
          <a:lstStyle/>
          <a:p>
            <a:r>
              <a:rPr lang="en-US" dirty="0"/>
              <a:t>What Caused Life's Major Evolutionary Transitions?</a:t>
            </a:r>
          </a:p>
        </p:txBody>
      </p:sp>
      <p:pic>
        <p:nvPicPr>
          <p:cNvPr id="4" name="VUfNEHl44hc"/>
          <p:cNvPicPr>
            <a:picLocks noGrp="1" noRot="1" noChangeAspect="1"/>
          </p:cNvPicPr>
          <p:nvPr>
            <p:ph idx="1"/>
            <a:videoFile r:link="rId1"/>
          </p:nvPr>
        </p:nvPicPr>
        <p:blipFill>
          <a:blip r:embed="rId3"/>
          <a:stretch>
            <a:fillRect/>
          </a:stretch>
        </p:blipFill>
        <p:spPr>
          <a:xfrm>
            <a:off x="989013" y="1066800"/>
            <a:ext cx="9982200" cy="5614988"/>
          </a:xfrm>
          <a:prstGeom prst="rect">
            <a:avLst/>
          </a:prstGeom>
        </p:spPr>
      </p:pic>
    </p:spTree>
    <p:extLst>
      <p:ext uri="{BB962C8B-B14F-4D97-AF65-F5344CB8AC3E}">
        <p14:creationId xmlns:p14="http://schemas.microsoft.com/office/powerpoint/2010/main" val="332064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76200"/>
            <a:ext cx="9601200" cy="685800"/>
          </a:xfrm>
        </p:spPr>
        <p:txBody>
          <a:bodyPr>
            <a:normAutofit fontScale="90000"/>
          </a:bodyPr>
          <a:lstStyle/>
          <a:p>
            <a:r>
              <a:rPr lang="en-US" dirty="0"/>
              <a:t>Classifying and Naming Organisms</a:t>
            </a:r>
          </a:p>
        </p:txBody>
      </p:sp>
      <p:sp>
        <p:nvSpPr>
          <p:cNvPr id="3" name="Content Placeholder 2"/>
          <p:cNvSpPr>
            <a:spLocks noGrp="1"/>
          </p:cNvSpPr>
          <p:nvPr>
            <p:ph sz="half" idx="1"/>
          </p:nvPr>
        </p:nvSpPr>
        <p:spPr>
          <a:xfrm>
            <a:off x="1293812" y="762000"/>
            <a:ext cx="9829800" cy="5410200"/>
          </a:xfrm>
        </p:spPr>
        <p:txBody>
          <a:bodyPr/>
          <a:lstStyle/>
          <a:p>
            <a:r>
              <a:rPr lang="en-US" dirty="0"/>
              <a:t>Taxonomy – practice of classifying living things</a:t>
            </a:r>
          </a:p>
        </p:txBody>
      </p:sp>
      <p:pic>
        <p:nvPicPr>
          <p:cNvPr id="5" name="F38BmgPcZ_I"/>
          <p:cNvPicPr>
            <a:picLocks noGrp="1" noRot="1" noChangeAspect="1"/>
          </p:cNvPicPr>
          <p:nvPr>
            <p:ph sz="half" idx="2"/>
            <a:videoFile r:link="rId1"/>
          </p:nvPr>
        </p:nvPicPr>
        <p:blipFill>
          <a:blip r:embed="rId3"/>
          <a:stretch>
            <a:fillRect/>
          </a:stretch>
        </p:blipFill>
        <p:spPr>
          <a:xfrm>
            <a:off x="1243013" y="1143000"/>
            <a:ext cx="9652000" cy="5429250"/>
          </a:xfrm>
          <a:prstGeom prst="rect">
            <a:avLst/>
          </a:prstGeom>
        </p:spPr>
      </p:pic>
    </p:spTree>
    <p:extLst>
      <p:ext uri="{BB962C8B-B14F-4D97-AF65-F5344CB8AC3E}">
        <p14:creationId xmlns:p14="http://schemas.microsoft.com/office/powerpoint/2010/main" val="185773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155B637E-716C-486E-8B43-D96FF6DCD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64025" y="2274276"/>
            <a:ext cx="3228733" cy="3821723"/>
          </a:xfrm>
        </p:spPr>
        <p:txBody>
          <a:bodyPr anchor="t">
            <a:normAutofit/>
          </a:bodyPr>
          <a:lstStyle/>
          <a:p>
            <a:r>
              <a:rPr lang="en-US" sz="3400"/>
              <a:t>The 6 Kingdoms of Life</a:t>
            </a:r>
          </a:p>
        </p:txBody>
      </p:sp>
      <p:cxnSp>
        <p:nvCxnSpPr>
          <p:cNvPr id="15" name="Straight Connector 11">
            <a:extLst>
              <a:ext uri="{FF2B5EF4-FFF2-40B4-BE49-F238E27FC236}">
                <a16:creationId xmlns:a16="http://schemas.microsoft.com/office/drawing/2014/main" id="{32F4BB93-DDC6-4AE7-8B3E-349C2E95AB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64025" y="2050626"/>
            <a:ext cx="322699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16" name="Content Placeholder 2">
            <a:extLst>
              <a:ext uri="{FF2B5EF4-FFF2-40B4-BE49-F238E27FC236}">
                <a16:creationId xmlns:a16="http://schemas.microsoft.com/office/drawing/2014/main" id="{84C49DAF-E651-46F4-A0CD-FD389AE106A7}"/>
              </a:ext>
            </a:extLst>
          </p:cNvPr>
          <p:cNvGraphicFramePr>
            <a:graphicFrameLocks noGrp="1"/>
          </p:cNvGraphicFramePr>
          <p:nvPr>
            <p:ph idx="1"/>
            <p:extLst>
              <p:ext uri="{D42A27DB-BD31-4B8C-83A1-F6EECF244321}">
                <p14:modId xmlns:p14="http://schemas.microsoft.com/office/powerpoint/2010/main" val="1315294998"/>
              </p:ext>
            </p:extLst>
          </p:nvPr>
        </p:nvGraphicFramePr>
        <p:xfrm>
          <a:off x="642770" y="642938"/>
          <a:ext cx="718632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617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A52305B-2722-4FBF-A9B9-80AEF3D2D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4475" y="568345"/>
            <a:ext cx="3876748" cy="1560716"/>
          </a:xfrm>
        </p:spPr>
        <p:txBody>
          <a:bodyPr>
            <a:normAutofit/>
          </a:bodyPr>
          <a:lstStyle/>
          <a:p>
            <a:r>
              <a:rPr lang="en-US" sz="4100"/>
              <a:t>The 3 Domains of Life</a:t>
            </a:r>
          </a:p>
        </p:txBody>
      </p:sp>
      <p:sp>
        <p:nvSpPr>
          <p:cNvPr id="73" name="Rounded Rectangle 13">
            <a:extLst>
              <a:ext uri="{FF2B5EF4-FFF2-40B4-BE49-F238E27FC236}">
                <a16:creationId xmlns:a16="http://schemas.microsoft.com/office/drawing/2014/main" id="{C3FD7C52-4279-4758-BB91-256163415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057" y="1534308"/>
            <a:ext cx="6493219" cy="4358546"/>
          </a:xfrm>
          <a:prstGeom prst="roundRect">
            <a:avLst>
              <a:gd name="adj" fmla="val 24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3 domains of lif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7187" y="2217152"/>
            <a:ext cx="5833132" cy="3004062"/>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06F687CD-FFEB-47FE-9307-B6F9CD2EE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24475" y="2176009"/>
            <a:ext cx="387674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24475" y="2438400"/>
            <a:ext cx="3876748" cy="3651504"/>
          </a:xfrm>
        </p:spPr>
        <p:txBody>
          <a:bodyPr>
            <a:normAutofit/>
          </a:bodyPr>
          <a:lstStyle/>
          <a:p>
            <a:pPr>
              <a:lnSpc>
                <a:spcPct val="101000"/>
              </a:lnSpc>
              <a:defRPr/>
            </a:pPr>
            <a:r>
              <a:rPr lang="en-US" sz="1700"/>
              <a:t>The six-kingdom system has recently been revised as we have developed a better understanding of the relationships between some organisms</a:t>
            </a:r>
          </a:p>
          <a:p>
            <a:pPr>
              <a:lnSpc>
                <a:spcPct val="101000"/>
              </a:lnSpc>
              <a:defRPr/>
            </a:pPr>
            <a:r>
              <a:rPr lang="en-US" sz="1700"/>
              <a:t>There are three major domains, which are large groups that encompass all of the kingdoms</a:t>
            </a:r>
          </a:p>
          <a:p>
            <a:pPr lvl="1">
              <a:lnSpc>
                <a:spcPct val="101000"/>
              </a:lnSpc>
            </a:pPr>
            <a:r>
              <a:rPr lang="en-US" sz="1700"/>
              <a:t>Archaea</a:t>
            </a:r>
          </a:p>
          <a:p>
            <a:pPr lvl="1">
              <a:lnSpc>
                <a:spcPct val="101000"/>
              </a:lnSpc>
            </a:pPr>
            <a:r>
              <a:rPr lang="en-US" sz="1700"/>
              <a:t>Bacteria</a:t>
            </a:r>
          </a:p>
          <a:p>
            <a:pPr lvl="1">
              <a:lnSpc>
                <a:spcPct val="101000"/>
              </a:lnSpc>
            </a:pPr>
            <a:r>
              <a:rPr lang="en-US" sz="1700"/>
              <a:t>Eukarya</a:t>
            </a:r>
          </a:p>
        </p:txBody>
      </p:sp>
    </p:spTree>
    <p:extLst>
      <p:ext uri="{BB962C8B-B14F-4D97-AF65-F5344CB8AC3E}">
        <p14:creationId xmlns:p14="http://schemas.microsoft.com/office/powerpoint/2010/main" val="21467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49165-F638-412C-8E0A-DFB7045CA2E0}">
  <ds:schemaRefs>
    <ds:schemaRef ds:uri="http://purl.org/dc/elements/1.1/"/>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2650</Words>
  <Application>Microsoft Office PowerPoint</Application>
  <PresentationFormat>Custom</PresentationFormat>
  <Paragraphs>282</Paragraphs>
  <Slides>68</Slides>
  <Notes>0</Notes>
  <HiddenSlides>0</HiddenSlides>
  <MMClips>14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Century Schoolbook</vt:lpstr>
      <vt:lpstr>Corbel</vt:lpstr>
      <vt:lpstr>Euphemia</vt:lpstr>
      <vt:lpstr>Feathered</vt:lpstr>
      <vt:lpstr>Unit B Ecosystems &amp; Population Change</vt:lpstr>
      <vt:lpstr>Chapter 3 Ecosystems and their Diversity</vt:lpstr>
      <vt:lpstr>Ecosystems and their Diversity.</vt:lpstr>
      <vt:lpstr>Individuals, Populations and Communities in Ecosystems</vt:lpstr>
      <vt:lpstr>Individuals, Populations and Communities in Ecosystems</vt:lpstr>
      <vt:lpstr>Homework:</vt:lpstr>
      <vt:lpstr>Classifying and Naming Organisms</vt:lpstr>
      <vt:lpstr>The 6 Kingdoms of Life</vt:lpstr>
      <vt:lpstr>The 3 Domains of Life</vt:lpstr>
      <vt:lpstr>The Levels of Classification</vt:lpstr>
      <vt:lpstr>Naming Systems</vt:lpstr>
      <vt:lpstr>Classifying the Human</vt:lpstr>
      <vt:lpstr>Changing Names</vt:lpstr>
      <vt:lpstr>Dichotomous Keys</vt:lpstr>
      <vt:lpstr>PowerPoint Presentation</vt:lpstr>
      <vt:lpstr>Homework:</vt:lpstr>
      <vt:lpstr>Biomes </vt:lpstr>
      <vt:lpstr>Studying Organisms in Ecosystems</vt:lpstr>
      <vt:lpstr>Habitats</vt:lpstr>
      <vt:lpstr>Ecological Niches</vt:lpstr>
      <vt:lpstr>Factors that Limit Population Growth</vt:lpstr>
      <vt:lpstr>Limits to Ecosystem Growth</vt:lpstr>
      <vt:lpstr>Homework:</vt:lpstr>
      <vt:lpstr>Chapter 4 Mechanisms of Population Change</vt:lpstr>
      <vt:lpstr>Adaptation, Variation and Natural Selection</vt:lpstr>
      <vt:lpstr>Structural Adaptations</vt:lpstr>
      <vt:lpstr>Behavioural Adaptations</vt:lpstr>
      <vt:lpstr>Physiological Adaptations</vt:lpstr>
      <vt:lpstr>The Source of Adaptations</vt:lpstr>
      <vt:lpstr>Variation Within Species</vt:lpstr>
      <vt:lpstr>Mutations and Variation</vt:lpstr>
      <vt:lpstr>The Effect of Mutations</vt:lpstr>
      <vt:lpstr>The Effect of Mutations</vt:lpstr>
      <vt:lpstr>Mutations and Selective Advantage</vt:lpstr>
      <vt:lpstr>Case Study: Venom-Resistant Squirrels</vt:lpstr>
      <vt:lpstr>Case Study: Pesticide Resistance</vt:lpstr>
      <vt:lpstr>Case Study: “Superbugs”</vt:lpstr>
      <vt:lpstr>Natural Selection</vt:lpstr>
      <vt:lpstr>Example: Selective Pressure</vt:lpstr>
      <vt:lpstr>Natural Selection &amp; the Environment</vt:lpstr>
      <vt:lpstr>Natural Selection &amp; the Environment</vt:lpstr>
      <vt:lpstr>Homework:</vt:lpstr>
      <vt:lpstr>Developing a Theory to Explain Change</vt:lpstr>
      <vt:lpstr>Creationist Theories</vt:lpstr>
      <vt:lpstr>Developing the Theory of Natural Selection</vt:lpstr>
      <vt:lpstr>Developing the Theory of Natural Selection</vt:lpstr>
      <vt:lpstr>Developing the Theory of Natural Selection</vt:lpstr>
      <vt:lpstr>Developing the Theory of Natural Selection</vt:lpstr>
      <vt:lpstr>The Theory of Evolution by Natural Selection</vt:lpstr>
      <vt:lpstr>Darwin’s On the Origin of Species</vt:lpstr>
      <vt:lpstr>Fossils</vt:lpstr>
      <vt:lpstr>Transitional Fossils</vt:lpstr>
      <vt:lpstr>Examples of Biogeographical Evidence</vt:lpstr>
      <vt:lpstr>Anatomy</vt:lpstr>
      <vt:lpstr>Homologous Structures and Evolution</vt:lpstr>
      <vt:lpstr>Embryology</vt:lpstr>
      <vt:lpstr>Genetics</vt:lpstr>
      <vt:lpstr>Evolution – Why does it matter?</vt:lpstr>
      <vt:lpstr>Homework:</vt:lpstr>
      <vt:lpstr>How Species Form</vt:lpstr>
      <vt:lpstr>Speciation</vt:lpstr>
      <vt:lpstr>The Speed of Evolution</vt:lpstr>
      <vt:lpstr>A New Idea – Punctuated Equilibrium</vt:lpstr>
      <vt:lpstr>Gradualism vs. Punctuated Equilibrium</vt:lpstr>
      <vt:lpstr>Summary – The Theory of Evolution by Natural Selection</vt:lpstr>
      <vt:lpstr>Summary: The Origin of Life </vt:lpstr>
      <vt:lpstr>Homework:</vt:lpstr>
      <vt:lpstr>What Caused Life's Major Evolutionary Transitions?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B Ecosystems &amp; Population Change</dc:title>
  <dc:creator>Rebecca and Jonathan Pullishy</dc:creator>
  <cp:lastModifiedBy>Rebecca and Jonathan Pullishy</cp:lastModifiedBy>
  <cp:revision>1</cp:revision>
  <dcterms:created xsi:type="dcterms:W3CDTF">2019-05-24T22:59:25Z</dcterms:created>
  <dcterms:modified xsi:type="dcterms:W3CDTF">2019-05-24T22:59:28Z</dcterms:modified>
</cp:coreProperties>
</file>