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2"/>
  </p:notesMasterIdLst>
  <p:handoutMasterIdLst>
    <p:handoutMasterId r:id="rId33"/>
  </p:handoutMasterIdLst>
  <p:sldIdLst>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6AAC191-6443-4D03-9CC1-B6B75F32F02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8D77C85-C832-436E-AE22-B85EB492A8E6}">
      <dgm:prSet/>
      <dgm:spPr/>
      <dgm:t>
        <a:bodyPr/>
        <a:lstStyle/>
        <a:p>
          <a:r>
            <a:rPr lang="en-US" baseline="0"/>
            <a:t>To describe where electrons exist in the atom, chemists created the concept of an </a:t>
          </a:r>
          <a:r>
            <a:rPr lang="en-US" b="1" baseline="0"/>
            <a:t>orbital</a:t>
          </a:r>
          <a:endParaRPr lang="en-US"/>
        </a:p>
      </dgm:t>
    </dgm:pt>
    <dgm:pt modelId="{7BA8CD72-A3C5-4BE9-8D4A-CE45CE9F8B22}" type="parTrans" cxnId="{907ECBB8-05AD-4B52-9144-C5B8B34D5A4C}">
      <dgm:prSet/>
      <dgm:spPr/>
      <dgm:t>
        <a:bodyPr/>
        <a:lstStyle/>
        <a:p>
          <a:endParaRPr lang="en-US"/>
        </a:p>
      </dgm:t>
    </dgm:pt>
    <dgm:pt modelId="{F229B0F9-FC9C-4657-844B-01FAD6196006}" type="sibTrans" cxnId="{907ECBB8-05AD-4B52-9144-C5B8B34D5A4C}">
      <dgm:prSet/>
      <dgm:spPr/>
      <dgm:t>
        <a:bodyPr/>
        <a:lstStyle/>
        <a:p>
          <a:endParaRPr lang="en-US"/>
        </a:p>
      </dgm:t>
    </dgm:pt>
    <dgm:pt modelId="{0A96EB97-5392-47A7-9B11-31DFD4FA61CE}">
      <dgm:prSet/>
      <dgm:spPr/>
      <dgm:t>
        <a:bodyPr/>
        <a:lstStyle/>
        <a:p>
          <a:r>
            <a:rPr lang="en-US" baseline="0"/>
            <a:t>For bonding study, we are only concerned with an atom’s valence orbitals, the volumes of space that can be occupied by electrons in an atom’s highest energy level</a:t>
          </a:r>
          <a:endParaRPr lang="en-US"/>
        </a:p>
      </dgm:t>
    </dgm:pt>
    <dgm:pt modelId="{D7960234-D99F-4883-BB58-F53FF0831699}" type="parTrans" cxnId="{9380436C-29C0-46F6-9FB5-A4FCAD274321}">
      <dgm:prSet/>
      <dgm:spPr/>
      <dgm:t>
        <a:bodyPr/>
        <a:lstStyle/>
        <a:p>
          <a:endParaRPr lang="en-US"/>
        </a:p>
      </dgm:t>
    </dgm:pt>
    <dgm:pt modelId="{88F032D9-1401-4141-B355-3A46627C6524}" type="sibTrans" cxnId="{9380436C-29C0-46F6-9FB5-A4FCAD274321}">
      <dgm:prSet/>
      <dgm:spPr/>
      <dgm:t>
        <a:bodyPr/>
        <a:lstStyle/>
        <a:p>
          <a:endParaRPr lang="en-US"/>
        </a:p>
      </dgm:t>
    </dgm:pt>
    <dgm:pt modelId="{0C5436C4-B551-490A-9075-D2B5BB0E08BC}">
      <dgm:prSet/>
      <dgm:spPr/>
      <dgm:t>
        <a:bodyPr/>
        <a:lstStyle/>
        <a:p>
          <a:r>
            <a:rPr lang="en-US" baseline="0"/>
            <a:t>An atom with a valence orbital that is occupied by a single electron can theoretically share that electron with another atom. Such an electron is, therefore, called a </a:t>
          </a:r>
          <a:r>
            <a:rPr lang="en-US" b="1" baseline="0"/>
            <a:t>bonding electron</a:t>
          </a:r>
          <a:r>
            <a:rPr lang="en-US" baseline="0"/>
            <a:t>. </a:t>
          </a:r>
          <a:endParaRPr lang="en-US"/>
        </a:p>
      </dgm:t>
    </dgm:pt>
    <dgm:pt modelId="{ECF3F77F-50C6-4DDA-93C8-5512DAC935D3}" type="parTrans" cxnId="{C78BF5F9-D2D1-4AB3-998C-CA0E9BCF83FA}">
      <dgm:prSet/>
      <dgm:spPr/>
      <dgm:t>
        <a:bodyPr/>
        <a:lstStyle/>
        <a:p>
          <a:endParaRPr lang="en-US"/>
        </a:p>
      </dgm:t>
    </dgm:pt>
    <dgm:pt modelId="{188E9A46-01F8-4910-A848-35F4B8980FE1}" type="sibTrans" cxnId="{C78BF5F9-D2D1-4AB3-998C-CA0E9BCF83FA}">
      <dgm:prSet/>
      <dgm:spPr/>
      <dgm:t>
        <a:bodyPr/>
        <a:lstStyle/>
        <a:p>
          <a:endParaRPr lang="en-US"/>
        </a:p>
      </dgm:t>
    </dgm:pt>
    <dgm:pt modelId="{9E4D7790-F422-4932-9B75-13DDAE91DF1A}">
      <dgm:prSet/>
      <dgm:spPr/>
      <dgm:t>
        <a:bodyPr/>
        <a:lstStyle/>
        <a:p>
          <a:r>
            <a:rPr lang="en-US" baseline="0"/>
            <a:t>A full valence orbital, occupied by two electrons, has a repelling effect on electrons in any nearby orbitals. Two electrons occupying the same orbital are called </a:t>
          </a:r>
          <a:r>
            <a:rPr lang="en-US" b="1" baseline="0"/>
            <a:t>a lone pair</a:t>
          </a:r>
          <a:r>
            <a:rPr lang="en-US" baseline="0"/>
            <a:t>.</a:t>
          </a:r>
          <a:endParaRPr lang="en-US"/>
        </a:p>
      </dgm:t>
    </dgm:pt>
    <dgm:pt modelId="{E50D4736-BCB4-4440-B8E7-C12B4AAC9CD1}" type="parTrans" cxnId="{AC14B274-51A8-4DA9-996E-25A7C6B7A36B}">
      <dgm:prSet/>
      <dgm:spPr/>
      <dgm:t>
        <a:bodyPr/>
        <a:lstStyle/>
        <a:p>
          <a:endParaRPr lang="en-US"/>
        </a:p>
      </dgm:t>
    </dgm:pt>
    <dgm:pt modelId="{ECF8A1BE-3A27-4057-921F-BE8E5B0FB3B0}" type="sibTrans" cxnId="{AC14B274-51A8-4DA9-996E-25A7C6B7A36B}">
      <dgm:prSet/>
      <dgm:spPr/>
      <dgm:t>
        <a:bodyPr/>
        <a:lstStyle/>
        <a:p>
          <a:endParaRPr lang="en-US"/>
        </a:p>
      </dgm:t>
    </dgm:pt>
    <dgm:pt modelId="{EAC7F068-45B0-4A12-889F-39C5DA8F7375}" type="pres">
      <dgm:prSet presAssocID="{16AAC191-6443-4D03-9CC1-B6B75F32F02E}" presName="root" presStyleCnt="0">
        <dgm:presLayoutVars>
          <dgm:dir/>
          <dgm:resizeHandles val="exact"/>
        </dgm:presLayoutVars>
      </dgm:prSet>
      <dgm:spPr/>
    </dgm:pt>
    <dgm:pt modelId="{834BB5AD-61FE-482B-8917-4225F379FAAB}" type="pres">
      <dgm:prSet presAssocID="{58D77C85-C832-436E-AE22-B85EB492A8E6}" presName="compNode" presStyleCnt="0"/>
      <dgm:spPr/>
    </dgm:pt>
    <dgm:pt modelId="{F93E472E-6B69-4269-83E6-6AA4212FB276}" type="pres">
      <dgm:prSet presAssocID="{58D77C85-C832-436E-AE22-B85EB492A8E6}" presName="bgRect" presStyleLbl="bgShp" presStyleIdx="0" presStyleCnt="4"/>
      <dgm:spPr/>
    </dgm:pt>
    <dgm:pt modelId="{15CCFFEB-F1CD-4516-8BC2-84A66F8EE9FB}" type="pres">
      <dgm:prSet presAssocID="{58D77C85-C832-436E-AE22-B85EB492A8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6E54686F-3F54-4BED-96C6-81B9556941D4}" type="pres">
      <dgm:prSet presAssocID="{58D77C85-C832-436E-AE22-B85EB492A8E6}" presName="spaceRect" presStyleCnt="0"/>
      <dgm:spPr/>
    </dgm:pt>
    <dgm:pt modelId="{CF7A6282-11E5-4583-96C7-25E090DC0E62}" type="pres">
      <dgm:prSet presAssocID="{58D77C85-C832-436E-AE22-B85EB492A8E6}" presName="parTx" presStyleLbl="revTx" presStyleIdx="0" presStyleCnt="4">
        <dgm:presLayoutVars>
          <dgm:chMax val="0"/>
          <dgm:chPref val="0"/>
        </dgm:presLayoutVars>
      </dgm:prSet>
      <dgm:spPr/>
    </dgm:pt>
    <dgm:pt modelId="{1AD58FDF-3B6E-4B6A-AFFC-3E13E9656466}" type="pres">
      <dgm:prSet presAssocID="{F229B0F9-FC9C-4657-844B-01FAD6196006}" presName="sibTrans" presStyleCnt="0"/>
      <dgm:spPr/>
    </dgm:pt>
    <dgm:pt modelId="{681E51B6-F05A-4771-B547-FEBCEE18AEC5}" type="pres">
      <dgm:prSet presAssocID="{0A96EB97-5392-47A7-9B11-31DFD4FA61CE}" presName="compNode" presStyleCnt="0"/>
      <dgm:spPr/>
    </dgm:pt>
    <dgm:pt modelId="{8409C4A0-20F8-4648-B7CA-06896EB187FF}" type="pres">
      <dgm:prSet presAssocID="{0A96EB97-5392-47A7-9B11-31DFD4FA61CE}" presName="bgRect" presStyleLbl="bgShp" presStyleIdx="1" presStyleCnt="4"/>
      <dgm:spPr/>
    </dgm:pt>
    <dgm:pt modelId="{E52E32D2-FB75-4F55-9514-A8DAC9EDB19C}" type="pres">
      <dgm:prSet presAssocID="{0A96EB97-5392-47A7-9B11-31DFD4FA61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3634EB00-E6F1-46BB-875A-5488B14188C1}" type="pres">
      <dgm:prSet presAssocID="{0A96EB97-5392-47A7-9B11-31DFD4FA61CE}" presName="spaceRect" presStyleCnt="0"/>
      <dgm:spPr/>
    </dgm:pt>
    <dgm:pt modelId="{1887D08A-2100-45E5-A2D0-DAFD5FC4C4CB}" type="pres">
      <dgm:prSet presAssocID="{0A96EB97-5392-47A7-9B11-31DFD4FA61CE}" presName="parTx" presStyleLbl="revTx" presStyleIdx="1" presStyleCnt="4">
        <dgm:presLayoutVars>
          <dgm:chMax val="0"/>
          <dgm:chPref val="0"/>
        </dgm:presLayoutVars>
      </dgm:prSet>
      <dgm:spPr/>
    </dgm:pt>
    <dgm:pt modelId="{BA9D9D90-9E2F-49E9-B30D-0AB25B68EF2B}" type="pres">
      <dgm:prSet presAssocID="{88F032D9-1401-4141-B355-3A46627C6524}" presName="sibTrans" presStyleCnt="0"/>
      <dgm:spPr/>
    </dgm:pt>
    <dgm:pt modelId="{9FB98E11-E7F3-44A8-A680-E2188E287073}" type="pres">
      <dgm:prSet presAssocID="{0C5436C4-B551-490A-9075-D2B5BB0E08BC}" presName="compNode" presStyleCnt="0"/>
      <dgm:spPr/>
    </dgm:pt>
    <dgm:pt modelId="{3089FA08-98EA-4E70-9899-69F60CC9A258}" type="pres">
      <dgm:prSet presAssocID="{0C5436C4-B551-490A-9075-D2B5BB0E08BC}" presName="bgRect" presStyleLbl="bgShp" presStyleIdx="2" presStyleCnt="4"/>
      <dgm:spPr/>
    </dgm:pt>
    <dgm:pt modelId="{F3ACAD39-887C-402C-9B2D-244B138D355E}" type="pres">
      <dgm:prSet presAssocID="{0C5436C4-B551-490A-9075-D2B5BB0E08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226590BD-1002-460E-A9EE-8B0EBD2C71E1}" type="pres">
      <dgm:prSet presAssocID="{0C5436C4-B551-490A-9075-D2B5BB0E08BC}" presName="spaceRect" presStyleCnt="0"/>
      <dgm:spPr/>
    </dgm:pt>
    <dgm:pt modelId="{7E508996-E61D-4049-BB8C-D63B982FC771}" type="pres">
      <dgm:prSet presAssocID="{0C5436C4-B551-490A-9075-D2B5BB0E08BC}" presName="parTx" presStyleLbl="revTx" presStyleIdx="2" presStyleCnt="4">
        <dgm:presLayoutVars>
          <dgm:chMax val="0"/>
          <dgm:chPref val="0"/>
        </dgm:presLayoutVars>
      </dgm:prSet>
      <dgm:spPr/>
    </dgm:pt>
    <dgm:pt modelId="{0A4F29CC-4A5C-41CC-822C-C5364EB968A0}" type="pres">
      <dgm:prSet presAssocID="{188E9A46-01F8-4910-A848-35F4B8980FE1}" presName="sibTrans" presStyleCnt="0"/>
      <dgm:spPr/>
    </dgm:pt>
    <dgm:pt modelId="{EA953B94-E13B-4712-99CF-D80425CCA618}" type="pres">
      <dgm:prSet presAssocID="{9E4D7790-F422-4932-9B75-13DDAE91DF1A}" presName="compNode" presStyleCnt="0"/>
      <dgm:spPr/>
    </dgm:pt>
    <dgm:pt modelId="{F9ECBB46-1C19-4A81-ABD6-12AA6EBA68B1}" type="pres">
      <dgm:prSet presAssocID="{9E4D7790-F422-4932-9B75-13DDAE91DF1A}" presName="bgRect" presStyleLbl="bgShp" presStyleIdx="3" presStyleCnt="4"/>
      <dgm:spPr/>
    </dgm:pt>
    <dgm:pt modelId="{C9DBE1AC-BAD7-4A61-8E6E-8513F6BCAE8E}" type="pres">
      <dgm:prSet presAssocID="{9E4D7790-F422-4932-9B75-13DDAE91DF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lar system"/>
        </a:ext>
      </dgm:extLst>
    </dgm:pt>
    <dgm:pt modelId="{E7A17E49-EDD2-457C-9DBD-A6A894590997}" type="pres">
      <dgm:prSet presAssocID="{9E4D7790-F422-4932-9B75-13DDAE91DF1A}" presName="spaceRect" presStyleCnt="0"/>
      <dgm:spPr/>
    </dgm:pt>
    <dgm:pt modelId="{4819E99D-3AA2-4CDE-AA75-86B6CA3C3587}" type="pres">
      <dgm:prSet presAssocID="{9E4D7790-F422-4932-9B75-13DDAE91DF1A}" presName="parTx" presStyleLbl="revTx" presStyleIdx="3" presStyleCnt="4">
        <dgm:presLayoutVars>
          <dgm:chMax val="0"/>
          <dgm:chPref val="0"/>
        </dgm:presLayoutVars>
      </dgm:prSet>
      <dgm:spPr/>
    </dgm:pt>
  </dgm:ptLst>
  <dgm:cxnLst>
    <dgm:cxn modelId="{635AB261-ABAC-46A3-8C1D-59A77AB0A753}" type="presOf" srcId="{58D77C85-C832-436E-AE22-B85EB492A8E6}" destId="{CF7A6282-11E5-4583-96C7-25E090DC0E62}" srcOrd="0" destOrd="0" presId="urn:microsoft.com/office/officeart/2018/2/layout/IconVerticalSolidList"/>
    <dgm:cxn modelId="{13E85244-AC82-4919-B9BE-E620AD959A49}" type="presOf" srcId="{0C5436C4-B551-490A-9075-D2B5BB0E08BC}" destId="{7E508996-E61D-4049-BB8C-D63B982FC771}" srcOrd="0" destOrd="0" presId="urn:microsoft.com/office/officeart/2018/2/layout/IconVerticalSolidList"/>
    <dgm:cxn modelId="{9380436C-29C0-46F6-9FB5-A4FCAD274321}" srcId="{16AAC191-6443-4D03-9CC1-B6B75F32F02E}" destId="{0A96EB97-5392-47A7-9B11-31DFD4FA61CE}" srcOrd="1" destOrd="0" parTransId="{D7960234-D99F-4883-BB58-F53FF0831699}" sibTransId="{88F032D9-1401-4141-B355-3A46627C6524}"/>
    <dgm:cxn modelId="{AC14B274-51A8-4DA9-996E-25A7C6B7A36B}" srcId="{16AAC191-6443-4D03-9CC1-B6B75F32F02E}" destId="{9E4D7790-F422-4932-9B75-13DDAE91DF1A}" srcOrd="3" destOrd="0" parTransId="{E50D4736-BCB4-4440-B8E7-C12B4AAC9CD1}" sibTransId="{ECF8A1BE-3A27-4057-921F-BE8E5B0FB3B0}"/>
    <dgm:cxn modelId="{94D4DCA1-A872-4503-AE77-213CA1E83947}" type="presOf" srcId="{0A96EB97-5392-47A7-9B11-31DFD4FA61CE}" destId="{1887D08A-2100-45E5-A2D0-DAFD5FC4C4CB}" srcOrd="0" destOrd="0" presId="urn:microsoft.com/office/officeart/2018/2/layout/IconVerticalSolidList"/>
    <dgm:cxn modelId="{907ECBB8-05AD-4B52-9144-C5B8B34D5A4C}" srcId="{16AAC191-6443-4D03-9CC1-B6B75F32F02E}" destId="{58D77C85-C832-436E-AE22-B85EB492A8E6}" srcOrd="0" destOrd="0" parTransId="{7BA8CD72-A3C5-4BE9-8D4A-CE45CE9F8B22}" sibTransId="{F229B0F9-FC9C-4657-844B-01FAD6196006}"/>
    <dgm:cxn modelId="{370CC9DB-F69C-40F4-81A3-EADC89E6BE15}" type="presOf" srcId="{16AAC191-6443-4D03-9CC1-B6B75F32F02E}" destId="{EAC7F068-45B0-4A12-889F-39C5DA8F7375}" srcOrd="0" destOrd="0" presId="urn:microsoft.com/office/officeart/2018/2/layout/IconVerticalSolidList"/>
    <dgm:cxn modelId="{E71EDBEF-BEF8-44F0-8D5C-47178129FCB5}" type="presOf" srcId="{9E4D7790-F422-4932-9B75-13DDAE91DF1A}" destId="{4819E99D-3AA2-4CDE-AA75-86B6CA3C3587}" srcOrd="0" destOrd="0" presId="urn:microsoft.com/office/officeart/2018/2/layout/IconVerticalSolidList"/>
    <dgm:cxn modelId="{C78BF5F9-D2D1-4AB3-998C-CA0E9BCF83FA}" srcId="{16AAC191-6443-4D03-9CC1-B6B75F32F02E}" destId="{0C5436C4-B551-490A-9075-D2B5BB0E08BC}" srcOrd="2" destOrd="0" parTransId="{ECF3F77F-50C6-4DDA-93C8-5512DAC935D3}" sibTransId="{188E9A46-01F8-4910-A848-35F4B8980FE1}"/>
    <dgm:cxn modelId="{C307E958-E16E-4A00-B824-6AB834A0CE30}" type="presParOf" srcId="{EAC7F068-45B0-4A12-889F-39C5DA8F7375}" destId="{834BB5AD-61FE-482B-8917-4225F379FAAB}" srcOrd="0" destOrd="0" presId="urn:microsoft.com/office/officeart/2018/2/layout/IconVerticalSolidList"/>
    <dgm:cxn modelId="{ED98284F-862D-4620-83BC-FD11DDF0F5A4}" type="presParOf" srcId="{834BB5AD-61FE-482B-8917-4225F379FAAB}" destId="{F93E472E-6B69-4269-83E6-6AA4212FB276}" srcOrd="0" destOrd="0" presId="urn:microsoft.com/office/officeart/2018/2/layout/IconVerticalSolidList"/>
    <dgm:cxn modelId="{3650DB95-97B1-42E1-93C0-436A360848D4}" type="presParOf" srcId="{834BB5AD-61FE-482B-8917-4225F379FAAB}" destId="{15CCFFEB-F1CD-4516-8BC2-84A66F8EE9FB}" srcOrd="1" destOrd="0" presId="urn:microsoft.com/office/officeart/2018/2/layout/IconVerticalSolidList"/>
    <dgm:cxn modelId="{40ED1735-C62C-41E7-9B9E-72463A1CA663}" type="presParOf" srcId="{834BB5AD-61FE-482B-8917-4225F379FAAB}" destId="{6E54686F-3F54-4BED-96C6-81B9556941D4}" srcOrd="2" destOrd="0" presId="urn:microsoft.com/office/officeart/2018/2/layout/IconVerticalSolidList"/>
    <dgm:cxn modelId="{5E034169-F0AA-41FE-A9FB-263B9797F344}" type="presParOf" srcId="{834BB5AD-61FE-482B-8917-4225F379FAAB}" destId="{CF7A6282-11E5-4583-96C7-25E090DC0E62}" srcOrd="3" destOrd="0" presId="urn:microsoft.com/office/officeart/2018/2/layout/IconVerticalSolidList"/>
    <dgm:cxn modelId="{5C151BCE-348B-4CBC-AD2B-E40EA22DE5CE}" type="presParOf" srcId="{EAC7F068-45B0-4A12-889F-39C5DA8F7375}" destId="{1AD58FDF-3B6E-4B6A-AFFC-3E13E9656466}" srcOrd="1" destOrd="0" presId="urn:microsoft.com/office/officeart/2018/2/layout/IconVerticalSolidList"/>
    <dgm:cxn modelId="{630E8C8E-EDB2-477A-830D-7DD4B816B35E}" type="presParOf" srcId="{EAC7F068-45B0-4A12-889F-39C5DA8F7375}" destId="{681E51B6-F05A-4771-B547-FEBCEE18AEC5}" srcOrd="2" destOrd="0" presId="urn:microsoft.com/office/officeart/2018/2/layout/IconVerticalSolidList"/>
    <dgm:cxn modelId="{545F489F-2346-4B98-B88F-CB036A922F92}" type="presParOf" srcId="{681E51B6-F05A-4771-B547-FEBCEE18AEC5}" destId="{8409C4A0-20F8-4648-B7CA-06896EB187FF}" srcOrd="0" destOrd="0" presId="urn:microsoft.com/office/officeart/2018/2/layout/IconVerticalSolidList"/>
    <dgm:cxn modelId="{5F8B96C2-BDBE-4511-ABEB-890C21D753BF}" type="presParOf" srcId="{681E51B6-F05A-4771-B547-FEBCEE18AEC5}" destId="{E52E32D2-FB75-4F55-9514-A8DAC9EDB19C}" srcOrd="1" destOrd="0" presId="urn:microsoft.com/office/officeart/2018/2/layout/IconVerticalSolidList"/>
    <dgm:cxn modelId="{12081FDE-B5C8-4CEE-9835-33FEE08158ED}" type="presParOf" srcId="{681E51B6-F05A-4771-B547-FEBCEE18AEC5}" destId="{3634EB00-E6F1-46BB-875A-5488B14188C1}" srcOrd="2" destOrd="0" presId="urn:microsoft.com/office/officeart/2018/2/layout/IconVerticalSolidList"/>
    <dgm:cxn modelId="{2DF206E4-A5C5-4BF2-80F8-EBEFA923B446}" type="presParOf" srcId="{681E51B6-F05A-4771-B547-FEBCEE18AEC5}" destId="{1887D08A-2100-45E5-A2D0-DAFD5FC4C4CB}" srcOrd="3" destOrd="0" presId="urn:microsoft.com/office/officeart/2018/2/layout/IconVerticalSolidList"/>
    <dgm:cxn modelId="{ECCE3DC6-3F1D-4CC0-9035-3DFD2AB2FEC5}" type="presParOf" srcId="{EAC7F068-45B0-4A12-889F-39C5DA8F7375}" destId="{BA9D9D90-9E2F-49E9-B30D-0AB25B68EF2B}" srcOrd="3" destOrd="0" presId="urn:microsoft.com/office/officeart/2018/2/layout/IconVerticalSolidList"/>
    <dgm:cxn modelId="{A4CAB818-0F8D-4623-A6C3-2B79BFB11C55}" type="presParOf" srcId="{EAC7F068-45B0-4A12-889F-39C5DA8F7375}" destId="{9FB98E11-E7F3-44A8-A680-E2188E287073}" srcOrd="4" destOrd="0" presId="urn:microsoft.com/office/officeart/2018/2/layout/IconVerticalSolidList"/>
    <dgm:cxn modelId="{3BB172AF-4CC5-491C-A303-0127368B0D17}" type="presParOf" srcId="{9FB98E11-E7F3-44A8-A680-E2188E287073}" destId="{3089FA08-98EA-4E70-9899-69F60CC9A258}" srcOrd="0" destOrd="0" presId="urn:microsoft.com/office/officeart/2018/2/layout/IconVerticalSolidList"/>
    <dgm:cxn modelId="{9F58C464-DE3C-40E6-BDC2-29F4D4F2BD72}" type="presParOf" srcId="{9FB98E11-E7F3-44A8-A680-E2188E287073}" destId="{F3ACAD39-887C-402C-9B2D-244B138D355E}" srcOrd="1" destOrd="0" presId="urn:microsoft.com/office/officeart/2018/2/layout/IconVerticalSolidList"/>
    <dgm:cxn modelId="{ADE27DCD-8E48-44D7-B21F-E1A890471D26}" type="presParOf" srcId="{9FB98E11-E7F3-44A8-A680-E2188E287073}" destId="{226590BD-1002-460E-A9EE-8B0EBD2C71E1}" srcOrd="2" destOrd="0" presId="urn:microsoft.com/office/officeart/2018/2/layout/IconVerticalSolidList"/>
    <dgm:cxn modelId="{5B5E6045-1C12-41C9-9E8F-1C9BADEE06D6}" type="presParOf" srcId="{9FB98E11-E7F3-44A8-A680-E2188E287073}" destId="{7E508996-E61D-4049-BB8C-D63B982FC771}" srcOrd="3" destOrd="0" presId="urn:microsoft.com/office/officeart/2018/2/layout/IconVerticalSolidList"/>
    <dgm:cxn modelId="{3F0E3B93-03C2-4A55-9C52-579200706D6C}" type="presParOf" srcId="{EAC7F068-45B0-4A12-889F-39C5DA8F7375}" destId="{0A4F29CC-4A5C-41CC-822C-C5364EB968A0}" srcOrd="5" destOrd="0" presId="urn:microsoft.com/office/officeart/2018/2/layout/IconVerticalSolidList"/>
    <dgm:cxn modelId="{3C0AD753-65BC-47F5-A440-A5A8EED581E1}" type="presParOf" srcId="{EAC7F068-45B0-4A12-889F-39C5DA8F7375}" destId="{EA953B94-E13B-4712-99CF-D80425CCA618}" srcOrd="6" destOrd="0" presId="urn:microsoft.com/office/officeart/2018/2/layout/IconVerticalSolidList"/>
    <dgm:cxn modelId="{5585AAC4-3934-406C-8645-C9693ED37831}" type="presParOf" srcId="{EA953B94-E13B-4712-99CF-D80425CCA618}" destId="{F9ECBB46-1C19-4A81-ABD6-12AA6EBA68B1}" srcOrd="0" destOrd="0" presId="urn:microsoft.com/office/officeart/2018/2/layout/IconVerticalSolidList"/>
    <dgm:cxn modelId="{271A4982-5442-4927-8241-3B05888D7737}" type="presParOf" srcId="{EA953B94-E13B-4712-99CF-D80425CCA618}" destId="{C9DBE1AC-BAD7-4A61-8E6E-8513F6BCAE8E}" srcOrd="1" destOrd="0" presId="urn:microsoft.com/office/officeart/2018/2/layout/IconVerticalSolidList"/>
    <dgm:cxn modelId="{3935D7B1-64C7-4129-BC11-89B0C8F2D854}" type="presParOf" srcId="{EA953B94-E13B-4712-99CF-D80425CCA618}" destId="{E7A17E49-EDD2-457C-9DBD-A6A894590997}" srcOrd="2" destOrd="0" presId="urn:microsoft.com/office/officeart/2018/2/layout/IconVerticalSolidList"/>
    <dgm:cxn modelId="{32A89119-8447-4928-AB3C-67C6847E40F6}" type="presParOf" srcId="{EA953B94-E13B-4712-99CF-D80425CCA618}" destId="{4819E99D-3AA2-4CDE-AA75-86B6CA3C35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579A59-3FE1-4E9F-B3E0-0661946AC5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8DC01FB-5FF3-45B3-B9BC-BA26611E90E2}">
      <dgm:prSet/>
      <dgm:spPr/>
      <dgm:t>
        <a:bodyPr/>
        <a:lstStyle/>
        <a:p>
          <a:r>
            <a:rPr lang="en-US" baseline="0"/>
            <a:t>Count the total valence electrons in the entity by adding the valence electrons of each atom. If the entity is a polyatomic ion, add (usually) or subtract valence electrons to account for the net charge, one for each unit of charge</a:t>
          </a:r>
          <a:endParaRPr lang="en-US"/>
        </a:p>
      </dgm:t>
    </dgm:pt>
    <dgm:pt modelId="{AD1209B6-1299-4647-9ED1-CEEA1B21DF35}" type="parTrans" cxnId="{7334D757-37F1-493E-B790-8B72F26326EC}">
      <dgm:prSet/>
      <dgm:spPr/>
      <dgm:t>
        <a:bodyPr/>
        <a:lstStyle/>
        <a:p>
          <a:endParaRPr lang="en-US"/>
        </a:p>
      </dgm:t>
    </dgm:pt>
    <dgm:pt modelId="{0017DC63-E0D2-4E82-BED3-269A0F27F747}" type="sibTrans" cxnId="{7334D757-37F1-493E-B790-8B72F26326EC}">
      <dgm:prSet/>
      <dgm:spPr/>
      <dgm:t>
        <a:bodyPr/>
        <a:lstStyle/>
        <a:p>
          <a:endParaRPr lang="en-US"/>
        </a:p>
      </dgm:t>
    </dgm:pt>
    <dgm:pt modelId="{48059D39-BC1A-41DE-A2F9-C3E13D6091F3}">
      <dgm:prSet/>
      <dgm:spPr/>
      <dgm:t>
        <a:bodyPr/>
        <a:lstStyle/>
        <a:p>
          <a:r>
            <a:rPr lang="en-US" baseline="0"/>
            <a:t>Arrange the peripheral atom symbols around the central atom symbol, and place one pair of valence electrons between each peripheral atom and the central atom (bond pairs)</a:t>
          </a:r>
          <a:endParaRPr lang="en-US"/>
        </a:p>
      </dgm:t>
    </dgm:pt>
    <dgm:pt modelId="{4E7E3687-430D-498E-AB3B-FFF632A31C2D}" type="parTrans" cxnId="{F8B59444-17CC-4891-928C-FE1CD537B1A4}">
      <dgm:prSet/>
      <dgm:spPr/>
      <dgm:t>
        <a:bodyPr/>
        <a:lstStyle/>
        <a:p>
          <a:endParaRPr lang="en-US"/>
        </a:p>
      </dgm:t>
    </dgm:pt>
    <dgm:pt modelId="{0173201E-DA35-4A18-A713-5D207EDED090}" type="sibTrans" cxnId="{F8B59444-17CC-4891-928C-FE1CD537B1A4}">
      <dgm:prSet/>
      <dgm:spPr/>
      <dgm:t>
        <a:bodyPr/>
        <a:lstStyle/>
        <a:p>
          <a:endParaRPr lang="en-US"/>
        </a:p>
      </dgm:t>
    </dgm:pt>
    <dgm:pt modelId="{A0604068-768F-42E6-8E8F-4257BB8EA371}">
      <dgm:prSet/>
      <dgm:spPr/>
      <dgm:t>
        <a:bodyPr/>
        <a:lstStyle/>
        <a:p>
          <a:r>
            <a:rPr lang="en-US" baseline="0"/>
            <a:t>Place more pairs of valence electrons (lone pairs) on all the peripheral atoms, to complete their octets. Place any remaining valence electrons on the central atom as lone pairs. </a:t>
          </a:r>
          <a:endParaRPr lang="en-US"/>
        </a:p>
      </dgm:t>
    </dgm:pt>
    <dgm:pt modelId="{6529C880-BFAB-4767-A38C-D64039CAB74A}" type="parTrans" cxnId="{0E8C209C-76AB-4F63-AC22-BB02DA9A43E2}">
      <dgm:prSet/>
      <dgm:spPr/>
      <dgm:t>
        <a:bodyPr/>
        <a:lstStyle/>
        <a:p>
          <a:endParaRPr lang="en-US"/>
        </a:p>
      </dgm:t>
    </dgm:pt>
    <dgm:pt modelId="{3EF8A992-D394-4056-AC29-26C4CC318BDB}" type="sibTrans" cxnId="{0E8C209C-76AB-4F63-AC22-BB02DA9A43E2}">
      <dgm:prSet/>
      <dgm:spPr/>
      <dgm:t>
        <a:bodyPr/>
        <a:lstStyle/>
        <a:p>
          <a:endParaRPr lang="en-US"/>
        </a:p>
      </dgm:t>
    </dgm:pt>
    <dgm:pt modelId="{3A464C8A-DA0A-4009-AD96-661551E777C0}">
      <dgm:prSet/>
      <dgm:spPr/>
      <dgm:t>
        <a:bodyPr/>
        <a:lstStyle/>
        <a:p>
          <a:r>
            <a:rPr lang="en-US" baseline="0"/>
            <a:t>If the central atom’s octet is not complete, move a lone pair from a peripheral atom to a new position between that peripheral atom and the central atom. Repeat until the central atom has a complete octet. </a:t>
          </a:r>
          <a:endParaRPr lang="en-US"/>
        </a:p>
      </dgm:t>
    </dgm:pt>
    <dgm:pt modelId="{EBBC4923-7D0D-40ED-8FAB-FC30C5046A5E}" type="parTrans" cxnId="{54591F48-4D30-47AB-92B0-52E3D8CA68E9}">
      <dgm:prSet/>
      <dgm:spPr/>
      <dgm:t>
        <a:bodyPr/>
        <a:lstStyle/>
        <a:p>
          <a:endParaRPr lang="en-US"/>
        </a:p>
      </dgm:t>
    </dgm:pt>
    <dgm:pt modelId="{1DDEBBC7-65F2-4E22-8CBF-B110515AAD59}" type="sibTrans" cxnId="{54591F48-4D30-47AB-92B0-52E3D8CA68E9}">
      <dgm:prSet/>
      <dgm:spPr/>
      <dgm:t>
        <a:bodyPr/>
        <a:lstStyle/>
        <a:p>
          <a:endParaRPr lang="en-US"/>
        </a:p>
      </dgm:t>
    </dgm:pt>
    <dgm:pt modelId="{645F956E-025D-4B61-8533-5569E59CE36D}" type="pres">
      <dgm:prSet presAssocID="{F3579A59-3FE1-4E9F-B3E0-0661946AC50A}" presName="root" presStyleCnt="0">
        <dgm:presLayoutVars>
          <dgm:dir/>
          <dgm:resizeHandles val="exact"/>
        </dgm:presLayoutVars>
      </dgm:prSet>
      <dgm:spPr/>
    </dgm:pt>
    <dgm:pt modelId="{A86ADBA2-F927-44FE-B675-DCBC72B608BD}" type="pres">
      <dgm:prSet presAssocID="{F8DC01FB-5FF3-45B3-B9BC-BA26611E90E2}" presName="compNode" presStyleCnt="0"/>
      <dgm:spPr/>
    </dgm:pt>
    <dgm:pt modelId="{36EF0351-C20C-4E15-94DD-733EF338FFD5}" type="pres">
      <dgm:prSet presAssocID="{F8DC01FB-5FF3-45B3-B9BC-BA26611E90E2}" presName="bgRect" presStyleLbl="bgShp" presStyleIdx="0" presStyleCnt="4"/>
      <dgm:spPr/>
    </dgm:pt>
    <dgm:pt modelId="{FE0B6505-D4A0-4356-8153-69C2D5A914A7}" type="pres">
      <dgm:prSet presAssocID="{F8DC01FB-5FF3-45B3-B9BC-BA26611E90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DBadge"/>
        </a:ext>
      </dgm:extLst>
    </dgm:pt>
    <dgm:pt modelId="{BEE7B313-C245-4F81-9AA6-6FD78BF72C24}" type="pres">
      <dgm:prSet presAssocID="{F8DC01FB-5FF3-45B3-B9BC-BA26611E90E2}" presName="spaceRect" presStyleCnt="0"/>
      <dgm:spPr/>
    </dgm:pt>
    <dgm:pt modelId="{BA00DA2B-E573-49EC-A8A8-10E72A6D698A}" type="pres">
      <dgm:prSet presAssocID="{F8DC01FB-5FF3-45B3-B9BC-BA26611E90E2}" presName="parTx" presStyleLbl="revTx" presStyleIdx="0" presStyleCnt="4">
        <dgm:presLayoutVars>
          <dgm:chMax val="0"/>
          <dgm:chPref val="0"/>
        </dgm:presLayoutVars>
      </dgm:prSet>
      <dgm:spPr/>
    </dgm:pt>
    <dgm:pt modelId="{FF55FF14-5238-4243-992C-615B6E398EF7}" type="pres">
      <dgm:prSet presAssocID="{0017DC63-E0D2-4E82-BED3-269A0F27F747}" presName="sibTrans" presStyleCnt="0"/>
      <dgm:spPr/>
    </dgm:pt>
    <dgm:pt modelId="{0B921833-2ABB-4A2F-A3BC-6B40B364BFBB}" type="pres">
      <dgm:prSet presAssocID="{48059D39-BC1A-41DE-A2F9-C3E13D6091F3}" presName="compNode" presStyleCnt="0"/>
      <dgm:spPr/>
    </dgm:pt>
    <dgm:pt modelId="{CB4364DE-7092-4192-9DC7-AB6E10305BBE}" type="pres">
      <dgm:prSet presAssocID="{48059D39-BC1A-41DE-A2F9-C3E13D6091F3}" presName="bgRect" presStyleLbl="bgShp" presStyleIdx="1" presStyleCnt="4"/>
      <dgm:spPr/>
    </dgm:pt>
    <dgm:pt modelId="{902248B7-F14B-4D40-AFD2-54FF676EB1AA}" type="pres">
      <dgm:prSet presAssocID="{48059D39-BC1A-41DE-A2F9-C3E13D6091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amond2"/>
        </a:ext>
      </dgm:extLst>
    </dgm:pt>
    <dgm:pt modelId="{7CE68E04-B871-4BF7-BEA4-3DDFFA965A4C}" type="pres">
      <dgm:prSet presAssocID="{48059D39-BC1A-41DE-A2F9-C3E13D6091F3}" presName="spaceRect" presStyleCnt="0"/>
      <dgm:spPr/>
    </dgm:pt>
    <dgm:pt modelId="{F389D37C-BECD-4FC6-9F6E-9BCFBBAB3BEA}" type="pres">
      <dgm:prSet presAssocID="{48059D39-BC1A-41DE-A2F9-C3E13D6091F3}" presName="parTx" presStyleLbl="revTx" presStyleIdx="1" presStyleCnt="4">
        <dgm:presLayoutVars>
          <dgm:chMax val="0"/>
          <dgm:chPref val="0"/>
        </dgm:presLayoutVars>
      </dgm:prSet>
      <dgm:spPr/>
    </dgm:pt>
    <dgm:pt modelId="{EF971F6D-186C-43CE-8D08-0024E30B547B}" type="pres">
      <dgm:prSet presAssocID="{0173201E-DA35-4A18-A713-5D207EDED090}" presName="sibTrans" presStyleCnt="0"/>
      <dgm:spPr/>
    </dgm:pt>
    <dgm:pt modelId="{06C80CF0-8BBB-40DE-A1BA-1496E4DD3B56}" type="pres">
      <dgm:prSet presAssocID="{A0604068-768F-42E6-8E8F-4257BB8EA371}" presName="compNode" presStyleCnt="0"/>
      <dgm:spPr/>
    </dgm:pt>
    <dgm:pt modelId="{9C6DCA98-0B6C-4AE6-AD4A-1411ACBDC42D}" type="pres">
      <dgm:prSet presAssocID="{A0604068-768F-42E6-8E8F-4257BB8EA371}" presName="bgRect" presStyleLbl="bgShp" presStyleIdx="2" presStyleCnt="4"/>
      <dgm:spPr/>
    </dgm:pt>
    <dgm:pt modelId="{4F92A6B9-4A8E-426D-AB0C-14F96B3E673A}" type="pres">
      <dgm:prSet presAssocID="{A0604068-768F-42E6-8E8F-4257BB8EA3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a:ext>
      </dgm:extLst>
    </dgm:pt>
    <dgm:pt modelId="{8C1782AF-1D19-49EB-AD2A-5A585D3A7A29}" type="pres">
      <dgm:prSet presAssocID="{A0604068-768F-42E6-8E8F-4257BB8EA371}" presName="spaceRect" presStyleCnt="0"/>
      <dgm:spPr/>
    </dgm:pt>
    <dgm:pt modelId="{2F21E0BB-9FEA-4615-B33E-8F72EEC412C8}" type="pres">
      <dgm:prSet presAssocID="{A0604068-768F-42E6-8E8F-4257BB8EA371}" presName="parTx" presStyleLbl="revTx" presStyleIdx="2" presStyleCnt="4">
        <dgm:presLayoutVars>
          <dgm:chMax val="0"/>
          <dgm:chPref val="0"/>
        </dgm:presLayoutVars>
      </dgm:prSet>
      <dgm:spPr/>
    </dgm:pt>
    <dgm:pt modelId="{1DC02BF7-C335-4DF6-98C2-ADADD13CC167}" type="pres">
      <dgm:prSet presAssocID="{3EF8A992-D394-4056-AC29-26C4CC318BDB}" presName="sibTrans" presStyleCnt="0"/>
      <dgm:spPr/>
    </dgm:pt>
    <dgm:pt modelId="{C07C2E88-7398-42CB-9B84-4FFC85D41FFA}" type="pres">
      <dgm:prSet presAssocID="{3A464C8A-DA0A-4009-AD96-661551E777C0}" presName="compNode" presStyleCnt="0"/>
      <dgm:spPr/>
    </dgm:pt>
    <dgm:pt modelId="{0FE769C4-A203-46BB-BBDA-C90D27FA7C42}" type="pres">
      <dgm:prSet presAssocID="{3A464C8A-DA0A-4009-AD96-661551E777C0}" presName="bgRect" presStyleLbl="bgShp" presStyleIdx="3" presStyleCnt="4"/>
      <dgm:spPr/>
    </dgm:pt>
    <dgm:pt modelId="{F83DA5EA-F6AB-4114-AFDD-0084BC8A80B4}" type="pres">
      <dgm:prSet presAssocID="{3A464C8A-DA0A-4009-AD96-661551E777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rcleAdditionSolid"/>
        </a:ext>
      </dgm:extLst>
    </dgm:pt>
    <dgm:pt modelId="{0B6C062A-A7A3-4982-96A0-E003CBE19BBA}" type="pres">
      <dgm:prSet presAssocID="{3A464C8A-DA0A-4009-AD96-661551E777C0}" presName="spaceRect" presStyleCnt="0"/>
      <dgm:spPr/>
    </dgm:pt>
    <dgm:pt modelId="{A8F44CB1-47FC-42CC-A6C4-D6070ED25A2F}" type="pres">
      <dgm:prSet presAssocID="{3A464C8A-DA0A-4009-AD96-661551E777C0}" presName="parTx" presStyleLbl="revTx" presStyleIdx="3" presStyleCnt="4">
        <dgm:presLayoutVars>
          <dgm:chMax val="0"/>
          <dgm:chPref val="0"/>
        </dgm:presLayoutVars>
      </dgm:prSet>
      <dgm:spPr/>
    </dgm:pt>
  </dgm:ptLst>
  <dgm:cxnLst>
    <dgm:cxn modelId="{75682932-CF54-4720-A7E2-218E0ED5CD32}" type="presOf" srcId="{F8DC01FB-5FF3-45B3-B9BC-BA26611E90E2}" destId="{BA00DA2B-E573-49EC-A8A8-10E72A6D698A}" srcOrd="0" destOrd="0" presId="urn:microsoft.com/office/officeart/2018/2/layout/IconVerticalSolidList"/>
    <dgm:cxn modelId="{8CC1A262-BD12-4BDA-9B47-35539FCE7F61}" type="presOf" srcId="{3A464C8A-DA0A-4009-AD96-661551E777C0}" destId="{A8F44CB1-47FC-42CC-A6C4-D6070ED25A2F}" srcOrd="0" destOrd="0" presId="urn:microsoft.com/office/officeart/2018/2/layout/IconVerticalSolidList"/>
    <dgm:cxn modelId="{F8B59444-17CC-4891-928C-FE1CD537B1A4}" srcId="{F3579A59-3FE1-4E9F-B3E0-0661946AC50A}" destId="{48059D39-BC1A-41DE-A2F9-C3E13D6091F3}" srcOrd="1" destOrd="0" parTransId="{4E7E3687-430D-498E-AB3B-FFF632A31C2D}" sibTransId="{0173201E-DA35-4A18-A713-5D207EDED090}"/>
    <dgm:cxn modelId="{54591F48-4D30-47AB-92B0-52E3D8CA68E9}" srcId="{F3579A59-3FE1-4E9F-B3E0-0661946AC50A}" destId="{3A464C8A-DA0A-4009-AD96-661551E777C0}" srcOrd="3" destOrd="0" parTransId="{EBBC4923-7D0D-40ED-8FAB-FC30C5046A5E}" sibTransId="{1DDEBBC7-65F2-4E22-8CBF-B110515AAD59}"/>
    <dgm:cxn modelId="{55C9C148-60A7-4E23-A805-AC378F5F1CA5}" type="presOf" srcId="{A0604068-768F-42E6-8E8F-4257BB8EA371}" destId="{2F21E0BB-9FEA-4615-B33E-8F72EEC412C8}" srcOrd="0" destOrd="0" presId="urn:microsoft.com/office/officeart/2018/2/layout/IconVerticalSolidList"/>
    <dgm:cxn modelId="{340EC577-0096-4D79-8163-4B55EECBB77C}" type="presOf" srcId="{48059D39-BC1A-41DE-A2F9-C3E13D6091F3}" destId="{F389D37C-BECD-4FC6-9F6E-9BCFBBAB3BEA}" srcOrd="0" destOrd="0" presId="urn:microsoft.com/office/officeart/2018/2/layout/IconVerticalSolidList"/>
    <dgm:cxn modelId="{7334D757-37F1-493E-B790-8B72F26326EC}" srcId="{F3579A59-3FE1-4E9F-B3E0-0661946AC50A}" destId="{F8DC01FB-5FF3-45B3-B9BC-BA26611E90E2}" srcOrd="0" destOrd="0" parTransId="{AD1209B6-1299-4647-9ED1-CEEA1B21DF35}" sibTransId="{0017DC63-E0D2-4E82-BED3-269A0F27F747}"/>
    <dgm:cxn modelId="{0E8C209C-76AB-4F63-AC22-BB02DA9A43E2}" srcId="{F3579A59-3FE1-4E9F-B3E0-0661946AC50A}" destId="{A0604068-768F-42E6-8E8F-4257BB8EA371}" srcOrd="2" destOrd="0" parTransId="{6529C880-BFAB-4767-A38C-D64039CAB74A}" sibTransId="{3EF8A992-D394-4056-AC29-26C4CC318BDB}"/>
    <dgm:cxn modelId="{C8D100BB-4B89-4AED-BD98-CC852BCF0946}" type="presOf" srcId="{F3579A59-3FE1-4E9F-B3E0-0661946AC50A}" destId="{645F956E-025D-4B61-8533-5569E59CE36D}" srcOrd="0" destOrd="0" presId="urn:microsoft.com/office/officeart/2018/2/layout/IconVerticalSolidList"/>
    <dgm:cxn modelId="{918B2E25-0854-41FF-BDB1-B958A39DD62D}" type="presParOf" srcId="{645F956E-025D-4B61-8533-5569E59CE36D}" destId="{A86ADBA2-F927-44FE-B675-DCBC72B608BD}" srcOrd="0" destOrd="0" presId="urn:microsoft.com/office/officeart/2018/2/layout/IconVerticalSolidList"/>
    <dgm:cxn modelId="{2D6DAFFF-A5D7-4676-B0EC-B868AB0FE376}" type="presParOf" srcId="{A86ADBA2-F927-44FE-B675-DCBC72B608BD}" destId="{36EF0351-C20C-4E15-94DD-733EF338FFD5}" srcOrd="0" destOrd="0" presId="urn:microsoft.com/office/officeart/2018/2/layout/IconVerticalSolidList"/>
    <dgm:cxn modelId="{F2325BE1-879B-4BC4-90EE-AD9C2629C4DB}" type="presParOf" srcId="{A86ADBA2-F927-44FE-B675-DCBC72B608BD}" destId="{FE0B6505-D4A0-4356-8153-69C2D5A914A7}" srcOrd="1" destOrd="0" presId="urn:microsoft.com/office/officeart/2018/2/layout/IconVerticalSolidList"/>
    <dgm:cxn modelId="{9E204BCD-4708-4C43-AFAC-5D2AF0E840E3}" type="presParOf" srcId="{A86ADBA2-F927-44FE-B675-DCBC72B608BD}" destId="{BEE7B313-C245-4F81-9AA6-6FD78BF72C24}" srcOrd="2" destOrd="0" presId="urn:microsoft.com/office/officeart/2018/2/layout/IconVerticalSolidList"/>
    <dgm:cxn modelId="{4161A9E5-402A-4F6A-A4B2-9BA365A3B4FE}" type="presParOf" srcId="{A86ADBA2-F927-44FE-B675-DCBC72B608BD}" destId="{BA00DA2B-E573-49EC-A8A8-10E72A6D698A}" srcOrd="3" destOrd="0" presId="urn:microsoft.com/office/officeart/2018/2/layout/IconVerticalSolidList"/>
    <dgm:cxn modelId="{EF33440F-E2B9-4A3C-B7F7-BFDDA3E35A20}" type="presParOf" srcId="{645F956E-025D-4B61-8533-5569E59CE36D}" destId="{FF55FF14-5238-4243-992C-615B6E398EF7}" srcOrd="1" destOrd="0" presId="urn:microsoft.com/office/officeart/2018/2/layout/IconVerticalSolidList"/>
    <dgm:cxn modelId="{4C3CB66C-B89C-4165-8CF6-AD25E12685AC}" type="presParOf" srcId="{645F956E-025D-4B61-8533-5569E59CE36D}" destId="{0B921833-2ABB-4A2F-A3BC-6B40B364BFBB}" srcOrd="2" destOrd="0" presId="urn:microsoft.com/office/officeart/2018/2/layout/IconVerticalSolidList"/>
    <dgm:cxn modelId="{ADAD29A1-B3E3-4EED-9FAA-EC9277760F4A}" type="presParOf" srcId="{0B921833-2ABB-4A2F-A3BC-6B40B364BFBB}" destId="{CB4364DE-7092-4192-9DC7-AB6E10305BBE}" srcOrd="0" destOrd="0" presId="urn:microsoft.com/office/officeart/2018/2/layout/IconVerticalSolidList"/>
    <dgm:cxn modelId="{D0FFD6C8-7B87-4911-8389-276011E628C7}" type="presParOf" srcId="{0B921833-2ABB-4A2F-A3BC-6B40B364BFBB}" destId="{902248B7-F14B-4D40-AFD2-54FF676EB1AA}" srcOrd="1" destOrd="0" presId="urn:microsoft.com/office/officeart/2018/2/layout/IconVerticalSolidList"/>
    <dgm:cxn modelId="{79AC01E2-15B7-4C68-A059-E5CE0CB5DE7C}" type="presParOf" srcId="{0B921833-2ABB-4A2F-A3BC-6B40B364BFBB}" destId="{7CE68E04-B871-4BF7-BEA4-3DDFFA965A4C}" srcOrd="2" destOrd="0" presId="urn:microsoft.com/office/officeart/2018/2/layout/IconVerticalSolidList"/>
    <dgm:cxn modelId="{F29AEF40-28C2-43CB-90AF-8FE56380FC09}" type="presParOf" srcId="{0B921833-2ABB-4A2F-A3BC-6B40B364BFBB}" destId="{F389D37C-BECD-4FC6-9F6E-9BCFBBAB3BEA}" srcOrd="3" destOrd="0" presId="urn:microsoft.com/office/officeart/2018/2/layout/IconVerticalSolidList"/>
    <dgm:cxn modelId="{B4C6486B-2E7A-4A12-84CB-FC88F742978C}" type="presParOf" srcId="{645F956E-025D-4B61-8533-5569E59CE36D}" destId="{EF971F6D-186C-43CE-8D08-0024E30B547B}" srcOrd="3" destOrd="0" presId="urn:microsoft.com/office/officeart/2018/2/layout/IconVerticalSolidList"/>
    <dgm:cxn modelId="{A4A090E6-ED4A-417F-BB0C-773148F73FBD}" type="presParOf" srcId="{645F956E-025D-4B61-8533-5569E59CE36D}" destId="{06C80CF0-8BBB-40DE-A1BA-1496E4DD3B56}" srcOrd="4" destOrd="0" presId="urn:microsoft.com/office/officeart/2018/2/layout/IconVerticalSolidList"/>
    <dgm:cxn modelId="{50E20660-E118-490A-AB75-DD9FE98787D9}" type="presParOf" srcId="{06C80CF0-8BBB-40DE-A1BA-1496E4DD3B56}" destId="{9C6DCA98-0B6C-4AE6-AD4A-1411ACBDC42D}" srcOrd="0" destOrd="0" presId="urn:microsoft.com/office/officeart/2018/2/layout/IconVerticalSolidList"/>
    <dgm:cxn modelId="{0AFB0D39-2EEC-42E7-A860-E50891CF1755}" type="presParOf" srcId="{06C80CF0-8BBB-40DE-A1BA-1496E4DD3B56}" destId="{4F92A6B9-4A8E-426D-AB0C-14F96B3E673A}" srcOrd="1" destOrd="0" presId="urn:microsoft.com/office/officeart/2018/2/layout/IconVerticalSolidList"/>
    <dgm:cxn modelId="{4FE13AC7-3074-4C6B-8AC1-1ADBC5025465}" type="presParOf" srcId="{06C80CF0-8BBB-40DE-A1BA-1496E4DD3B56}" destId="{8C1782AF-1D19-49EB-AD2A-5A585D3A7A29}" srcOrd="2" destOrd="0" presId="urn:microsoft.com/office/officeart/2018/2/layout/IconVerticalSolidList"/>
    <dgm:cxn modelId="{98686D3F-9875-48CC-9982-586F09B0F995}" type="presParOf" srcId="{06C80CF0-8BBB-40DE-A1BA-1496E4DD3B56}" destId="{2F21E0BB-9FEA-4615-B33E-8F72EEC412C8}" srcOrd="3" destOrd="0" presId="urn:microsoft.com/office/officeart/2018/2/layout/IconVerticalSolidList"/>
    <dgm:cxn modelId="{59BC6EC1-C526-41A6-A116-0DA3C685F730}" type="presParOf" srcId="{645F956E-025D-4B61-8533-5569E59CE36D}" destId="{1DC02BF7-C335-4DF6-98C2-ADADD13CC167}" srcOrd="5" destOrd="0" presId="urn:microsoft.com/office/officeart/2018/2/layout/IconVerticalSolidList"/>
    <dgm:cxn modelId="{2FF0FC15-5FB3-4BFB-9848-0C7847627524}" type="presParOf" srcId="{645F956E-025D-4B61-8533-5569E59CE36D}" destId="{C07C2E88-7398-42CB-9B84-4FFC85D41FFA}" srcOrd="6" destOrd="0" presId="urn:microsoft.com/office/officeart/2018/2/layout/IconVerticalSolidList"/>
    <dgm:cxn modelId="{6F0BFDDE-7C4C-4A96-A5F9-87C59AC97A65}" type="presParOf" srcId="{C07C2E88-7398-42CB-9B84-4FFC85D41FFA}" destId="{0FE769C4-A203-46BB-BBDA-C90D27FA7C42}" srcOrd="0" destOrd="0" presId="urn:microsoft.com/office/officeart/2018/2/layout/IconVerticalSolidList"/>
    <dgm:cxn modelId="{AB0A67ED-63B9-4865-B237-7E6DEB12145F}" type="presParOf" srcId="{C07C2E88-7398-42CB-9B84-4FFC85D41FFA}" destId="{F83DA5EA-F6AB-4114-AFDD-0084BC8A80B4}" srcOrd="1" destOrd="0" presId="urn:microsoft.com/office/officeart/2018/2/layout/IconVerticalSolidList"/>
    <dgm:cxn modelId="{F3616CD1-6E30-4D22-BDE7-5FAAE3F9CF32}" type="presParOf" srcId="{C07C2E88-7398-42CB-9B84-4FFC85D41FFA}" destId="{0B6C062A-A7A3-4982-96A0-E003CBE19BBA}" srcOrd="2" destOrd="0" presId="urn:microsoft.com/office/officeart/2018/2/layout/IconVerticalSolidList"/>
    <dgm:cxn modelId="{03AEE0F9-5BC7-4B33-97F4-8FC9597A8F52}" type="presParOf" srcId="{C07C2E88-7398-42CB-9B84-4FFC85D41FFA}" destId="{A8F44CB1-47FC-42CC-A6C4-D6070ED25A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E68AF-EF10-41F6-8BAE-E883C3689F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B044A1-C74E-4841-A4E1-92C1C8004DF9}">
      <dgm:prSet/>
      <dgm:spPr/>
      <dgm:t>
        <a:bodyPr/>
        <a:lstStyle/>
        <a:p>
          <a:r>
            <a:rPr lang="en-US" baseline="0"/>
            <a:t>Section 3.5, Pages 119 – 130 in your text is for you to read. </a:t>
          </a:r>
          <a:endParaRPr lang="en-US"/>
        </a:p>
      </dgm:t>
    </dgm:pt>
    <dgm:pt modelId="{891D1D81-0055-477B-9E39-EE833719E8B6}" type="parTrans" cxnId="{B87521DA-89D5-4423-905C-CE3BECA72B39}">
      <dgm:prSet/>
      <dgm:spPr/>
      <dgm:t>
        <a:bodyPr/>
        <a:lstStyle/>
        <a:p>
          <a:endParaRPr lang="en-US"/>
        </a:p>
      </dgm:t>
    </dgm:pt>
    <dgm:pt modelId="{751B5F6A-A8F9-425B-9531-3971EC2E3DC4}" type="sibTrans" cxnId="{B87521DA-89D5-4423-905C-CE3BECA72B39}">
      <dgm:prSet/>
      <dgm:spPr/>
      <dgm:t>
        <a:bodyPr/>
        <a:lstStyle/>
        <a:p>
          <a:endParaRPr lang="en-US"/>
        </a:p>
      </dgm:t>
    </dgm:pt>
    <dgm:pt modelId="{CE1B3090-AFFE-400D-BADA-3C22CDD32B3C}">
      <dgm:prSet/>
      <dgm:spPr/>
      <dgm:t>
        <a:bodyPr/>
        <a:lstStyle/>
        <a:p>
          <a:r>
            <a:rPr lang="en-US" baseline="0"/>
            <a:t>This material will not be directly tested upon and the theory in this section is for you to appreciate and understand. </a:t>
          </a:r>
          <a:endParaRPr lang="en-US"/>
        </a:p>
      </dgm:t>
    </dgm:pt>
    <dgm:pt modelId="{CB4F3450-78B7-4B68-B018-36F7B933CA01}" type="parTrans" cxnId="{DAD8843F-6283-4AC3-81A8-C70EF2358A8F}">
      <dgm:prSet/>
      <dgm:spPr/>
      <dgm:t>
        <a:bodyPr/>
        <a:lstStyle/>
        <a:p>
          <a:endParaRPr lang="en-US"/>
        </a:p>
      </dgm:t>
    </dgm:pt>
    <dgm:pt modelId="{7968C634-BC2D-4587-83DE-992C49CD92DA}" type="sibTrans" cxnId="{DAD8843F-6283-4AC3-81A8-C70EF2358A8F}">
      <dgm:prSet/>
      <dgm:spPr/>
      <dgm:t>
        <a:bodyPr/>
        <a:lstStyle/>
        <a:p>
          <a:endParaRPr lang="en-US"/>
        </a:p>
      </dgm:t>
    </dgm:pt>
    <dgm:pt modelId="{533F85DB-457E-4DEF-B2A0-B4937CF2FB1D}">
      <dgm:prSet/>
      <dgm:spPr/>
      <dgm:t>
        <a:bodyPr/>
        <a:lstStyle/>
        <a:p>
          <a:r>
            <a:rPr lang="en-US" baseline="0"/>
            <a:t>The concepts in section 3.5 will be brought in and tied to other concepts later in the semester.</a:t>
          </a:r>
          <a:endParaRPr lang="en-US"/>
        </a:p>
      </dgm:t>
    </dgm:pt>
    <dgm:pt modelId="{DD91CA67-8666-480F-97D6-B05547EB0775}" type="parTrans" cxnId="{49B33391-8DF6-4DDA-9D6F-2F0F74EB1348}">
      <dgm:prSet/>
      <dgm:spPr/>
      <dgm:t>
        <a:bodyPr/>
        <a:lstStyle/>
        <a:p>
          <a:endParaRPr lang="en-US"/>
        </a:p>
      </dgm:t>
    </dgm:pt>
    <dgm:pt modelId="{92CD70BB-E89D-46F4-AE35-60FDD96685CD}" type="sibTrans" cxnId="{49B33391-8DF6-4DDA-9D6F-2F0F74EB1348}">
      <dgm:prSet/>
      <dgm:spPr/>
      <dgm:t>
        <a:bodyPr/>
        <a:lstStyle/>
        <a:p>
          <a:endParaRPr lang="en-US"/>
        </a:p>
      </dgm:t>
    </dgm:pt>
    <dgm:pt modelId="{25B4BA45-0ECA-4A2E-A00F-9F4D61889768}" type="pres">
      <dgm:prSet presAssocID="{903E68AF-EF10-41F6-8BAE-E883C3689FE4}" presName="root" presStyleCnt="0">
        <dgm:presLayoutVars>
          <dgm:dir/>
          <dgm:resizeHandles val="exact"/>
        </dgm:presLayoutVars>
      </dgm:prSet>
      <dgm:spPr/>
    </dgm:pt>
    <dgm:pt modelId="{839E8B71-A1F8-4D32-AA55-DEEB0027E452}" type="pres">
      <dgm:prSet presAssocID="{DCB044A1-C74E-4841-A4E1-92C1C8004DF9}" presName="compNode" presStyleCnt="0"/>
      <dgm:spPr/>
    </dgm:pt>
    <dgm:pt modelId="{41BAB4ED-C1C9-4D65-AB06-ED89EBD049E8}" type="pres">
      <dgm:prSet presAssocID="{DCB044A1-C74E-4841-A4E1-92C1C8004DF9}" presName="bgRect" presStyleLbl="bgShp" presStyleIdx="0" presStyleCnt="3"/>
      <dgm:spPr/>
    </dgm:pt>
    <dgm:pt modelId="{92D595BC-FA80-4F1C-8AE4-CC8DAABA4BC7}" type="pres">
      <dgm:prSet presAssocID="{DCB044A1-C74E-4841-A4E1-92C1C8004D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C5B1139-98E1-4034-A77B-5E81B0949E29}" type="pres">
      <dgm:prSet presAssocID="{DCB044A1-C74E-4841-A4E1-92C1C8004DF9}" presName="spaceRect" presStyleCnt="0"/>
      <dgm:spPr/>
    </dgm:pt>
    <dgm:pt modelId="{EE039918-DE18-446F-B9E2-9EA491FD2FFD}" type="pres">
      <dgm:prSet presAssocID="{DCB044A1-C74E-4841-A4E1-92C1C8004DF9}" presName="parTx" presStyleLbl="revTx" presStyleIdx="0" presStyleCnt="3">
        <dgm:presLayoutVars>
          <dgm:chMax val="0"/>
          <dgm:chPref val="0"/>
        </dgm:presLayoutVars>
      </dgm:prSet>
      <dgm:spPr/>
    </dgm:pt>
    <dgm:pt modelId="{0C6B578E-A92C-410C-A561-F32EC11E4EB5}" type="pres">
      <dgm:prSet presAssocID="{751B5F6A-A8F9-425B-9531-3971EC2E3DC4}" presName="sibTrans" presStyleCnt="0"/>
      <dgm:spPr/>
    </dgm:pt>
    <dgm:pt modelId="{B17955FA-C4C3-4589-A3E5-11E6C0991453}" type="pres">
      <dgm:prSet presAssocID="{CE1B3090-AFFE-400D-BADA-3C22CDD32B3C}" presName="compNode" presStyleCnt="0"/>
      <dgm:spPr/>
    </dgm:pt>
    <dgm:pt modelId="{7B33B6F8-7890-4A6D-9C3B-B19822035992}" type="pres">
      <dgm:prSet presAssocID="{CE1B3090-AFFE-400D-BADA-3C22CDD32B3C}" presName="bgRect" presStyleLbl="bgShp" presStyleIdx="1" presStyleCnt="3"/>
      <dgm:spPr/>
    </dgm:pt>
    <dgm:pt modelId="{F27C7858-5698-46A2-B7D8-7408E387DCE8}" type="pres">
      <dgm:prSet presAssocID="{CE1B3090-AFFE-400D-BADA-3C22CDD32B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631222B4-E6DA-4E0E-9D94-CC6DB941ACF6}" type="pres">
      <dgm:prSet presAssocID="{CE1B3090-AFFE-400D-BADA-3C22CDD32B3C}" presName="spaceRect" presStyleCnt="0"/>
      <dgm:spPr/>
    </dgm:pt>
    <dgm:pt modelId="{13D7D300-A853-420C-AE1D-3DF36A004FD0}" type="pres">
      <dgm:prSet presAssocID="{CE1B3090-AFFE-400D-BADA-3C22CDD32B3C}" presName="parTx" presStyleLbl="revTx" presStyleIdx="1" presStyleCnt="3">
        <dgm:presLayoutVars>
          <dgm:chMax val="0"/>
          <dgm:chPref val="0"/>
        </dgm:presLayoutVars>
      </dgm:prSet>
      <dgm:spPr/>
    </dgm:pt>
    <dgm:pt modelId="{4273EE31-59DC-45B8-A151-4704F2394AB5}" type="pres">
      <dgm:prSet presAssocID="{7968C634-BC2D-4587-83DE-992C49CD92DA}" presName="sibTrans" presStyleCnt="0"/>
      <dgm:spPr/>
    </dgm:pt>
    <dgm:pt modelId="{AE583301-0433-4523-A5EF-174820F654DD}" type="pres">
      <dgm:prSet presAssocID="{533F85DB-457E-4DEF-B2A0-B4937CF2FB1D}" presName="compNode" presStyleCnt="0"/>
      <dgm:spPr/>
    </dgm:pt>
    <dgm:pt modelId="{59AA6ECB-FA63-4DF0-BDB9-6839147D9FED}" type="pres">
      <dgm:prSet presAssocID="{533F85DB-457E-4DEF-B2A0-B4937CF2FB1D}" presName="bgRect" presStyleLbl="bgShp" presStyleIdx="2" presStyleCnt="3"/>
      <dgm:spPr/>
    </dgm:pt>
    <dgm:pt modelId="{9AE5E80B-8E9E-407A-8F77-759E83542F12}" type="pres">
      <dgm:prSet presAssocID="{533F85DB-457E-4DEF-B2A0-B4937CF2FB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3F17AB95-7559-483E-8FD9-16B56CE5B576}" type="pres">
      <dgm:prSet presAssocID="{533F85DB-457E-4DEF-B2A0-B4937CF2FB1D}" presName="spaceRect" presStyleCnt="0"/>
      <dgm:spPr/>
    </dgm:pt>
    <dgm:pt modelId="{6800B82A-AFEA-46C0-943E-A2EE6462CCAC}" type="pres">
      <dgm:prSet presAssocID="{533F85DB-457E-4DEF-B2A0-B4937CF2FB1D}" presName="parTx" presStyleLbl="revTx" presStyleIdx="2" presStyleCnt="3">
        <dgm:presLayoutVars>
          <dgm:chMax val="0"/>
          <dgm:chPref val="0"/>
        </dgm:presLayoutVars>
      </dgm:prSet>
      <dgm:spPr/>
    </dgm:pt>
  </dgm:ptLst>
  <dgm:cxnLst>
    <dgm:cxn modelId="{DAD8843F-6283-4AC3-81A8-C70EF2358A8F}" srcId="{903E68AF-EF10-41F6-8BAE-E883C3689FE4}" destId="{CE1B3090-AFFE-400D-BADA-3C22CDD32B3C}" srcOrd="1" destOrd="0" parTransId="{CB4F3450-78B7-4B68-B018-36F7B933CA01}" sibTransId="{7968C634-BC2D-4587-83DE-992C49CD92DA}"/>
    <dgm:cxn modelId="{F642A957-E79E-4E9E-A3B0-EC400E1153B2}" type="presOf" srcId="{DCB044A1-C74E-4841-A4E1-92C1C8004DF9}" destId="{EE039918-DE18-446F-B9E2-9EA491FD2FFD}" srcOrd="0" destOrd="0" presId="urn:microsoft.com/office/officeart/2018/2/layout/IconVerticalSolidList"/>
    <dgm:cxn modelId="{49B33391-8DF6-4DDA-9D6F-2F0F74EB1348}" srcId="{903E68AF-EF10-41F6-8BAE-E883C3689FE4}" destId="{533F85DB-457E-4DEF-B2A0-B4937CF2FB1D}" srcOrd="2" destOrd="0" parTransId="{DD91CA67-8666-480F-97D6-B05547EB0775}" sibTransId="{92CD70BB-E89D-46F4-AE35-60FDD96685CD}"/>
    <dgm:cxn modelId="{E75F6AC7-02C1-4FA0-9E91-17027D00D93E}" type="presOf" srcId="{CE1B3090-AFFE-400D-BADA-3C22CDD32B3C}" destId="{13D7D300-A853-420C-AE1D-3DF36A004FD0}" srcOrd="0" destOrd="0" presId="urn:microsoft.com/office/officeart/2018/2/layout/IconVerticalSolidList"/>
    <dgm:cxn modelId="{ED1F74D8-DD87-4151-AAA9-799FB674F4CB}" type="presOf" srcId="{533F85DB-457E-4DEF-B2A0-B4937CF2FB1D}" destId="{6800B82A-AFEA-46C0-943E-A2EE6462CCAC}" srcOrd="0" destOrd="0" presId="urn:microsoft.com/office/officeart/2018/2/layout/IconVerticalSolidList"/>
    <dgm:cxn modelId="{9C88CAD8-6942-4968-A00E-2690526CC618}" type="presOf" srcId="{903E68AF-EF10-41F6-8BAE-E883C3689FE4}" destId="{25B4BA45-0ECA-4A2E-A00F-9F4D61889768}" srcOrd="0" destOrd="0" presId="urn:microsoft.com/office/officeart/2018/2/layout/IconVerticalSolidList"/>
    <dgm:cxn modelId="{B87521DA-89D5-4423-905C-CE3BECA72B39}" srcId="{903E68AF-EF10-41F6-8BAE-E883C3689FE4}" destId="{DCB044A1-C74E-4841-A4E1-92C1C8004DF9}" srcOrd="0" destOrd="0" parTransId="{891D1D81-0055-477B-9E39-EE833719E8B6}" sibTransId="{751B5F6A-A8F9-425B-9531-3971EC2E3DC4}"/>
    <dgm:cxn modelId="{FE583E2C-72B8-4CF4-8E96-FA156E3AF65B}" type="presParOf" srcId="{25B4BA45-0ECA-4A2E-A00F-9F4D61889768}" destId="{839E8B71-A1F8-4D32-AA55-DEEB0027E452}" srcOrd="0" destOrd="0" presId="urn:microsoft.com/office/officeart/2018/2/layout/IconVerticalSolidList"/>
    <dgm:cxn modelId="{2C41ED0A-8EA2-4771-B8DF-B267D621C031}" type="presParOf" srcId="{839E8B71-A1F8-4D32-AA55-DEEB0027E452}" destId="{41BAB4ED-C1C9-4D65-AB06-ED89EBD049E8}" srcOrd="0" destOrd="0" presId="urn:microsoft.com/office/officeart/2018/2/layout/IconVerticalSolidList"/>
    <dgm:cxn modelId="{07178090-1C83-4B28-8B03-6ACF0F4E8EB7}" type="presParOf" srcId="{839E8B71-A1F8-4D32-AA55-DEEB0027E452}" destId="{92D595BC-FA80-4F1C-8AE4-CC8DAABA4BC7}" srcOrd="1" destOrd="0" presId="urn:microsoft.com/office/officeart/2018/2/layout/IconVerticalSolidList"/>
    <dgm:cxn modelId="{FE091475-3F72-4D27-85EE-600AE2BF5A30}" type="presParOf" srcId="{839E8B71-A1F8-4D32-AA55-DEEB0027E452}" destId="{1C5B1139-98E1-4034-A77B-5E81B0949E29}" srcOrd="2" destOrd="0" presId="urn:microsoft.com/office/officeart/2018/2/layout/IconVerticalSolidList"/>
    <dgm:cxn modelId="{BB41B438-1CA7-47D7-93BC-0271CCA1F1DF}" type="presParOf" srcId="{839E8B71-A1F8-4D32-AA55-DEEB0027E452}" destId="{EE039918-DE18-446F-B9E2-9EA491FD2FFD}" srcOrd="3" destOrd="0" presId="urn:microsoft.com/office/officeart/2018/2/layout/IconVerticalSolidList"/>
    <dgm:cxn modelId="{00622D91-E967-4CA5-8288-22BA53DAC5AA}" type="presParOf" srcId="{25B4BA45-0ECA-4A2E-A00F-9F4D61889768}" destId="{0C6B578E-A92C-410C-A561-F32EC11E4EB5}" srcOrd="1" destOrd="0" presId="urn:microsoft.com/office/officeart/2018/2/layout/IconVerticalSolidList"/>
    <dgm:cxn modelId="{1884F2F5-285F-436E-9D2F-331DC6E9E84B}" type="presParOf" srcId="{25B4BA45-0ECA-4A2E-A00F-9F4D61889768}" destId="{B17955FA-C4C3-4589-A3E5-11E6C0991453}" srcOrd="2" destOrd="0" presId="urn:microsoft.com/office/officeart/2018/2/layout/IconVerticalSolidList"/>
    <dgm:cxn modelId="{CD1F4E69-6E0D-4338-A828-9888A90CA97C}" type="presParOf" srcId="{B17955FA-C4C3-4589-A3E5-11E6C0991453}" destId="{7B33B6F8-7890-4A6D-9C3B-B19822035992}" srcOrd="0" destOrd="0" presId="urn:microsoft.com/office/officeart/2018/2/layout/IconVerticalSolidList"/>
    <dgm:cxn modelId="{35B1F9AA-A29D-452B-9F62-11D13585CABB}" type="presParOf" srcId="{B17955FA-C4C3-4589-A3E5-11E6C0991453}" destId="{F27C7858-5698-46A2-B7D8-7408E387DCE8}" srcOrd="1" destOrd="0" presId="urn:microsoft.com/office/officeart/2018/2/layout/IconVerticalSolidList"/>
    <dgm:cxn modelId="{6ABD7C09-88C9-44DC-9B11-0F55176B1156}" type="presParOf" srcId="{B17955FA-C4C3-4589-A3E5-11E6C0991453}" destId="{631222B4-E6DA-4E0E-9D94-CC6DB941ACF6}" srcOrd="2" destOrd="0" presId="urn:microsoft.com/office/officeart/2018/2/layout/IconVerticalSolidList"/>
    <dgm:cxn modelId="{CD397274-17DE-4FA9-96FC-C4A2526FDD68}" type="presParOf" srcId="{B17955FA-C4C3-4589-A3E5-11E6C0991453}" destId="{13D7D300-A853-420C-AE1D-3DF36A004FD0}" srcOrd="3" destOrd="0" presId="urn:microsoft.com/office/officeart/2018/2/layout/IconVerticalSolidList"/>
    <dgm:cxn modelId="{35B86C17-D949-42AC-87C5-D610AE5C36B4}" type="presParOf" srcId="{25B4BA45-0ECA-4A2E-A00F-9F4D61889768}" destId="{4273EE31-59DC-45B8-A151-4704F2394AB5}" srcOrd="3" destOrd="0" presId="urn:microsoft.com/office/officeart/2018/2/layout/IconVerticalSolidList"/>
    <dgm:cxn modelId="{4CED2DA9-0DA3-476A-8E5A-BAC9B5FA2599}" type="presParOf" srcId="{25B4BA45-0ECA-4A2E-A00F-9F4D61889768}" destId="{AE583301-0433-4523-A5EF-174820F654DD}" srcOrd="4" destOrd="0" presId="urn:microsoft.com/office/officeart/2018/2/layout/IconVerticalSolidList"/>
    <dgm:cxn modelId="{A6E12575-3E71-43FD-B475-4E2211B395F0}" type="presParOf" srcId="{AE583301-0433-4523-A5EF-174820F654DD}" destId="{59AA6ECB-FA63-4DF0-BDB9-6839147D9FED}" srcOrd="0" destOrd="0" presId="urn:microsoft.com/office/officeart/2018/2/layout/IconVerticalSolidList"/>
    <dgm:cxn modelId="{A47225D6-05A2-4812-8F17-A421E9E58292}" type="presParOf" srcId="{AE583301-0433-4523-A5EF-174820F654DD}" destId="{9AE5E80B-8E9E-407A-8F77-759E83542F12}" srcOrd="1" destOrd="0" presId="urn:microsoft.com/office/officeart/2018/2/layout/IconVerticalSolidList"/>
    <dgm:cxn modelId="{2FE65D43-3165-4D90-8D6A-B1A8756CC735}" type="presParOf" srcId="{AE583301-0433-4523-A5EF-174820F654DD}" destId="{3F17AB95-7559-483E-8FD9-16B56CE5B576}" srcOrd="2" destOrd="0" presId="urn:microsoft.com/office/officeart/2018/2/layout/IconVerticalSolidList"/>
    <dgm:cxn modelId="{FA886A4A-2278-445D-A524-7D05CEA2FD76}" type="presParOf" srcId="{AE583301-0433-4523-A5EF-174820F654DD}" destId="{6800B82A-AFEA-46C0-943E-A2EE6462CC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472E-6B69-4269-83E6-6AA4212FB276}">
      <dsp:nvSpPr>
        <dsp:cNvPr id="0" name=""/>
        <dsp:cNvSpPr/>
      </dsp:nvSpPr>
      <dsp:spPr>
        <a:xfrm>
          <a:off x="0" y="2557"/>
          <a:ext cx="7208987" cy="12961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CFFEB-F1CD-4516-8BC2-84A66F8EE9FB}">
      <dsp:nvSpPr>
        <dsp:cNvPr id="0" name=""/>
        <dsp:cNvSpPr/>
      </dsp:nvSpPr>
      <dsp:spPr>
        <a:xfrm>
          <a:off x="392074" y="294182"/>
          <a:ext cx="712861" cy="7128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F7A6282-11E5-4583-96C7-25E090DC0E62}">
      <dsp:nvSpPr>
        <dsp:cNvPr id="0" name=""/>
        <dsp:cNvSpPr/>
      </dsp:nvSpPr>
      <dsp:spPr>
        <a:xfrm>
          <a:off x="1497010" y="2557"/>
          <a:ext cx="5711976" cy="129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72" tIns="137172" rIns="137172" bIns="137172" numCol="1" spcCol="1270" anchor="ctr" anchorCtr="0">
          <a:noAutofit/>
        </a:bodyPr>
        <a:lstStyle/>
        <a:p>
          <a:pPr marL="0" lvl="0" indent="0" algn="l" defTabSz="844550">
            <a:lnSpc>
              <a:spcPct val="90000"/>
            </a:lnSpc>
            <a:spcBef>
              <a:spcPct val="0"/>
            </a:spcBef>
            <a:spcAft>
              <a:spcPct val="35000"/>
            </a:spcAft>
            <a:buNone/>
          </a:pPr>
          <a:r>
            <a:rPr lang="en-US" sz="1900" kern="1200" baseline="0"/>
            <a:t>To describe where electrons exist in the atom, chemists created the concept of an </a:t>
          </a:r>
          <a:r>
            <a:rPr lang="en-US" sz="1900" b="1" kern="1200" baseline="0"/>
            <a:t>orbital</a:t>
          </a:r>
          <a:endParaRPr lang="en-US" sz="1900" kern="1200"/>
        </a:p>
      </dsp:txBody>
      <dsp:txXfrm>
        <a:off x="1497010" y="2557"/>
        <a:ext cx="5711976" cy="1296112"/>
      </dsp:txXfrm>
    </dsp:sp>
    <dsp:sp modelId="{8409C4A0-20F8-4648-B7CA-06896EB187FF}">
      <dsp:nvSpPr>
        <dsp:cNvPr id="0" name=""/>
        <dsp:cNvSpPr/>
      </dsp:nvSpPr>
      <dsp:spPr>
        <a:xfrm>
          <a:off x="0" y="1622698"/>
          <a:ext cx="7208987" cy="12961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E32D2-FB75-4F55-9514-A8DAC9EDB19C}">
      <dsp:nvSpPr>
        <dsp:cNvPr id="0" name=""/>
        <dsp:cNvSpPr/>
      </dsp:nvSpPr>
      <dsp:spPr>
        <a:xfrm>
          <a:off x="392074" y="1914323"/>
          <a:ext cx="712861" cy="7128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887D08A-2100-45E5-A2D0-DAFD5FC4C4CB}">
      <dsp:nvSpPr>
        <dsp:cNvPr id="0" name=""/>
        <dsp:cNvSpPr/>
      </dsp:nvSpPr>
      <dsp:spPr>
        <a:xfrm>
          <a:off x="1497010" y="1622698"/>
          <a:ext cx="5711976" cy="129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72" tIns="137172" rIns="137172" bIns="137172" numCol="1" spcCol="1270" anchor="ctr" anchorCtr="0">
          <a:noAutofit/>
        </a:bodyPr>
        <a:lstStyle/>
        <a:p>
          <a:pPr marL="0" lvl="0" indent="0" algn="l" defTabSz="844550">
            <a:lnSpc>
              <a:spcPct val="90000"/>
            </a:lnSpc>
            <a:spcBef>
              <a:spcPct val="0"/>
            </a:spcBef>
            <a:spcAft>
              <a:spcPct val="35000"/>
            </a:spcAft>
            <a:buNone/>
          </a:pPr>
          <a:r>
            <a:rPr lang="en-US" sz="1900" kern="1200" baseline="0"/>
            <a:t>For bonding study, we are only concerned with an atom’s valence orbitals, the volumes of space that can be occupied by electrons in an atom’s highest energy level</a:t>
          </a:r>
          <a:endParaRPr lang="en-US" sz="1900" kern="1200"/>
        </a:p>
      </dsp:txBody>
      <dsp:txXfrm>
        <a:off x="1497010" y="1622698"/>
        <a:ext cx="5711976" cy="1296112"/>
      </dsp:txXfrm>
    </dsp:sp>
    <dsp:sp modelId="{3089FA08-98EA-4E70-9899-69F60CC9A258}">
      <dsp:nvSpPr>
        <dsp:cNvPr id="0" name=""/>
        <dsp:cNvSpPr/>
      </dsp:nvSpPr>
      <dsp:spPr>
        <a:xfrm>
          <a:off x="0" y="3242839"/>
          <a:ext cx="7208987" cy="12961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CAD39-887C-402C-9B2D-244B138D355E}">
      <dsp:nvSpPr>
        <dsp:cNvPr id="0" name=""/>
        <dsp:cNvSpPr/>
      </dsp:nvSpPr>
      <dsp:spPr>
        <a:xfrm>
          <a:off x="392074" y="3534464"/>
          <a:ext cx="712861" cy="7128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E508996-E61D-4049-BB8C-D63B982FC771}">
      <dsp:nvSpPr>
        <dsp:cNvPr id="0" name=""/>
        <dsp:cNvSpPr/>
      </dsp:nvSpPr>
      <dsp:spPr>
        <a:xfrm>
          <a:off x="1497010" y="3242839"/>
          <a:ext cx="5711976" cy="129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72" tIns="137172" rIns="137172" bIns="137172" numCol="1" spcCol="1270" anchor="ctr" anchorCtr="0">
          <a:noAutofit/>
        </a:bodyPr>
        <a:lstStyle/>
        <a:p>
          <a:pPr marL="0" lvl="0" indent="0" algn="l" defTabSz="844550">
            <a:lnSpc>
              <a:spcPct val="90000"/>
            </a:lnSpc>
            <a:spcBef>
              <a:spcPct val="0"/>
            </a:spcBef>
            <a:spcAft>
              <a:spcPct val="35000"/>
            </a:spcAft>
            <a:buNone/>
          </a:pPr>
          <a:r>
            <a:rPr lang="en-US" sz="1900" kern="1200" baseline="0"/>
            <a:t>An atom with a valence orbital that is occupied by a single electron can theoretically share that electron with another atom. Such an electron is, therefore, called a </a:t>
          </a:r>
          <a:r>
            <a:rPr lang="en-US" sz="1900" b="1" kern="1200" baseline="0"/>
            <a:t>bonding electron</a:t>
          </a:r>
          <a:r>
            <a:rPr lang="en-US" sz="1900" kern="1200" baseline="0"/>
            <a:t>. </a:t>
          </a:r>
          <a:endParaRPr lang="en-US" sz="1900" kern="1200"/>
        </a:p>
      </dsp:txBody>
      <dsp:txXfrm>
        <a:off x="1497010" y="3242839"/>
        <a:ext cx="5711976" cy="1296112"/>
      </dsp:txXfrm>
    </dsp:sp>
    <dsp:sp modelId="{F9ECBB46-1C19-4A81-ABD6-12AA6EBA68B1}">
      <dsp:nvSpPr>
        <dsp:cNvPr id="0" name=""/>
        <dsp:cNvSpPr/>
      </dsp:nvSpPr>
      <dsp:spPr>
        <a:xfrm>
          <a:off x="0" y="4862979"/>
          <a:ext cx="7208987" cy="12961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DBE1AC-BAD7-4A61-8E6E-8513F6BCAE8E}">
      <dsp:nvSpPr>
        <dsp:cNvPr id="0" name=""/>
        <dsp:cNvSpPr/>
      </dsp:nvSpPr>
      <dsp:spPr>
        <a:xfrm>
          <a:off x="392074" y="5154605"/>
          <a:ext cx="712861" cy="7128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819E99D-3AA2-4CDE-AA75-86B6CA3C3587}">
      <dsp:nvSpPr>
        <dsp:cNvPr id="0" name=""/>
        <dsp:cNvSpPr/>
      </dsp:nvSpPr>
      <dsp:spPr>
        <a:xfrm>
          <a:off x="1497010" y="4862979"/>
          <a:ext cx="5711976" cy="129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72" tIns="137172" rIns="137172" bIns="137172" numCol="1" spcCol="1270" anchor="ctr" anchorCtr="0">
          <a:noAutofit/>
        </a:bodyPr>
        <a:lstStyle/>
        <a:p>
          <a:pPr marL="0" lvl="0" indent="0" algn="l" defTabSz="844550">
            <a:lnSpc>
              <a:spcPct val="90000"/>
            </a:lnSpc>
            <a:spcBef>
              <a:spcPct val="0"/>
            </a:spcBef>
            <a:spcAft>
              <a:spcPct val="35000"/>
            </a:spcAft>
            <a:buNone/>
          </a:pPr>
          <a:r>
            <a:rPr lang="en-US" sz="1900" kern="1200" baseline="0"/>
            <a:t>A full valence orbital, occupied by two electrons, has a repelling effect on electrons in any nearby orbitals. Two electrons occupying the same orbital are called </a:t>
          </a:r>
          <a:r>
            <a:rPr lang="en-US" sz="1900" b="1" kern="1200" baseline="0"/>
            <a:t>a lone pair</a:t>
          </a:r>
          <a:r>
            <a:rPr lang="en-US" sz="1900" kern="1200" baseline="0"/>
            <a:t>.</a:t>
          </a:r>
          <a:endParaRPr lang="en-US" sz="1900" kern="1200"/>
        </a:p>
      </dsp:txBody>
      <dsp:txXfrm>
        <a:off x="1497010" y="4862979"/>
        <a:ext cx="5711976" cy="1296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F0351-C20C-4E15-94DD-733EF338FFD5}">
      <dsp:nvSpPr>
        <dsp:cNvPr id="0" name=""/>
        <dsp:cNvSpPr/>
      </dsp:nvSpPr>
      <dsp:spPr>
        <a:xfrm>
          <a:off x="0" y="2700"/>
          <a:ext cx="7877203" cy="1368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B6505-D4A0-4356-8153-69C2D5A914A7}">
      <dsp:nvSpPr>
        <dsp:cNvPr id="0" name=""/>
        <dsp:cNvSpPr/>
      </dsp:nvSpPr>
      <dsp:spPr>
        <a:xfrm>
          <a:off x="414005" y="310638"/>
          <a:ext cx="752736" cy="7527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A00DA2B-E573-49EC-A8A8-10E72A6D698A}">
      <dsp:nvSpPr>
        <dsp:cNvPr id="0" name=""/>
        <dsp:cNvSpPr/>
      </dsp:nvSpPr>
      <dsp:spPr>
        <a:xfrm>
          <a:off x="1580746" y="2700"/>
          <a:ext cx="6296456" cy="136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45" tIns="144845" rIns="144845" bIns="144845" numCol="1" spcCol="1270" anchor="ctr" anchorCtr="0">
          <a:noAutofit/>
        </a:bodyPr>
        <a:lstStyle/>
        <a:p>
          <a:pPr marL="0" lvl="0" indent="0" algn="l" defTabSz="844550">
            <a:lnSpc>
              <a:spcPct val="90000"/>
            </a:lnSpc>
            <a:spcBef>
              <a:spcPct val="0"/>
            </a:spcBef>
            <a:spcAft>
              <a:spcPct val="35000"/>
            </a:spcAft>
            <a:buNone/>
          </a:pPr>
          <a:r>
            <a:rPr lang="en-US" sz="1900" kern="1200" baseline="0"/>
            <a:t>Count the total valence electrons in the entity by adding the valence electrons of each atom. If the entity is a polyatomic ion, add (usually) or subtract valence electrons to account for the net charge, one for each unit of charge</a:t>
          </a:r>
          <a:endParaRPr lang="en-US" sz="1900" kern="1200"/>
        </a:p>
      </dsp:txBody>
      <dsp:txXfrm>
        <a:off x="1580746" y="2700"/>
        <a:ext cx="6296456" cy="1368611"/>
      </dsp:txXfrm>
    </dsp:sp>
    <dsp:sp modelId="{CB4364DE-7092-4192-9DC7-AB6E10305BBE}">
      <dsp:nvSpPr>
        <dsp:cNvPr id="0" name=""/>
        <dsp:cNvSpPr/>
      </dsp:nvSpPr>
      <dsp:spPr>
        <a:xfrm>
          <a:off x="0" y="1713465"/>
          <a:ext cx="7877203" cy="1368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248B7-F14B-4D40-AFD2-54FF676EB1AA}">
      <dsp:nvSpPr>
        <dsp:cNvPr id="0" name=""/>
        <dsp:cNvSpPr/>
      </dsp:nvSpPr>
      <dsp:spPr>
        <a:xfrm>
          <a:off x="414005" y="2021402"/>
          <a:ext cx="752736" cy="7527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389D37C-BECD-4FC6-9F6E-9BCFBBAB3BEA}">
      <dsp:nvSpPr>
        <dsp:cNvPr id="0" name=""/>
        <dsp:cNvSpPr/>
      </dsp:nvSpPr>
      <dsp:spPr>
        <a:xfrm>
          <a:off x="1580746" y="1713465"/>
          <a:ext cx="6296456" cy="136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45" tIns="144845" rIns="144845" bIns="144845" numCol="1" spcCol="1270" anchor="ctr" anchorCtr="0">
          <a:noAutofit/>
        </a:bodyPr>
        <a:lstStyle/>
        <a:p>
          <a:pPr marL="0" lvl="0" indent="0" algn="l" defTabSz="844550">
            <a:lnSpc>
              <a:spcPct val="90000"/>
            </a:lnSpc>
            <a:spcBef>
              <a:spcPct val="0"/>
            </a:spcBef>
            <a:spcAft>
              <a:spcPct val="35000"/>
            </a:spcAft>
            <a:buNone/>
          </a:pPr>
          <a:r>
            <a:rPr lang="en-US" sz="1900" kern="1200" baseline="0"/>
            <a:t>Arrange the peripheral atom symbols around the central atom symbol, and place one pair of valence electrons between each peripheral atom and the central atom (bond pairs)</a:t>
          </a:r>
          <a:endParaRPr lang="en-US" sz="1900" kern="1200"/>
        </a:p>
      </dsp:txBody>
      <dsp:txXfrm>
        <a:off x="1580746" y="1713465"/>
        <a:ext cx="6296456" cy="1368611"/>
      </dsp:txXfrm>
    </dsp:sp>
    <dsp:sp modelId="{9C6DCA98-0B6C-4AE6-AD4A-1411ACBDC42D}">
      <dsp:nvSpPr>
        <dsp:cNvPr id="0" name=""/>
        <dsp:cNvSpPr/>
      </dsp:nvSpPr>
      <dsp:spPr>
        <a:xfrm>
          <a:off x="0" y="3424229"/>
          <a:ext cx="7877203" cy="1368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2A6B9-4A8E-426D-AB0C-14F96B3E673A}">
      <dsp:nvSpPr>
        <dsp:cNvPr id="0" name=""/>
        <dsp:cNvSpPr/>
      </dsp:nvSpPr>
      <dsp:spPr>
        <a:xfrm>
          <a:off x="414005" y="3732167"/>
          <a:ext cx="752736" cy="7527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F21E0BB-9FEA-4615-B33E-8F72EEC412C8}">
      <dsp:nvSpPr>
        <dsp:cNvPr id="0" name=""/>
        <dsp:cNvSpPr/>
      </dsp:nvSpPr>
      <dsp:spPr>
        <a:xfrm>
          <a:off x="1580746" y="3424229"/>
          <a:ext cx="6296456" cy="136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45" tIns="144845" rIns="144845" bIns="144845" numCol="1" spcCol="1270" anchor="ctr" anchorCtr="0">
          <a:noAutofit/>
        </a:bodyPr>
        <a:lstStyle/>
        <a:p>
          <a:pPr marL="0" lvl="0" indent="0" algn="l" defTabSz="844550">
            <a:lnSpc>
              <a:spcPct val="90000"/>
            </a:lnSpc>
            <a:spcBef>
              <a:spcPct val="0"/>
            </a:spcBef>
            <a:spcAft>
              <a:spcPct val="35000"/>
            </a:spcAft>
            <a:buNone/>
          </a:pPr>
          <a:r>
            <a:rPr lang="en-US" sz="1900" kern="1200" baseline="0"/>
            <a:t>Place more pairs of valence electrons (lone pairs) on all the peripheral atoms, to complete their octets. Place any remaining valence electrons on the central atom as lone pairs. </a:t>
          </a:r>
          <a:endParaRPr lang="en-US" sz="1900" kern="1200"/>
        </a:p>
      </dsp:txBody>
      <dsp:txXfrm>
        <a:off x="1580746" y="3424229"/>
        <a:ext cx="6296456" cy="1368611"/>
      </dsp:txXfrm>
    </dsp:sp>
    <dsp:sp modelId="{0FE769C4-A203-46BB-BBDA-C90D27FA7C42}">
      <dsp:nvSpPr>
        <dsp:cNvPr id="0" name=""/>
        <dsp:cNvSpPr/>
      </dsp:nvSpPr>
      <dsp:spPr>
        <a:xfrm>
          <a:off x="0" y="5134994"/>
          <a:ext cx="7877203" cy="1368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3DA5EA-F6AB-4114-AFDD-0084BC8A80B4}">
      <dsp:nvSpPr>
        <dsp:cNvPr id="0" name=""/>
        <dsp:cNvSpPr/>
      </dsp:nvSpPr>
      <dsp:spPr>
        <a:xfrm>
          <a:off x="414005" y="5442932"/>
          <a:ext cx="752736" cy="7527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8F44CB1-47FC-42CC-A6C4-D6070ED25A2F}">
      <dsp:nvSpPr>
        <dsp:cNvPr id="0" name=""/>
        <dsp:cNvSpPr/>
      </dsp:nvSpPr>
      <dsp:spPr>
        <a:xfrm>
          <a:off x="1580746" y="5134994"/>
          <a:ext cx="6296456" cy="136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45" tIns="144845" rIns="144845" bIns="144845" numCol="1" spcCol="1270" anchor="ctr" anchorCtr="0">
          <a:noAutofit/>
        </a:bodyPr>
        <a:lstStyle/>
        <a:p>
          <a:pPr marL="0" lvl="0" indent="0" algn="l" defTabSz="844550">
            <a:lnSpc>
              <a:spcPct val="90000"/>
            </a:lnSpc>
            <a:spcBef>
              <a:spcPct val="0"/>
            </a:spcBef>
            <a:spcAft>
              <a:spcPct val="35000"/>
            </a:spcAft>
            <a:buNone/>
          </a:pPr>
          <a:r>
            <a:rPr lang="en-US" sz="1900" kern="1200" baseline="0"/>
            <a:t>If the central atom’s octet is not complete, move a lone pair from a peripheral atom to a new position between that peripheral atom and the central atom. Repeat until the central atom has a complete octet. </a:t>
          </a:r>
          <a:endParaRPr lang="en-US" sz="1900" kern="1200"/>
        </a:p>
      </dsp:txBody>
      <dsp:txXfrm>
        <a:off x="1580746" y="5134994"/>
        <a:ext cx="6296456" cy="1368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AB4ED-C1C9-4D65-AB06-ED89EBD049E8}">
      <dsp:nvSpPr>
        <dsp:cNvPr id="0" name=""/>
        <dsp:cNvSpPr/>
      </dsp:nvSpPr>
      <dsp:spPr>
        <a:xfrm>
          <a:off x="0" y="680"/>
          <a:ext cx="6506304" cy="15932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D595BC-FA80-4F1C-8AE4-CC8DAABA4BC7}">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E039918-DE18-446F-B9E2-9EA491FD2FFD}">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066800">
            <a:lnSpc>
              <a:spcPct val="90000"/>
            </a:lnSpc>
            <a:spcBef>
              <a:spcPct val="0"/>
            </a:spcBef>
            <a:spcAft>
              <a:spcPct val="35000"/>
            </a:spcAft>
            <a:buNone/>
          </a:pPr>
          <a:r>
            <a:rPr lang="en-US" sz="2400" kern="1200" baseline="0"/>
            <a:t>Section 3.5, Pages 119 – 130 in your text is for you to read. </a:t>
          </a:r>
          <a:endParaRPr lang="en-US" sz="2400" kern="1200"/>
        </a:p>
      </dsp:txBody>
      <dsp:txXfrm>
        <a:off x="1840237" y="680"/>
        <a:ext cx="4666066" cy="1593279"/>
      </dsp:txXfrm>
    </dsp:sp>
    <dsp:sp modelId="{7B33B6F8-7890-4A6D-9C3B-B19822035992}">
      <dsp:nvSpPr>
        <dsp:cNvPr id="0" name=""/>
        <dsp:cNvSpPr/>
      </dsp:nvSpPr>
      <dsp:spPr>
        <a:xfrm>
          <a:off x="0" y="1992280"/>
          <a:ext cx="6506304" cy="15932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C7858-5698-46A2-B7D8-7408E387DCE8}">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3D7D300-A853-420C-AE1D-3DF36A004FD0}">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066800">
            <a:lnSpc>
              <a:spcPct val="90000"/>
            </a:lnSpc>
            <a:spcBef>
              <a:spcPct val="0"/>
            </a:spcBef>
            <a:spcAft>
              <a:spcPct val="35000"/>
            </a:spcAft>
            <a:buNone/>
          </a:pPr>
          <a:r>
            <a:rPr lang="en-US" sz="2400" kern="1200" baseline="0"/>
            <a:t>This material will not be directly tested upon and the theory in this section is for you to appreciate and understand. </a:t>
          </a:r>
          <a:endParaRPr lang="en-US" sz="2400" kern="1200"/>
        </a:p>
      </dsp:txBody>
      <dsp:txXfrm>
        <a:off x="1840237" y="1992280"/>
        <a:ext cx="4666066" cy="1593279"/>
      </dsp:txXfrm>
    </dsp:sp>
    <dsp:sp modelId="{59AA6ECB-FA63-4DF0-BDB9-6839147D9FED}">
      <dsp:nvSpPr>
        <dsp:cNvPr id="0" name=""/>
        <dsp:cNvSpPr/>
      </dsp:nvSpPr>
      <dsp:spPr>
        <a:xfrm>
          <a:off x="0" y="3983879"/>
          <a:ext cx="6506304" cy="15932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5E80B-8E9E-407A-8F77-759E83542F12}">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800B82A-AFEA-46C0-943E-A2EE6462CCAC}">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066800">
            <a:lnSpc>
              <a:spcPct val="90000"/>
            </a:lnSpc>
            <a:spcBef>
              <a:spcPct val="0"/>
            </a:spcBef>
            <a:spcAft>
              <a:spcPct val="35000"/>
            </a:spcAft>
            <a:buNone/>
          </a:pPr>
          <a:r>
            <a:rPr lang="en-US" sz="2400" kern="1200" baseline="0"/>
            <a:t>The concepts in section 3.5 will be brought in and tied to other concepts later in the semester.</a:t>
          </a:r>
          <a:endParaRPr lang="en-US" sz="2400" kern="1200"/>
        </a:p>
      </dsp:txBody>
      <dsp:txXfrm>
        <a:off x="1840237" y="3983879"/>
        <a:ext cx="4666066" cy="15932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5/24/2019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5/24/2019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CCFE9AC-F15C-4FA0-A6F1-298829FA691D}" type="datetimeFigureOut">
              <a:rPr lang="en-US" smtClean="0"/>
              <a:t>5/24/2019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D266BE7-899D-4075-917F-DBDE33B6B692}" type="slidenum">
              <a:rPr lang="en-CA" smtClean="0"/>
              <a:t>‹#›</a:t>
            </a:fld>
            <a:endParaRPr lang="en-CA"/>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34229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FE9AC-F15C-4FA0-A6F1-298829FA691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266BE7-899D-4075-917F-DBDE33B6B692}" type="slidenum">
              <a:rPr lang="en-CA" smtClean="0"/>
              <a:t>‹#›</a:t>
            </a:fld>
            <a:endParaRPr lang="en-CA"/>
          </a:p>
        </p:txBody>
      </p:sp>
    </p:spTree>
    <p:extLst>
      <p:ext uri="{BB962C8B-B14F-4D97-AF65-F5344CB8AC3E}">
        <p14:creationId xmlns:p14="http://schemas.microsoft.com/office/powerpoint/2010/main" val="11546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FE9AC-F15C-4FA0-A6F1-298829FA691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266BE7-899D-4075-917F-DBDE33B6B692}" type="slidenum">
              <a:rPr lang="en-CA" smtClean="0"/>
              <a:t>‹#›</a:t>
            </a:fld>
            <a:endParaRPr lang="en-CA"/>
          </a:p>
        </p:txBody>
      </p:sp>
    </p:spTree>
    <p:extLst>
      <p:ext uri="{BB962C8B-B14F-4D97-AF65-F5344CB8AC3E}">
        <p14:creationId xmlns:p14="http://schemas.microsoft.com/office/powerpoint/2010/main" val="239785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FE9AC-F15C-4FA0-A6F1-298829FA691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266BE7-899D-4075-917F-DBDE33B6B692}" type="slidenum">
              <a:rPr lang="en-CA" smtClean="0"/>
              <a:t>‹#›</a:t>
            </a:fld>
            <a:endParaRPr lang="en-CA"/>
          </a:p>
        </p:txBody>
      </p:sp>
    </p:spTree>
    <p:extLst>
      <p:ext uri="{BB962C8B-B14F-4D97-AF65-F5344CB8AC3E}">
        <p14:creationId xmlns:p14="http://schemas.microsoft.com/office/powerpoint/2010/main" val="67227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CCFE9AC-F15C-4FA0-A6F1-298829FA691D}" type="datetimeFigureOut">
              <a:rPr lang="en-US" smtClean="0"/>
              <a:t>5/24/2019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CA"/>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D266BE7-899D-4075-917F-DBDE33B6B692}" type="slidenum">
              <a:rPr lang="en-CA" smtClean="0"/>
              <a:t>‹#›</a:t>
            </a:fld>
            <a:endParaRPr lang="en-CA"/>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07330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FE9AC-F15C-4FA0-A6F1-298829FA691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266BE7-899D-4075-917F-DBDE33B6B692}" type="slidenum">
              <a:rPr lang="en-CA" smtClean="0"/>
              <a:t>‹#›</a:t>
            </a:fld>
            <a:endParaRPr lang="en-CA"/>
          </a:p>
        </p:txBody>
      </p:sp>
    </p:spTree>
    <p:extLst>
      <p:ext uri="{BB962C8B-B14F-4D97-AF65-F5344CB8AC3E}">
        <p14:creationId xmlns:p14="http://schemas.microsoft.com/office/powerpoint/2010/main" val="402880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FE9AC-F15C-4FA0-A6F1-298829FA691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266BE7-899D-4075-917F-DBDE33B6B692}" type="slidenum">
              <a:rPr lang="en-CA" smtClean="0"/>
              <a:t>‹#›</a:t>
            </a:fld>
            <a:endParaRPr lang="en-CA"/>
          </a:p>
        </p:txBody>
      </p:sp>
    </p:spTree>
    <p:extLst>
      <p:ext uri="{BB962C8B-B14F-4D97-AF65-F5344CB8AC3E}">
        <p14:creationId xmlns:p14="http://schemas.microsoft.com/office/powerpoint/2010/main" val="37478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FE9AC-F15C-4FA0-A6F1-298829FA691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266BE7-899D-4075-917F-DBDE33B6B692}" type="slidenum">
              <a:rPr lang="en-CA" smtClean="0"/>
              <a:t>‹#›</a:t>
            </a:fld>
            <a:endParaRPr lang="en-CA"/>
          </a:p>
        </p:txBody>
      </p:sp>
    </p:spTree>
    <p:extLst>
      <p:ext uri="{BB962C8B-B14F-4D97-AF65-F5344CB8AC3E}">
        <p14:creationId xmlns:p14="http://schemas.microsoft.com/office/powerpoint/2010/main" val="17930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266BE7-899D-4075-917F-DBDE33B6B692}" type="slidenum">
              <a:rPr lang="en-CA" smtClean="0"/>
              <a:t>‹#›</a:t>
            </a:fld>
            <a:endParaRPr lang="en-CA"/>
          </a:p>
        </p:txBody>
      </p:sp>
    </p:spTree>
    <p:extLst>
      <p:ext uri="{BB962C8B-B14F-4D97-AF65-F5344CB8AC3E}">
        <p14:creationId xmlns:p14="http://schemas.microsoft.com/office/powerpoint/2010/main" val="233461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CFE9AC-F15C-4FA0-A6F1-298829FA691D}" type="datetimeFigureOut">
              <a:rPr lang="en-US" smtClean="0"/>
              <a:t>5/24/2019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D266BE7-899D-4075-917F-DBDE33B6B692}" type="slidenum">
              <a:rPr lang="en-CA" smtClean="0"/>
              <a:t>‹#›</a:t>
            </a:fld>
            <a:endParaRPr lang="en-C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05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CFE9AC-F15C-4FA0-A6F1-298829FA691D}" type="datetimeFigureOut">
              <a:rPr lang="en-US" smtClean="0"/>
              <a:t>5/24/2019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D266BE7-899D-4075-917F-DBDE33B6B692}" type="slidenum">
              <a:rPr lang="en-CA" smtClean="0"/>
              <a:t>‹#›</a:t>
            </a:fld>
            <a:endParaRPr lang="en-C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832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CCFE9AC-F15C-4FA0-A6F1-298829FA691D}" type="datetimeFigureOut">
              <a:rPr lang="en-US" smtClean="0"/>
              <a:t>5/24/2019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CA"/>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D266BE7-899D-4075-917F-DBDE33B6B692}" type="slidenum">
              <a:rPr lang="en-CA" smtClean="0"/>
              <a:t>‹#›</a:t>
            </a:fld>
            <a:endParaRPr lang="en-CA"/>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450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7" name="Freeform: Shape 11">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 name="Title 1"/>
          <p:cNvSpPr>
            <a:spLocks noGrp="1"/>
          </p:cNvSpPr>
          <p:nvPr>
            <p:ph type="ctrTitle"/>
          </p:nvPr>
        </p:nvSpPr>
        <p:spPr>
          <a:xfrm>
            <a:off x="1084006" y="1086143"/>
            <a:ext cx="9969910" cy="3540448"/>
          </a:xfrm>
        </p:spPr>
        <p:txBody>
          <a:bodyPr anchor="b">
            <a:normAutofit/>
          </a:bodyPr>
          <a:lstStyle/>
          <a:p>
            <a:r>
              <a:rPr lang="en-US" sz="6700"/>
              <a:t>Unit A - Chemical Bonding: Explaining the Diversity of Matter</a:t>
            </a:r>
          </a:p>
        </p:txBody>
      </p:sp>
      <p:sp>
        <p:nvSpPr>
          <p:cNvPr id="3" name="Subtitle 2"/>
          <p:cNvSpPr>
            <a:spLocks noGrp="1"/>
          </p:cNvSpPr>
          <p:nvPr>
            <p:ph type="subTitle" idx="1"/>
          </p:nvPr>
        </p:nvSpPr>
        <p:spPr>
          <a:xfrm>
            <a:off x="752858" y="5515897"/>
            <a:ext cx="10674117" cy="715221"/>
          </a:xfrm>
        </p:spPr>
        <p:txBody>
          <a:bodyPr>
            <a:normAutofit/>
          </a:bodyPr>
          <a:lstStyle/>
          <a:p>
            <a:pPr>
              <a:lnSpc>
                <a:spcPct val="102000"/>
              </a:lnSpc>
              <a:spcAft>
                <a:spcPts val="600"/>
              </a:spcAft>
            </a:pPr>
            <a:r>
              <a:rPr lang="en-US" sz="1800"/>
              <a:t>Chemistry 20</a:t>
            </a:r>
          </a:p>
          <a:p>
            <a:pPr>
              <a:lnSpc>
                <a:spcPct val="102000"/>
              </a:lnSpc>
              <a:spcAft>
                <a:spcPts val="600"/>
              </a:spcAft>
            </a:pPr>
            <a:r>
              <a:rPr lang="en-US" sz="1800"/>
              <a:t>Redding</a:t>
            </a:r>
          </a:p>
        </p:txBody>
      </p:sp>
      <p:sp>
        <p:nvSpPr>
          <p:cNvPr id="14" name="Rectangle 13">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a:t>Bonding</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4" y="1758462"/>
            <a:ext cx="7705164" cy="4413738"/>
          </a:xfrm>
        </p:spPr>
        <p:txBody>
          <a:bodyPr>
            <a:normAutofit/>
          </a:bodyPr>
          <a:lstStyle/>
          <a:p>
            <a:r>
              <a:rPr lang="en-US" sz="2400" dirty="0"/>
              <a:t>Ionic Bonding </a:t>
            </a:r>
          </a:p>
          <a:p>
            <a:r>
              <a:rPr lang="en-US" sz="2400" dirty="0"/>
              <a:t>If the electronegativities of two colliding atoms are quite different, the atom with the stronger attraction for electrons may succeed in removing the bonding electron from the other atom. An electron transfer then occurs, and positive and negative ions are formed. The term ionic bond refers generally only to the attraction between any specific cation and any specific anion</a:t>
            </a:r>
          </a:p>
        </p:txBody>
      </p:sp>
    </p:spTree>
    <p:extLst>
      <p:ext uri="{BB962C8B-B14F-4D97-AF65-F5344CB8AC3E}">
        <p14:creationId xmlns:p14="http://schemas.microsoft.com/office/powerpoint/2010/main" val="14250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a:t>Bonding</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4" y="1744394"/>
            <a:ext cx="7705164" cy="4670474"/>
          </a:xfrm>
        </p:spPr>
        <p:txBody>
          <a:bodyPr>
            <a:normAutofit/>
          </a:bodyPr>
          <a:lstStyle/>
          <a:p>
            <a:r>
              <a:rPr lang="en-US" sz="2400" dirty="0"/>
              <a:t>Metallic Bonding</a:t>
            </a:r>
          </a:p>
          <a:p>
            <a:r>
              <a:rPr lang="en-US" sz="2400" dirty="0"/>
              <a:t>If both types of colliding atoms have relatively low electronegativities, the atoms can share valence electrons, but no actual chemical reaction takes place between the substances.</a:t>
            </a:r>
          </a:p>
          <a:p>
            <a:r>
              <a:rPr lang="en-US" sz="2400" dirty="0"/>
              <a:t>Mixing melted lead and tin, for example, followed by cooling the mixture until it solidifies, produces a solid, called solder, that is shiny, flexible, and conducts well. The bonding in such substances is called a metallic bond</a:t>
            </a:r>
          </a:p>
        </p:txBody>
      </p:sp>
    </p:spTree>
    <p:extLst>
      <p:ext uri="{BB962C8B-B14F-4D97-AF65-F5344CB8AC3E}">
        <p14:creationId xmlns:p14="http://schemas.microsoft.com/office/powerpoint/2010/main" val="14792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3.2 Explaining Molecular Formulas</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6720" y="791569"/>
            <a:ext cx="4892308" cy="5454485"/>
          </a:xfrm>
        </p:spPr>
        <p:txBody>
          <a:bodyPr anchor="ctr">
            <a:normAutofit/>
          </a:bodyPr>
          <a:lstStyle/>
          <a:p>
            <a:r>
              <a:rPr lang="en-US" sz="2400" dirty="0"/>
              <a:t>Molecular compounds cannot usually be represented by a simplest ratio formula in the way that ionic compounds can. Simplest ratio formulas indicate only the relative numbers of atoms or ions in a compound; they provide no evidence for the actual number or arrangement</a:t>
            </a:r>
          </a:p>
          <a:p>
            <a:r>
              <a:rPr lang="en-US" sz="2400" dirty="0"/>
              <a:t>The maximum number of single covalent bonds that an atom can form is known as its bonding capacity, which is determined by its number of bonding electrons</a:t>
            </a:r>
          </a:p>
        </p:txBody>
      </p:sp>
    </p:spTree>
    <p:extLst>
      <p:ext uri="{BB962C8B-B14F-4D97-AF65-F5344CB8AC3E}">
        <p14:creationId xmlns:p14="http://schemas.microsoft.com/office/powerpoint/2010/main" val="41820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6000" cap="all"/>
              <a:t>Bonding Capacity</a:t>
            </a:r>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2" name="Picture 1"/>
          <p:cNvPicPr>
            <a:picLocks noChangeAspect="1"/>
          </p:cNvPicPr>
          <p:nvPr/>
        </p:nvPicPr>
        <p:blipFill rotWithShape="1">
          <a:blip r:embed="rId2"/>
          <a:srcRect l="24132" t="43970" r="38650" b="34727"/>
          <a:stretch/>
        </p:blipFill>
        <p:spPr>
          <a:xfrm>
            <a:off x="1379023" y="2617556"/>
            <a:ext cx="5659222" cy="1822079"/>
          </a:xfrm>
          <a:prstGeom prst="rect">
            <a:avLst/>
          </a:prstGeom>
        </p:spPr>
      </p:pic>
    </p:spTree>
    <p:extLst>
      <p:ext uri="{BB962C8B-B14F-4D97-AF65-F5344CB8AC3E}">
        <p14:creationId xmlns:p14="http://schemas.microsoft.com/office/powerpoint/2010/main" val="251652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37297" t="15978" r="25769" b="41507"/>
          <a:stretch/>
        </p:blipFill>
        <p:spPr>
          <a:xfrm>
            <a:off x="634275" y="1195009"/>
            <a:ext cx="6900380" cy="4467982"/>
          </a:xfrm>
          <a:prstGeom prst="rect">
            <a:avLst/>
          </a:prstGeom>
        </p:spPr>
      </p:pic>
      <p:sp>
        <p:nvSpPr>
          <p:cNvPr id="15"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8569666" y="1314922"/>
            <a:ext cx="3176246" cy="3000139"/>
          </a:xfrm>
        </p:spPr>
        <p:txBody>
          <a:bodyPr vert="horz" lIns="91440" tIns="45720" rIns="91440" bIns="45720" rtlCol="0" anchor="b">
            <a:normAutofit/>
          </a:bodyPr>
          <a:lstStyle/>
          <a:p>
            <a:r>
              <a:rPr lang="en-US" sz="4800" cap="all"/>
              <a:t>Types of Formulas</a:t>
            </a:r>
          </a:p>
        </p:txBody>
      </p:sp>
    </p:spTree>
    <p:extLst>
      <p:ext uri="{BB962C8B-B14F-4D97-AF65-F5344CB8AC3E}">
        <p14:creationId xmlns:p14="http://schemas.microsoft.com/office/powerpoint/2010/main" val="3822109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l="37297" t="58336" r="24266" b="11268"/>
          <a:stretch/>
        </p:blipFill>
        <p:spPr>
          <a:xfrm>
            <a:off x="634275" y="1894269"/>
            <a:ext cx="6900380" cy="3069462"/>
          </a:xfrm>
          <a:prstGeom prst="rect">
            <a:avLst/>
          </a:prstGeom>
        </p:spPr>
      </p:pic>
      <p:sp>
        <p:nvSpPr>
          <p:cNvPr id="15"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8569666" y="1314922"/>
            <a:ext cx="3176246" cy="3000139"/>
          </a:xfrm>
        </p:spPr>
        <p:txBody>
          <a:bodyPr vert="horz" lIns="91440" tIns="45720" rIns="91440" bIns="45720" rtlCol="0" anchor="b">
            <a:normAutofit/>
          </a:bodyPr>
          <a:lstStyle/>
          <a:p>
            <a:r>
              <a:rPr lang="en-US" sz="3700" cap="all"/>
              <a:t>Continued…</a:t>
            </a:r>
          </a:p>
        </p:txBody>
      </p:sp>
    </p:spTree>
    <p:extLst>
      <p:ext uri="{BB962C8B-B14F-4D97-AF65-F5344CB8AC3E}">
        <p14:creationId xmlns:p14="http://schemas.microsoft.com/office/powerpoint/2010/main" val="17658809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dirty="0"/>
              <a:t>Determining Lewis Formulas</a:t>
            </a:r>
            <a:endParaRPr lang="en-US"/>
          </a:p>
        </p:txBody>
      </p:sp>
      <p:graphicFrame>
        <p:nvGraphicFramePr>
          <p:cNvPr id="5" name="Content Placeholder 2">
            <a:extLst>
              <a:ext uri="{FF2B5EF4-FFF2-40B4-BE49-F238E27FC236}">
                <a16:creationId xmlns:a16="http://schemas.microsoft.com/office/drawing/2014/main" id="{83604BA8-E0CD-4536-B04B-15450A29D371}"/>
              </a:ext>
            </a:extLst>
          </p:cNvPr>
          <p:cNvGraphicFramePr>
            <a:graphicFrameLocks noGrp="1"/>
          </p:cNvGraphicFramePr>
          <p:nvPr>
            <p:ph idx="1"/>
            <p:extLst>
              <p:ext uri="{D42A27DB-BD31-4B8C-83A1-F6EECF244321}">
                <p14:modId xmlns:p14="http://schemas.microsoft.com/office/powerpoint/2010/main" val="3407263205"/>
              </p:ext>
            </p:extLst>
          </p:nvPr>
        </p:nvGraphicFramePr>
        <p:xfrm>
          <a:off x="3939659" y="351692"/>
          <a:ext cx="7877203" cy="6506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6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3.3 Molecular Shapes and Dipoles</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6720" y="791570"/>
            <a:ext cx="4892308" cy="5623298"/>
          </a:xfrm>
        </p:spPr>
        <p:txBody>
          <a:bodyPr anchor="ctr">
            <a:normAutofit/>
          </a:bodyPr>
          <a:lstStyle/>
          <a:p>
            <a:r>
              <a:rPr lang="en-US" sz="2400" dirty="0"/>
              <a:t>VSEPR Theory: valence-shell-electron-pair repulsion theory, or VSEPR (pronounced “vesper”) theory. </a:t>
            </a:r>
          </a:p>
          <a:p>
            <a:r>
              <a:rPr lang="en-US" sz="2400" dirty="0"/>
              <a:t>The theory is based on the electrical repulsion of bonded and unbonded electron pairs in a molecule: pairs of electrons in the valence shell of an atom stay as far apart as possible because of the repulsion of their negative charges</a:t>
            </a:r>
          </a:p>
        </p:txBody>
      </p:sp>
    </p:spTree>
    <p:extLst>
      <p:ext uri="{BB962C8B-B14F-4D97-AF65-F5344CB8AC3E}">
        <p14:creationId xmlns:p14="http://schemas.microsoft.com/office/powerpoint/2010/main" val="354767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3562" y="685800"/>
            <a:ext cx="10493524" cy="1485900"/>
          </a:xfrm>
        </p:spPr>
        <p:txBody>
          <a:bodyPr>
            <a:normAutofit/>
          </a:bodyPr>
          <a:lstStyle/>
          <a:p>
            <a:r>
              <a:rPr lang="en-US" dirty="0"/>
              <a:t>VSEPR</a:t>
            </a:r>
          </a:p>
        </p:txBody>
      </p:sp>
      <p:sp>
        <p:nvSpPr>
          <p:cNvPr id="9" name="Rectangle 8">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023562" y="1702191"/>
            <a:ext cx="5072437" cy="4853354"/>
          </a:xfrm>
        </p:spPr>
        <p:txBody>
          <a:bodyPr>
            <a:normAutofit lnSpcReduction="10000"/>
          </a:bodyPr>
          <a:lstStyle/>
          <a:p>
            <a:r>
              <a:rPr lang="en-US" dirty="0"/>
              <a:t>According to VSEPR theory:</a:t>
            </a:r>
          </a:p>
          <a:p>
            <a:pPr marL="457200" indent="-457200">
              <a:buFont typeface="+mj-lt"/>
              <a:buAutoNum type="arabicPeriod"/>
            </a:pPr>
            <a:r>
              <a:rPr lang="en-US" dirty="0"/>
              <a:t>Only the valence electrons of the central atom(s) are important for molecular shape.</a:t>
            </a:r>
          </a:p>
          <a:p>
            <a:pPr marL="457200" indent="-457200">
              <a:buFont typeface="+mj-lt"/>
              <a:buAutoNum type="arabicPeriod"/>
            </a:pPr>
            <a:r>
              <a:rPr lang="en-US" dirty="0"/>
              <a:t>Valence electrons are paired in a molecule or polyatomic ion.</a:t>
            </a:r>
          </a:p>
          <a:p>
            <a:pPr marL="457200" indent="-457200">
              <a:buFont typeface="+mj-lt"/>
              <a:buAutoNum type="arabicPeriod"/>
            </a:pPr>
            <a:r>
              <a:rPr lang="en-US" dirty="0"/>
              <a:t>Bonded pairs of electrons and lone pairs of electrons are treated approximately equally.</a:t>
            </a:r>
          </a:p>
          <a:p>
            <a:pPr marL="457200" indent="-457200">
              <a:buFont typeface="+mj-lt"/>
              <a:buAutoNum type="arabicPeriod"/>
            </a:pPr>
            <a:r>
              <a:rPr lang="en-US" dirty="0"/>
              <a:t>Valence electron pairs repel each other electrostatically.</a:t>
            </a:r>
          </a:p>
          <a:p>
            <a:pPr marL="457200" indent="-457200">
              <a:buFont typeface="+mj-lt"/>
              <a:buAutoNum type="arabicPeriod"/>
            </a:pPr>
            <a:r>
              <a:rPr lang="en-US" dirty="0"/>
              <a:t>The molecular shape is determined by the positions of the electron pairs when they are a maximum distance apart</a:t>
            </a:r>
          </a:p>
        </p:txBody>
      </p:sp>
      <p:pic>
        <p:nvPicPr>
          <p:cNvPr id="4" name="Picture 3"/>
          <p:cNvPicPr>
            <a:picLocks noChangeAspect="1"/>
          </p:cNvPicPr>
          <p:nvPr/>
        </p:nvPicPr>
        <p:blipFill rotWithShape="1">
          <a:blip r:embed="rId2"/>
          <a:srcRect l="61054" t="28830" r="23208" b="44938"/>
          <a:stretch/>
        </p:blipFill>
        <p:spPr>
          <a:xfrm>
            <a:off x="7075113" y="2350235"/>
            <a:ext cx="3778501" cy="3542618"/>
          </a:xfrm>
          <a:prstGeom prst="rect">
            <a:avLst/>
          </a:prstGeom>
        </p:spPr>
      </p:pic>
    </p:spTree>
    <p:extLst>
      <p:ext uri="{BB962C8B-B14F-4D97-AF65-F5344CB8AC3E}">
        <p14:creationId xmlns:p14="http://schemas.microsoft.com/office/powerpoint/2010/main" val="7748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0667" y="685800"/>
            <a:ext cx="3656419" cy="1485900"/>
          </a:xfrm>
        </p:spPr>
        <p:txBody>
          <a:bodyPr vert="horz" lIns="91440" tIns="45720" rIns="91440" bIns="45720" rtlCol="0" anchor="t">
            <a:normAutofit/>
          </a:bodyPr>
          <a:lstStyle/>
          <a:p>
            <a:r>
              <a:rPr lang="en-US" sz="3400"/>
              <a:t>Using VSEPR Theory to Predict Molecular Shape</a:t>
            </a:r>
          </a:p>
        </p:txBody>
      </p:sp>
      <p:sp>
        <p:nvSpPr>
          <p:cNvPr id="10" name="Rectangle 9">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2"/>
          <a:srcRect l="24826" t="34639" r="38353" b="10255"/>
          <a:stretch/>
        </p:blipFill>
        <p:spPr>
          <a:xfrm>
            <a:off x="1165234" y="645106"/>
            <a:ext cx="6233718" cy="5247747"/>
          </a:xfrm>
          <a:prstGeom prst="rect">
            <a:avLst/>
          </a:prstGeom>
        </p:spPr>
      </p:pic>
      <p:sp>
        <p:nvSpPr>
          <p:cNvPr id="5" name="TextBox 4"/>
          <p:cNvSpPr txBox="1"/>
          <p:nvPr/>
        </p:nvSpPr>
        <p:spPr>
          <a:xfrm>
            <a:off x="7860667" y="2286000"/>
            <a:ext cx="3656419" cy="358140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pPr>
            <a:r>
              <a:rPr lang="en-US">
                <a:solidFill>
                  <a:schemeClr val="tx2"/>
                </a:solidFill>
              </a:rPr>
              <a:t>Let’s Practice:</a:t>
            </a:r>
          </a:p>
          <a:p>
            <a:pPr marL="384048" indent="-384048" defTabSz="914400">
              <a:lnSpc>
                <a:spcPct val="94000"/>
              </a:lnSpc>
              <a:spcAft>
                <a:spcPts val="200"/>
              </a:spcAft>
              <a:buFont typeface="Franklin Gothic Book" panose="020B0503020102020204" pitchFamily="34" charset="0"/>
              <a:buAutoNum type="arabicPeriod"/>
            </a:pPr>
            <a:r>
              <a:rPr lang="en-US">
                <a:solidFill>
                  <a:schemeClr val="tx2"/>
                </a:solidFill>
              </a:rPr>
              <a:t>Beryllium dihydride</a:t>
            </a:r>
          </a:p>
          <a:p>
            <a:pPr marL="384048" indent="-384048" defTabSz="914400">
              <a:lnSpc>
                <a:spcPct val="94000"/>
              </a:lnSpc>
              <a:spcAft>
                <a:spcPts val="200"/>
              </a:spcAft>
              <a:buFont typeface="Franklin Gothic Book" panose="020B0503020102020204" pitchFamily="34" charset="0"/>
              <a:buAutoNum type="arabicPeriod"/>
            </a:pPr>
            <a:r>
              <a:rPr lang="en-US">
                <a:solidFill>
                  <a:schemeClr val="tx2"/>
                </a:solidFill>
              </a:rPr>
              <a:t>Boron trihydride</a:t>
            </a:r>
          </a:p>
          <a:p>
            <a:pPr marL="384048" indent="-384048" defTabSz="914400">
              <a:lnSpc>
                <a:spcPct val="94000"/>
              </a:lnSpc>
              <a:spcAft>
                <a:spcPts val="200"/>
              </a:spcAft>
              <a:buFont typeface="Franklin Gothic Book" panose="020B0503020102020204" pitchFamily="34" charset="0"/>
              <a:buAutoNum type="arabicPeriod"/>
            </a:pPr>
            <a:r>
              <a:rPr lang="en-US">
                <a:solidFill>
                  <a:schemeClr val="tx2"/>
                </a:solidFill>
              </a:rPr>
              <a:t>Methane</a:t>
            </a:r>
          </a:p>
          <a:p>
            <a:pPr marL="384048" indent="-384048" defTabSz="914400">
              <a:lnSpc>
                <a:spcPct val="94000"/>
              </a:lnSpc>
              <a:spcAft>
                <a:spcPts val="200"/>
              </a:spcAft>
              <a:buFont typeface="Franklin Gothic Book" panose="020B0503020102020204" pitchFamily="34" charset="0"/>
              <a:buAutoNum type="arabicPeriod"/>
            </a:pPr>
            <a:r>
              <a:rPr lang="en-US">
                <a:solidFill>
                  <a:schemeClr val="tx2"/>
                </a:solidFill>
              </a:rPr>
              <a:t>Ammonia</a:t>
            </a:r>
          </a:p>
          <a:p>
            <a:pPr marL="384048" indent="-384048" defTabSz="914400">
              <a:lnSpc>
                <a:spcPct val="94000"/>
              </a:lnSpc>
              <a:spcAft>
                <a:spcPts val="200"/>
              </a:spcAft>
              <a:buFont typeface="Franklin Gothic Book" panose="020B0503020102020204" pitchFamily="34" charset="0"/>
              <a:buAutoNum type="arabicPeriod"/>
            </a:pPr>
            <a:r>
              <a:rPr lang="en-US">
                <a:solidFill>
                  <a:schemeClr val="tx2"/>
                </a:solidFill>
              </a:rPr>
              <a:t>Water</a:t>
            </a:r>
          </a:p>
          <a:p>
            <a:pPr marL="384048" indent="-384048" defTabSz="914400">
              <a:lnSpc>
                <a:spcPct val="94000"/>
              </a:lnSpc>
              <a:spcAft>
                <a:spcPts val="200"/>
              </a:spcAft>
              <a:buFont typeface="Franklin Gothic Book" panose="020B0503020102020204" pitchFamily="34" charset="0"/>
              <a:buAutoNum type="arabicPeriod"/>
            </a:pPr>
            <a:r>
              <a:rPr lang="en-US">
                <a:solidFill>
                  <a:schemeClr val="tx2"/>
                </a:solidFill>
              </a:rPr>
              <a:t>Hydrogen fluoride</a:t>
            </a:r>
          </a:p>
          <a:p>
            <a:pPr marL="384048" indent="-384048" defTabSz="914400">
              <a:lnSpc>
                <a:spcPct val="94000"/>
              </a:lnSpc>
              <a:spcAft>
                <a:spcPts val="200"/>
              </a:spcAft>
              <a:buFont typeface="Franklin Gothic Book" panose="020B0503020102020204" pitchFamily="34" charset="0"/>
              <a:buAutoNum type="arabicPeriod"/>
            </a:pPr>
            <a:endParaRPr lang="en-US">
              <a:solidFill>
                <a:schemeClr val="tx2"/>
              </a:solidFill>
            </a:endParaRPr>
          </a:p>
        </p:txBody>
      </p:sp>
    </p:spTree>
    <p:extLst>
      <p:ext uri="{BB962C8B-B14F-4D97-AF65-F5344CB8AC3E}">
        <p14:creationId xmlns:p14="http://schemas.microsoft.com/office/powerpoint/2010/main" val="16904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3</a:t>
            </a:r>
            <a:br>
              <a:rPr lang="en-US" dirty="0"/>
            </a:br>
            <a:r>
              <a:rPr lang="en-US" dirty="0"/>
              <a:t>Understanding</a:t>
            </a:r>
            <a:br>
              <a:rPr lang="en-US" dirty="0"/>
            </a:br>
            <a:r>
              <a:rPr lang="en-US" dirty="0"/>
              <a:t>Chemical Compounds</a:t>
            </a:r>
          </a:p>
        </p:txBody>
      </p:sp>
      <p:sp>
        <p:nvSpPr>
          <p:cNvPr id="3" name="Text Placeholder 2"/>
          <p:cNvSpPr>
            <a:spLocks noGrp="1"/>
          </p:cNvSpPr>
          <p:nvPr>
            <p:ph type="body" idx="1"/>
          </p:nvPr>
        </p:nvSpPr>
        <p:spPr/>
        <p:txBody>
          <a:bodyPr/>
          <a:lstStyle/>
          <a:p>
            <a:r>
              <a:rPr lang="en-US" dirty="0"/>
              <a:t>Redding</a:t>
            </a:r>
          </a:p>
          <a:p>
            <a:r>
              <a:rPr lang="en-US" dirty="0"/>
              <a:t>Chemistry 20</a:t>
            </a:r>
          </a:p>
        </p:txBody>
      </p:sp>
    </p:spTree>
    <p:extLst>
      <p:ext uri="{BB962C8B-B14F-4D97-AF65-F5344CB8AC3E}">
        <p14:creationId xmlns:p14="http://schemas.microsoft.com/office/powerpoint/2010/main" val="108648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Polarity: Dipole Theory</a:t>
            </a:r>
          </a:p>
        </p:txBody>
      </p:sp>
      <p:sp>
        <p:nvSpPr>
          <p:cNvPr id="3" name="Content Placeholder 2"/>
          <p:cNvSpPr>
            <a:spLocks noGrp="1"/>
          </p:cNvSpPr>
          <p:nvPr>
            <p:ph idx="1"/>
          </p:nvPr>
        </p:nvSpPr>
        <p:spPr>
          <a:xfrm>
            <a:off x="1371600" y="1631852"/>
            <a:ext cx="9601200" cy="1485900"/>
          </a:xfrm>
        </p:spPr>
        <p:txBody>
          <a:bodyPr/>
          <a:lstStyle/>
          <a:p>
            <a:r>
              <a:rPr lang="en-US" dirty="0"/>
              <a:t>A </a:t>
            </a:r>
            <a:r>
              <a:rPr lang="en-US" u="sng" dirty="0"/>
              <a:t>polar</a:t>
            </a:r>
            <a:r>
              <a:rPr lang="en-US" dirty="0"/>
              <a:t> molecule is one in which the negative (electron) charge is not distributed symmetrically among the atoms making up the molecule. Thus, it will have partial positive and negative charges on opposite sides of the molecule. </a:t>
            </a:r>
          </a:p>
          <a:p>
            <a:r>
              <a:rPr lang="en-US" dirty="0"/>
              <a:t>A molecule with symmetrical electron distribution is a </a:t>
            </a:r>
            <a:r>
              <a:rPr lang="en-US" u="sng" dirty="0"/>
              <a:t>nonpolar</a:t>
            </a:r>
            <a:r>
              <a:rPr lang="en-US" dirty="0"/>
              <a:t> molecule</a:t>
            </a:r>
          </a:p>
        </p:txBody>
      </p:sp>
      <p:pic>
        <p:nvPicPr>
          <p:cNvPr id="5" name="Picture 4"/>
          <p:cNvPicPr>
            <a:picLocks noChangeAspect="1"/>
          </p:cNvPicPr>
          <p:nvPr/>
        </p:nvPicPr>
        <p:blipFill rotWithShape="1">
          <a:blip r:embed="rId2"/>
          <a:srcRect l="24843" t="34103" r="37981" b="40353"/>
          <a:stretch/>
        </p:blipFill>
        <p:spPr>
          <a:xfrm>
            <a:off x="2087629" y="3117752"/>
            <a:ext cx="9016877" cy="3483231"/>
          </a:xfrm>
          <a:prstGeom prst="rect">
            <a:avLst/>
          </a:prstGeom>
        </p:spPr>
      </p:pic>
    </p:spTree>
    <p:extLst>
      <p:ext uri="{BB962C8B-B14F-4D97-AF65-F5344CB8AC3E}">
        <p14:creationId xmlns:p14="http://schemas.microsoft.com/office/powerpoint/2010/main" val="115992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Electronegativity and Bond Polarity</a:t>
            </a:r>
          </a:p>
        </p:txBody>
      </p:sp>
      <p:sp>
        <p:nvSpPr>
          <p:cNvPr id="3" name="Content Placeholder 2"/>
          <p:cNvSpPr>
            <a:spLocks noGrp="1"/>
          </p:cNvSpPr>
          <p:nvPr>
            <p:ph idx="1"/>
          </p:nvPr>
        </p:nvSpPr>
        <p:spPr>
          <a:xfrm>
            <a:off x="1280160" y="2190749"/>
            <a:ext cx="6498866" cy="2566781"/>
          </a:xfrm>
        </p:spPr>
        <p:txBody>
          <a:bodyPr>
            <a:normAutofit fontScale="92500" lnSpcReduction="10000"/>
          </a:bodyPr>
          <a:lstStyle/>
          <a:p>
            <a:r>
              <a:rPr lang="en-US" sz="3200" dirty="0"/>
              <a:t>If the bonded atoms have the same electronegativity, they will attract any shared electrons equally and form a nonpolar covalent bond. If the atoms have different </a:t>
            </a:r>
            <a:r>
              <a:rPr lang="en-US" sz="3200" dirty="0" err="1"/>
              <a:t>electronegativities</a:t>
            </a:r>
            <a:r>
              <a:rPr lang="en-US" sz="3200" dirty="0"/>
              <a:t>, they will form a polar covalent bond</a:t>
            </a:r>
          </a:p>
        </p:txBody>
      </p:sp>
      <p:pic>
        <p:nvPicPr>
          <p:cNvPr id="4" name="Picture 3"/>
          <p:cNvPicPr>
            <a:picLocks noChangeAspect="1"/>
          </p:cNvPicPr>
          <p:nvPr/>
        </p:nvPicPr>
        <p:blipFill rotWithShape="1">
          <a:blip r:embed="rId2"/>
          <a:srcRect l="61814" t="19610" r="23315" b="26585"/>
          <a:stretch/>
        </p:blipFill>
        <p:spPr>
          <a:xfrm>
            <a:off x="8236124" y="1571299"/>
            <a:ext cx="2944115" cy="5015031"/>
          </a:xfrm>
          <a:prstGeom prst="rect">
            <a:avLst/>
          </a:prstGeom>
        </p:spPr>
      </p:pic>
      <p:pic>
        <p:nvPicPr>
          <p:cNvPr id="5" name="Picture 4"/>
          <p:cNvPicPr>
            <a:picLocks noChangeAspect="1"/>
          </p:cNvPicPr>
          <p:nvPr/>
        </p:nvPicPr>
        <p:blipFill rotWithShape="1">
          <a:blip r:embed="rId3"/>
          <a:srcRect l="42973" t="29756" r="29222" b="53759"/>
          <a:stretch/>
        </p:blipFill>
        <p:spPr>
          <a:xfrm>
            <a:off x="2067951" y="4757530"/>
            <a:ext cx="5168349" cy="1722782"/>
          </a:xfrm>
          <a:prstGeom prst="rect">
            <a:avLst/>
          </a:prstGeom>
        </p:spPr>
      </p:pic>
    </p:spTree>
    <p:extLst>
      <p:ext uri="{BB962C8B-B14F-4D97-AF65-F5344CB8AC3E}">
        <p14:creationId xmlns:p14="http://schemas.microsoft.com/office/powerpoint/2010/main" val="179863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7637" y="685800"/>
            <a:ext cx="7609449" cy="1485900"/>
          </a:xfrm>
        </p:spPr>
        <p:txBody>
          <a:bodyPr>
            <a:normAutofit/>
          </a:bodyPr>
          <a:lstStyle/>
          <a:p>
            <a:r>
              <a:rPr lang="en-US" dirty="0"/>
              <a:t>Bond Polarity and Molecular Polarity</a:t>
            </a:r>
          </a:p>
        </p:txBody>
      </p:sp>
      <p:sp>
        <p:nvSpPr>
          <p:cNvPr id="9"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2"/>
          <a:srcRect l="61815" t="19067" r="23926" b="19519"/>
          <a:stretch/>
        </p:blipFill>
        <p:spPr>
          <a:xfrm>
            <a:off x="1224132" y="968663"/>
            <a:ext cx="2166068" cy="5247747"/>
          </a:xfrm>
          <a:prstGeom prst="rect">
            <a:avLst/>
          </a:prstGeom>
        </p:spPr>
      </p:pic>
      <p:sp>
        <p:nvSpPr>
          <p:cNvPr id="3" name="Content Placeholder 2"/>
          <p:cNvSpPr>
            <a:spLocks noGrp="1"/>
          </p:cNvSpPr>
          <p:nvPr>
            <p:ph idx="1"/>
          </p:nvPr>
        </p:nvSpPr>
        <p:spPr>
          <a:xfrm>
            <a:off x="3706409" y="2171699"/>
            <a:ext cx="8208926" cy="4440115"/>
          </a:xfrm>
        </p:spPr>
        <p:txBody>
          <a:bodyPr>
            <a:normAutofit/>
          </a:bodyPr>
          <a:lstStyle/>
          <a:p>
            <a:r>
              <a:rPr lang="en-US" sz="2400" dirty="0"/>
              <a:t>Using electronegativities, we can predict the polarity of each of the bonds. It is customary to show the bond polarity as an arrow, pointing from the positive to the negative side of the bond. </a:t>
            </a:r>
          </a:p>
          <a:p>
            <a:r>
              <a:rPr lang="en-US" sz="2400" dirty="0"/>
              <a:t>This arrow represents the bond dipole. The bond dipole is the charge separation that occurs when the electronegativity difference of two bonded atoms shifts the shared electrons, making one end of the bond partially positive and the other partially negative. </a:t>
            </a:r>
          </a:p>
          <a:p>
            <a:r>
              <a:rPr lang="en-US" sz="2400" dirty="0"/>
              <a:t>The arrow representing a bond dipole points from lower to higher electronegativity.</a:t>
            </a:r>
          </a:p>
        </p:txBody>
      </p:sp>
    </p:spTree>
    <p:extLst>
      <p:ext uri="{BB962C8B-B14F-4D97-AF65-F5344CB8AC3E}">
        <p14:creationId xmlns:p14="http://schemas.microsoft.com/office/powerpoint/2010/main" val="3325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37792" t="23724" r="24891" b="48636"/>
          <a:stretch/>
        </p:blipFill>
        <p:spPr>
          <a:xfrm>
            <a:off x="783286" y="1215545"/>
            <a:ext cx="10625429" cy="4426910"/>
          </a:xfrm>
          <a:prstGeom prst="rect">
            <a:avLst/>
          </a:prstGeom>
        </p:spPr>
      </p:pic>
    </p:spTree>
    <p:extLst>
      <p:ext uri="{BB962C8B-B14F-4D97-AF65-F5344CB8AC3E}">
        <p14:creationId xmlns:p14="http://schemas.microsoft.com/office/powerpoint/2010/main" val="2200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US" sz="4600">
                <a:solidFill>
                  <a:schemeClr val="bg2"/>
                </a:solidFill>
              </a:rPr>
              <a:t>Intermolecular Forces</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6720" y="791570"/>
            <a:ext cx="4892308" cy="5262390"/>
          </a:xfrm>
        </p:spPr>
        <p:txBody>
          <a:bodyPr anchor="ctr">
            <a:normAutofit/>
          </a:bodyPr>
          <a:lstStyle/>
          <a:p>
            <a:r>
              <a:rPr lang="en-US" sz="2400" dirty="0"/>
              <a:t>There are many physical properties that demonstrate the existence of intermolecular forces, the forces of attraction and repulsion between molecules.</a:t>
            </a:r>
          </a:p>
          <a:p>
            <a:r>
              <a:rPr lang="en-US" sz="2400" dirty="0"/>
              <a:t>These forces are often simply referred to as van der Waals forces. It is now believed that in many substances, van der Waals forces are actually a combination of many types of intermolecular forces. </a:t>
            </a:r>
          </a:p>
        </p:txBody>
      </p:sp>
    </p:spTree>
    <p:extLst>
      <p:ext uri="{BB962C8B-B14F-4D97-AF65-F5344CB8AC3E}">
        <p14:creationId xmlns:p14="http://schemas.microsoft.com/office/powerpoint/2010/main" val="408024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dirty="0"/>
              <a:t>Types of Intermolecular Forces:</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4" y="2286000"/>
            <a:ext cx="7705164" cy="3581400"/>
          </a:xfrm>
        </p:spPr>
        <p:txBody>
          <a:bodyPr>
            <a:normAutofit/>
          </a:bodyPr>
          <a:lstStyle/>
          <a:p>
            <a:pPr marL="457200" indent="-457200">
              <a:buFont typeface="+mj-lt"/>
              <a:buAutoNum type="arabicPeriod"/>
            </a:pPr>
            <a:r>
              <a:rPr lang="en-US"/>
              <a:t>Dipole–Dipole Force</a:t>
            </a:r>
          </a:p>
          <a:p>
            <a:pPr marL="0" indent="0">
              <a:buNone/>
            </a:pPr>
            <a:r>
              <a:rPr lang="en-US"/>
              <a:t>You also learned, in Section 3.3, how to predict whether a molecule was polar or nonpolar. (Recall that polar molecules have dipoles—oppositely charged sides.) Attraction between dipoles is called the dipole-dipole force and is thought to be due to a simultaneous attraction between any dipole and surrounding dipoles. </a:t>
            </a:r>
          </a:p>
          <a:p>
            <a:pPr marL="0" indent="0">
              <a:buNone/>
            </a:pPr>
            <a:r>
              <a:rPr lang="en-US"/>
              <a:t>Dipole–dipole forces are among the weakest intermolecular forces; nonetheless, they can still control important properties. For instance, they have a pronounced effect on the ability of solvents to dissolve some solutes and not others</a:t>
            </a:r>
          </a:p>
        </p:txBody>
      </p:sp>
    </p:spTree>
    <p:extLst>
      <p:ext uri="{BB962C8B-B14F-4D97-AF65-F5344CB8AC3E}">
        <p14:creationId xmlns:p14="http://schemas.microsoft.com/office/powerpoint/2010/main" val="251233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dirty="0"/>
              <a:t>Types of Intermolecular Forces:</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4" y="2286000"/>
            <a:ext cx="7705164" cy="3581400"/>
          </a:xfrm>
        </p:spPr>
        <p:txBody>
          <a:bodyPr>
            <a:normAutofit/>
          </a:bodyPr>
          <a:lstStyle/>
          <a:p>
            <a:pPr marL="457200" indent="-457200">
              <a:buFont typeface="+mj-lt"/>
              <a:buAutoNum type="arabicPeriod" startAt="2"/>
            </a:pPr>
            <a:r>
              <a:rPr lang="en-US" sz="1700"/>
              <a:t>London Dispersion</a:t>
            </a:r>
          </a:p>
          <a:p>
            <a:pPr marL="0" indent="0">
              <a:buNone/>
            </a:pPr>
            <a:r>
              <a:rPr lang="en-US" sz="1700"/>
              <a:t>After repeated failures to find any pattern in physical properties like the boiling points of polar substances, Fritz London suggested that the van der Waals force was actually two forces: the dipole–dipole force and what we now call the London force. </a:t>
            </a:r>
          </a:p>
          <a:p>
            <a:pPr marL="0" indent="0">
              <a:buNone/>
            </a:pPr>
            <a:r>
              <a:rPr lang="en-US" sz="1700"/>
              <a:t>The evidence for this was that substances with nonpolar molecules would still liquefy upon cooling; something other than dipole–dipole attraction had to be pulling such molecules together. </a:t>
            </a:r>
          </a:p>
          <a:p>
            <a:pPr marL="0" indent="0">
              <a:buNone/>
            </a:pPr>
            <a:r>
              <a:rPr lang="en-US" sz="1700"/>
              <a:t>The key point is that the more electrons a molecule has, the more easily momentary dipoles will form, and the greater the effect of the London force will be. Note that London force is necessarily present between all molecules, whether or not any other types of attractions are present</a:t>
            </a:r>
          </a:p>
        </p:txBody>
      </p:sp>
    </p:spTree>
    <p:extLst>
      <p:ext uri="{BB962C8B-B14F-4D97-AF65-F5344CB8AC3E}">
        <p14:creationId xmlns:p14="http://schemas.microsoft.com/office/powerpoint/2010/main" val="301603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37594" t="30590" r="24396" b="22931"/>
          <a:stretch/>
        </p:blipFill>
        <p:spPr>
          <a:xfrm>
            <a:off x="2273983" y="800100"/>
            <a:ext cx="7644035" cy="5257801"/>
          </a:xfrm>
          <a:prstGeom prst="rect">
            <a:avLst/>
          </a:prstGeom>
        </p:spPr>
      </p:pic>
    </p:spTree>
    <p:extLst>
      <p:ext uri="{BB962C8B-B14F-4D97-AF65-F5344CB8AC3E}">
        <p14:creationId xmlns:p14="http://schemas.microsoft.com/office/powerpoint/2010/main" val="81432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dirty="0"/>
              <a:t>Types of Intermolecular Forces:</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4" y="2286000"/>
            <a:ext cx="7705164" cy="3581400"/>
          </a:xfrm>
        </p:spPr>
        <p:txBody>
          <a:bodyPr>
            <a:normAutofit/>
          </a:bodyPr>
          <a:lstStyle/>
          <a:p>
            <a:pPr marL="457200" indent="-457200">
              <a:buFont typeface="+mj-lt"/>
              <a:buAutoNum type="arabicPeriod" startAt="3"/>
            </a:pPr>
            <a:r>
              <a:rPr lang="en-US" dirty="0"/>
              <a:t>Hydrogen Bonding</a:t>
            </a:r>
          </a:p>
          <a:p>
            <a:pPr marL="0" indent="0">
              <a:buNone/>
            </a:pPr>
            <a:r>
              <a:rPr lang="en-US" dirty="0"/>
              <a:t>A hydrogen bond can be thought of as a very special type of polarity that results in an unusually strong intermolecular force. </a:t>
            </a:r>
          </a:p>
          <a:p>
            <a:pPr marL="0" indent="0">
              <a:buNone/>
            </a:pPr>
            <a:r>
              <a:rPr lang="en-US" dirty="0"/>
              <a:t>In practice, only three possible structures show hydrogen bonding, and one case is trivial because it only includes one possible compound: HF(g). The other two cases are extremely important, however. </a:t>
            </a:r>
          </a:p>
          <a:p>
            <a:pPr marL="0" indent="0">
              <a:buNone/>
            </a:pPr>
            <a:r>
              <a:rPr lang="en-US" dirty="0"/>
              <a:t>Any molecule with an –OH bond or an –NH bond in any part of its structure will show hydrogen bonding</a:t>
            </a:r>
          </a:p>
        </p:txBody>
      </p:sp>
    </p:spTree>
    <p:extLst>
      <p:ext uri="{BB962C8B-B14F-4D97-AF65-F5344CB8AC3E}">
        <p14:creationId xmlns:p14="http://schemas.microsoft.com/office/powerpoint/2010/main" val="39836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dirty="0"/>
              <a:t>Structures and Physical Properties of Solids</a:t>
            </a:r>
            <a:endParaRPr lang="en-US"/>
          </a:p>
        </p:txBody>
      </p:sp>
      <p:graphicFrame>
        <p:nvGraphicFramePr>
          <p:cNvPr id="5" name="Content Placeholder 2">
            <a:extLst>
              <a:ext uri="{FF2B5EF4-FFF2-40B4-BE49-F238E27FC236}">
                <a16:creationId xmlns:a16="http://schemas.microsoft.com/office/drawing/2014/main" id="{60AB67D0-3C7F-4F45-88DF-0DCF466650CB}"/>
              </a:ext>
            </a:extLst>
          </p:cNvPr>
          <p:cNvGraphicFramePr>
            <a:graphicFrameLocks noGrp="1"/>
          </p:cNvGraphicFramePr>
          <p:nvPr>
            <p:ph idx="1"/>
            <p:extLst>
              <p:ext uri="{D42A27DB-BD31-4B8C-83A1-F6EECF244321}">
                <p14:modId xmlns:p14="http://schemas.microsoft.com/office/powerpoint/2010/main" val="84024033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261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958837" cy="1485900"/>
          </a:xfrm>
        </p:spPr>
        <p:txBody>
          <a:bodyPr>
            <a:normAutofit/>
          </a:bodyPr>
          <a:lstStyle/>
          <a:p>
            <a:r>
              <a:rPr lang="en-US" dirty="0"/>
              <a:t>3.1 Bonding Theory and Lewis Formulas</a:t>
            </a:r>
          </a:p>
        </p:txBody>
      </p:sp>
      <p:sp>
        <p:nvSpPr>
          <p:cNvPr id="3" name="Content Placeholder 2"/>
          <p:cNvSpPr>
            <a:spLocks noGrp="1"/>
          </p:cNvSpPr>
          <p:nvPr>
            <p:ph idx="1"/>
          </p:nvPr>
        </p:nvSpPr>
        <p:spPr>
          <a:xfrm>
            <a:off x="784743" y="2286000"/>
            <a:ext cx="5958837" cy="3931544"/>
          </a:xfrm>
        </p:spPr>
        <p:txBody>
          <a:bodyPr>
            <a:normAutofit lnSpcReduction="10000"/>
          </a:bodyPr>
          <a:lstStyle/>
          <a:p>
            <a:r>
              <a:rPr lang="en-US" sz="2800" dirty="0"/>
              <a:t>The development of bonding theory starts before the periodic table with Edward Frankland (1852) stating that each element has a fixed bonding capacity. Friedrich </a:t>
            </a:r>
            <a:r>
              <a:rPr lang="en-US" sz="2800" dirty="0" err="1"/>
              <a:t>Kekulé</a:t>
            </a:r>
            <a:r>
              <a:rPr lang="en-US" sz="2800" dirty="0"/>
              <a:t> (1858) extended the idea to illustrating a bond as a dash between bonding atoms, that is, what we now call a </a:t>
            </a:r>
            <a:r>
              <a:rPr lang="en-US" sz="2800" b="1" dirty="0"/>
              <a:t>structural formula</a:t>
            </a:r>
          </a:p>
        </p:txBody>
      </p:sp>
      <p:sp>
        <p:nvSpPr>
          <p:cNvPr id="12" name="Rectangle 11">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rotWithShape="1">
          <a:blip r:embed="rId2"/>
          <a:srcRect l="21955" t="18266" r="63000" b="32438"/>
          <a:stretch/>
        </p:blipFill>
        <p:spPr>
          <a:xfrm>
            <a:off x="8388940" y="639704"/>
            <a:ext cx="3026379" cy="5577840"/>
          </a:xfrm>
          <a:prstGeom prst="rect">
            <a:avLst/>
          </a:prstGeom>
        </p:spPr>
      </p:pic>
    </p:spTree>
    <p:extLst>
      <p:ext uri="{BB962C8B-B14F-4D97-AF65-F5344CB8AC3E}">
        <p14:creationId xmlns:p14="http://schemas.microsoft.com/office/powerpoint/2010/main" val="251276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dirty="0"/>
              <a:t>Bonding Theory: Valence Electrons and Orbitals</a:t>
            </a:r>
            <a:endParaRPr lang="en-US"/>
          </a:p>
        </p:txBody>
      </p:sp>
      <p:graphicFrame>
        <p:nvGraphicFramePr>
          <p:cNvPr id="5" name="Content Placeholder 2">
            <a:extLst>
              <a:ext uri="{FF2B5EF4-FFF2-40B4-BE49-F238E27FC236}">
                <a16:creationId xmlns:a16="http://schemas.microsoft.com/office/drawing/2014/main" id="{16001B4D-61CA-406E-A9C2-0531C05D50FE}"/>
              </a:ext>
            </a:extLst>
          </p:cNvPr>
          <p:cNvGraphicFramePr>
            <a:graphicFrameLocks noGrp="1"/>
          </p:cNvGraphicFramePr>
          <p:nvPr>
            <p:ph idx="1"/>
            <p:extLst>
              <p:ext uri="{D42A27DB-BD31-4B8C-83A1-F6EECF244321}">
                <p14:modId xmlns:p14="http://schemas.microsoft.com/office/powerpoint/2010/main" val="2949380039"/>
              </p:ext>
            </p:extLst>
          </p:nvPr>
        </p:nvGraphicFramePr>
        <p:xfrm>
          <a:off x="4579739" y="351692"/>
          <a:ext cx="7208987" cy="616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77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5" name="Rectangle 14">
            <a:extLst>
              <a:ext uri="{FF2B5EF4-FFF2-40B4-BE49-F238E27FC236}">
                <a16:creationId xmlns:a16="http://schemas.microsoft.com/office/drawing/2014/main" id="{78511CAE-6AAD-4026-90B0-6917258C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6000" cap="all"/>
              <a:t>Bonding Theory</a:t>
            </a:r>
          </a:p>
        </p:txBody>
      </p:sp>
      <p:sp>
        <p:nvSpPr>
          <p:cNvPr id="17" name="Freeform 6">
            <a:extLst>
              <a:ext uri="{FF2B5EF4-FFF2-40B4-BE49-F238E27FC236}">
                <a16:creationId xmlns:a16="http://schemas.microsoft.com/office/drawing/2014/main" id="{7388763A-4025-4433-A72C-457FC376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p:cNvPicPr>
            <a:picLocks noChangeAspect="1"/>
          </p:cNvPicPr>
          <p:nvPr/>
        </p:nvPicPr>
        <p:blipFill rotWithShape="1">
          <a:blip r:embed="rId2"/>
          <a:srcRect l="21559" t="15625" r="66008" b="51805"/>
          <a:stretch/>
        </p:blipFill>
        <p:spPr>
          <a:xfrm>
            <a:off x="1822796" y="1340840"/>
            <a:ext cx="1861631" cy="2743200"/>
          </a:xfrm>
          <a:prstGeom prst="rect">
            <a:avLst/>
          </a:prstGeom>
        </p:spPr>
      </p:pic>
      <p:pic>
        <p:nvPicPr>
          <p:cNvPr id="6" name="Picture 5"/>
          <p:cNvPicPr>
            <a:picLocks noChangeAspect="1"/>
          </p:cNvPicPr>
          <p:nvPr/>
        </p:nvPicPr>
        <p:blipFill rotWithShape="1">
          <a:blip r:embed="rId2"/>
          <a:srcRect l="21559" t="47076" r="65771" b="22579"/>
          <a:stretch/>
        </p:blipFill>
        <p:spPr>
          <a:xfrm>
            <a:off x="4645548" y="2973151"/>
            <a:ext cx="2036217" cy="2743200"/>
          </a:xfrm>
          <a:prstGeom prst="rect">
            <a:avLst/>
          </a:prstGeom>
        </p:spPr>
      </p:pic>
      <p:sp>
        <p:nvSpPr>
          <p:cNvPr id="19" name="Freeform 6">
            <a:extLst>
              <a:ext uri="{FF2B5EF4-FFF2-40B4-BE49-F238E27FC236}">
                <a16:creationId xmlns:a16="http://schemas.microsoft.com/office/drawing/2014/main" id="{8A2DFE20-1EAE-45A9-AD16-D4DBD0AB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73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Bonding Theory</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6720" y="791570"/>
            <a:ext cx="4892308" cy="5262390"/>
          </a:xfrm>
        </p:spPr>
        <p:txBody>
          <a:bodyPr anchor="ctr">
            <a:normAutofit/>
          </a:bodyPr>
          <a:lstStyle/>
          <a:p>
            <a:r>
              <a:rPr lang="en-US" sz="2800" dirty="0"/>
              <a:t>Energy levels above the first contain four orbitals, that is, eight electrons maximum. The noble gases have this valence electronic structure; their lack of reactivity indicates that a structure with eight electrons filling a valence level is very stable. This is known as the </a:t>
            </a:r>
            <a:r>
              <a:rPr lang="en-US" sz="2800" b="1" dirty="0"/>
              <a:t>octet rule</a:t>
            </a:r>
          </a:p>
        </p:txBody>
      </p:sp>
    </p:spTree>
    <p:extLst>
      <p:ext uri="{BB962C8B-B14F-4D97-AF65-F5344CB8AC3E}">
        <p14:creationId xmlns:p14="http://schemas.microsoft.com/office/powerpoint/2010/main" val="176390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a:t>Atomic Models: Lewis Symbols</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4" y="2286000"/>
            <a:ext cx="7705164" cy="3581400"/>
          </a:xfrm>
        </p:spPr>
        <p:txBody>
          <a:bodyPr>
            <a:normAutofit/>
          </a:bodyPr>
          <a:lstStyle/>
          <a:p>
            <a:pPr marL="0" indent="0">
              <a:buNone/>
            </a:pPr>
            <a:r>
              <a:rPr lang="en-US" sz="1700" dirty="0"/>
              <a:t>Lewis symbol and is an extremely useful model to help describe how atoms bond</a:t>
            </a:r>
          </a:p>
          <a:p>
            <a:pPr marL="0" indent="0">
              <a:buNone/>
            </a:pPr>
            <a:r>
              <a:rPr lang="en-US" sz="1700" dirty="0"/>
              <a:t>To draw Lewis symbols for main group atoms:</a:t>
            </a:r>
          </a:p>
          <a:p>
            <a:pPr marL="457200" indent="-457200">
              <a:buFont typeface="+mj-lt"/>
              <a:buAutoNum type="arabicPeriod"/>
            </a:pPr>
            <a:r>
              <a:rPr lang="en-US" sz="1700" dirty="0"/>
              <a:t>Write the element symbol to represent the nucleus and any filled energy levels of the atom.</a:t>
            </a:r>
          </a:p>
          <a:p>
            <a:pPr marL="457200" indent="-457200">
              <a:buFont typeface="+mj-lt"/>
              <a:buAutoNum type="arabicPeriod"/>
            </a:pPr>
            <a:r>
              <a:rPr lang="en-US" sz="1700" dirty="0"/>
              <a:t>Add a dot to represent each valence electron.</a:t>
            </a:r>
          </a:p>
          <a:p>
            <a:pPr marL="457200" indent="-457200">
              <a:buFont typeface="+mj-lt"/>
              <a:buAutoNum type="arabicPeriod"/>
            </a:pPr>
            <a:r>
              <a:rPr lang="en-US" sz="1700" dirty="0"/>
              <a:t>Start by placing valence electrons singly into each of four valence orbitals (represented by the four sides of the element symbol).</a:t>
            </a:r>
          </a:p>
          <a:p>
            <a:pPr marL="457200" indent="-457200">
              <a:buFont typeface="+mj-lt"/>
              <a:buAutoNum type="arabicPeriod"/>
            </a:pPr>
            <a:r>
              <a:rPr lang="en-US" sz="1700" dirty="0"/>
              <a:t>If additional locations are required for electrons once each orbital is half-filled, start filling each of the four orbitals with a second electron until up to eight valence electrons have been represented by dots</a:t>
            </a:r>
          </a:p>
        </p:txBody>
      </p:sp>
    </p:spTree>
    <p:extLst>
      <p:ext uri="{BB962C8B-B14F-4D97-AF65-F5344CB8AC3E}">
        <p14:creationId xmlns:p14="http://schemas.microsoft.com/office/powerpoint/2010/main" val="216619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a:t>Electronegativity</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3" y="1927274"/>
            <a:ext cx="8481133" cy="4600134"/>
          </a:xfrm>
        </p:spPr>
        <p:txBody>
          <a:bodyPr>
            <a:normAutofit/>
          </a:bodyPr>
          <a:lstStyle/>
          <a:p>
            <a:r>
              <a:rPr lang="en-US" dirty="0"/>
              <a:t>Chemists use the term electronegativity to describe the relative ability of an atom to attract a pair of bonding electrons in its valence level. Electronegativity is usually assigned on a scale developed by Linus Pauling. Empirically, Pauling based his scale on energy changes in chemical reactions. </a:t>
            </a:r>
          </a:p>
          <a:p>
            <a:r>
              <a:rPr lang="en-US" dirty="0"/>
              <a:t>According to his scale, fluorine has the highest electronegativity, 4.0. Of the nonradioactive metal atoms, cesium has the lowest electronegativity, 0.8. </a:t>
            </a:r>
          </a:p>
          <a:p>
            <a:r>
              <a:rPr lang="en-US" dirty="0"/>
              <a:t>Note that these are the most reactive nonmetal and metal, respectively.</a:t>
            </a:r>
          </a:p>
          <a:p>
            <a:r>
              <a:rPr lang="en-US" dirty="0"/>
              <a:t>Metals tend to have low electronegativities, and nonmetals tend to have high electronegativities</a:t>
            </a:r>
          </a:p>
        </p:txBody>
      </p:sp>
    </p:spTree>
    <p:extLst>
      <p:ext uri="{BB962C8B-B14F-4D97-AF65-F5344CB8AC3E}">
        <p14:creationId xmlns:p14="http://schemas.microsoft.com/office/powerpoint/2010/main" val="275726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a:t>Bonding</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4" y="1856935"/>
            <a:ext cx="7705164" cy="4315265"/>
          </a:xfrm>
        </p:spPr>
        <p:txBody>
          <a:bodyPr>
            <a:normAutofit/>
          </a:bodyPr>
          <a:lstStyle/>
          <a:p>
            <a:r>
              <a:rPr lang="en-US" sz="2400" dirty="0"/>
              <a:t>Covalent Bonding </a:t>
            </a:r>
          </a:p>
          <a:p>
            <a:r>
              <a:rPr lang="en-US" sz="2400" dirty="0"/>
              <a:t>If the electronegativities of both atoms are relatively high, neither atom will “win,” and the pair of bonding electrons will be shared between the two atoms. The simultaneous attraction of two nuclei for a shared pair of bonding electrons is known as a covalent bond. This kind of bond normally forms between two nonmetal atoms</a:t>
            </a:r>
          </a:p>
        </p:txBody>
      </p:sp>
    </p:spTree>
    <p:extLst>
      <p:ext uri="{BB962C8B-B14F-4D97-AF65-F5344CB8AC3E}">
        <p14:creationId xmlns:p14="http://schemas.microsoft.com/office/powerpoint/2010/main" val="9168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1725</Words>
  <Application>Microsoft Office PowerPoint</Application>
  <PresentationFormat>Widescreen</PresentationFormat>
  <Paragraphs>97</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Franklin Gothic Book</vt:lpstr>
      <vt:lpstr>Crop</vt:lpstr>
      <vt:lpstr>Unit A - Chemical Bonding: Explaining the Diversity of Matter</vt:lpstr>
      <vt:lpstr>Chapter 3 Understanding Chemical Compounds</vt:lpstr>
      <vt:lpstr>3.1 Bonding Theory and Lewis Formulas</vt:lpstr>
      <vt:lpstr>Bonding Theory: Valence Electrons and Orbitals</vt:lpstr>
      <vt:lpstr>Bonding Theory</vt:lpstr>
      <vt:lpstr>Bonding Theory</vt:lpstr>
      <vt:lpstr>Atomic Models: Lewis Symbols</vt:lpstr>
      <vt:lpstr>Electronegativity</vt:lpstr>
      <vt:lpstr>Bonding</vt:lpstr>
      <vt:lpstr>Bonding</vt:lpstr>
      <vt:lpstr>Bonding</vt:lpstr>
      <vt:lpstr>3.2 Explaining Molecular Formulas</vt:lpstr>
      <vt:lpstr>Bonding Capacity</vt:lpstr>
      <vt:lpstr>Types of Formulas</vt:lpstr>
      <vt:lpstr>Continued…</vt:lpstr>
      <vt:lpstr>Determining Lewis Formulas</vt:lpstr>
      <vt:lpstr>3.3 Molecular Shapes and Dipoles</vt:lpstr>
      <vt:lpstr>VSEPR</vt:lpstr>
      <vt:lpstr>Using VSEPR Theory to Predict Molecular Shape</vt:lpstr>
      <vt:lpstr>Molecular Polarity: Dipole Theory</vt:lpstr>
      <vt:lpstr>Electronegativity and Bond Polarity</vt:lpstr>
      <vt:lpstr>Bond Polarity and Molecular Polarity</vt:lpstr>
      <vt:lpstr>PowerPoint Presentation</vt:lpstr>
      <vt:lpstr>Intermolecular Forces</vt:lpstr>
      <vt:lpstr>Types of Intermolecular Forces:</vt:lpstr>
      <vt:lpstr>Types of Intermolecular Forces:</vt:lpstr>
      <vt:lpstr>PowerPoint Presentation</vt:lpstr>
      <vt:lpstr>Types of Intermolecular Forces:</vt:lpstr>
      <vt:lpstr>Structures and Physical Properties of Solids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2019-05-25T00:53:56Z</dcterms:created>
  <dcterms:modified xsi:type="dcterms:W3CDTF">2019-05-25T00:56:52Z</dcterms:modified>
</cp:coreProperties>
</file>