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75"/>
  </p:notesMasterIdLst>
  <p:handoutMasterIdLst>
    <p:handoutMasterId r:id="rId76"/>
  </p:handoutMasterIdLst>
  <p:sldIdLst>
    <p:sldId id="256" r:id="rId2"/>
    <p:sldId id="257" r:id="rId3"/>
    <p:sldId id="258" r:id="rId4"/>
    <p:sldId id="259" r:id="rId5"/>
    <p:sldId id="261" r:id="rId6"/>
    <p:sldId id="260" r:id="rId7"/>
    <p:sldId id="262" r:id="rId8"/>
    <p:sldId id="351" r:id="rId9"/>
    <p:sldId id="265" r:id="rId10"/>
    <p:sldId id="267" r:id="rId11"/>
    <p:sldId id="271" r:id="rId12"/>
    <p:sldId id="269" r:id="rId13"/>
    <p:sldId id="277" r:id="rId14"/>
    <p:sldId id="283" r:id="rId15"/>
    <p:sldId id="284" r:id="rId16"/>
    <p:sldId id="285" r:id="rId17"/>
    <p:sldId id="287" r:id="rId18"/>
    <p:sldId id="289" r:id="rId19"/>
    <p:sldId id="292" r:id="rId20"/>
    <p:sldId id="293" r:id="rId21"/>
    <p:sldId id="294" r:id="rId22"/>
    <p:sldId id="290" r:id="rId23"/>
    <p:sldId id="297" r:id="rId24"/>
    <p:sldId id="298" r:id="rId25"/>
    <p:sldId id="299" r:id="rId26"/>
    <p:sldId id="300" r:id="rId27"/>
    <p:sldId id="306" r:id="rId28"/>
    <p:sldId id="307" r:id="rId29"/>
    <p:sldId id="308" r:id="rId30"/>
    <p:sldId id="309" r:id="rId31"/>
    <p:sldId id="315" r:id="rId32"/>
    <p:sldId id="316" r:id="rId33"/>
    <p:sldId id="312" r:id="rId34"/>
    <p:sldId id="318" r:id="rId35"/>
    <p:sldId id="263" r:id="rId36"/>
    <p:sldId id="322" r:id="rId37"/>
    <p:sldId id="323" r:id="rId38"/>
    <p:sldId id="324" r:id="rId39"/>
    <p:sldId id="273" r:id="rId40"/>
    <p:sldId id="274" r:id="rId41"/>
    <p:sldId id="275" r:id="rId42"/>
    <p:sldId id="278" r:id="rId43"/>
    <p:sldId id="279" r:id="rId44"/>
    <p:sldId id="325" r:id="rId45"/>
    <p:sldId id="326" r:id="rId46"/>
    <p:sldId id="327" r:id="rId47"/>
    <p:sldId id="288" r:id="rId48"/>
    <p:sldId id="291" r:id="rId49"/>
    <p:sldId id="329" r:id="rId50"/>
    <p:sldId id="330" r:id="rId51"/>
    <p:sldId id="331" r:id="rId52"/>
    <p:sldId id="332" r:id="rId53"/>
    <p:sldId id="333" r:id="rId54"/>
    <p:sldId id="301" r:id="rId55"/>
    <p:sldId id="303" r:id="rId56"/>
    <p:sldId id="334" r:id="rId57"/>
    <p:sldId id="335" r:id="rId58"/>
    <p:sldId id="336" r:id="rId59"/>
    <p:sldId id="310" r:id="rId60"/>
    <p:sldId id="311" r:id="rId61"/>
    <p:sldId id="337" r:id="rId62"/>
    <p:sldId id="338" r:id="rId63"/>
    <p:sldId id="339" r:id="rId64"/>
    <p:sldId id="340" r:id="rId65"/>
    <p:sldId id="341" r:id="rId66"/>
    <p:sldId id="342" r:id="rId67"/>
    <p:sldId id="343" r:id="rId68"/>
    <p:sldId id="344" r:id="rId69"/>
    <p:sldId id="345" r:id="rId70"/>
    <p:sldId id="346" r:id="rId71"/>
    <p:sldId id="347" r:id="rId72"/>
    <p:sldId id="348" r:id="rId73"/>
    <p:sldId id="350" r:id="rId74"/>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599" autoAdjust="0"/>
  </p:normalViewPr>
  <p:slideViewPr>
    <p:cSldViewPr>
      <p:cViewPr varScale="1">
        <p:scale>
          <a:sx n="68" d="100"/>
          <a:sy n="68" d="100"/>
        </p:scale>
        <p:origin x="84" y="156"/>
      </p:cViewPr>
      <p:guideLst>
        <p:guide pos="3839"/>
        <p:guide orient="horz" pos="2160"/>
      </p:guideLst>
    </p:cSldViewPr>
  </p:slideViewPr>
  <p:notesTextViewPr>
    <p:cViewPr>
      <p:scale>
        <a:sx n="1" d="1"/>
        <a:sy n="1" d="1"/>
      </p:scale>
      <p:origin x="0" y="0"/>
    </p:cViewPr>
  </p:notesTextViewPr>
  <p:notesViewPr>
    <p:cSldViewPr showGuides="1">
      <p:cViewPr varScale="1">
        <p:scale>
          <a:sx n="52" d="100"/>
          <a:sy n="52" d="100"/>
        </p:scale>
        <p:origin x="2664" y="3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ata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14.svg"/></Relationships>
</file>

<file path=ppt/diagrams/_rels/data1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2.png"/><Relationship Id="rId7" Type="http://schemas.openxmlformats.org/officeDocument/2006/relationships/image" Target="../media/image6.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7.svg"/><Relationship Id="rId4" Type="http://schemas.openxmlformats.org/officeDocument/2006/relationships/image" Target="../media/image23.svg"/><Relationship Id="rId9" Type="http://schemas.openxmlformats.org/officeDocument/2006/relationships/image" Target="../media/image26.png"/></Relationships>
</file>

<file path=ppt/diagrams/_rels/data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27.svg"/></Relationships>
</file>

<file path=ppt/diagrams/_rels/data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diagrams/_rels/data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4.svg"/><Relationship Id="rId1" Type="http://schemas.openxmlformats.org/officeDocument/2006/relationships/image" Target="../media/image53.png"/><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7.svg"/></Relationships>
</file>

<file path=ppt/diagrams/_rels/data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9.svg"/></Relationships>
</file>

<file path=ppt/diagrams/_rels/data21.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png"/><Relationship Id="rId7" Type="http://schemas.openxmlformats.org/officeDocument/2006/relationships/image" Target="../media/image26.png"/><Relationship Id="rId2" Type="http://schemas.openxmlformats.org/officeDocument/2006/relationships/image" Target="../media/image61.svg"/><Relationship Id="rId1" Type="http://schemas.openxmlformats.org/officeDocument/2006/relationships/image" Target="../media/image60.png"/><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3.svg"/></Relationships>
</file>

<file path=ppt/diagrams/_rels/data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ata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14.svg"/></Relationships>
</file>

<file path=ppt/diagrams/_rels/drawing1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2.png"/><Relationship Id="rId7" Type="http://schemas.openxmlformats.org/officeDocument/2006/relationships/image" Target="../media/image6.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7.svg"/><Relationship Id="rId4" Type="http://schemas.openxmlformats.org/officeDocument/2006/relationships/image" Target="../media/image23.svg"/><Relationship Id="rId9" Type="http://schemas.openxmlformats.org/officeDocument/2006/relationships/image" Target="../media/image26.png"/></Relationships>
</file>

<file path=ppt/diagrams/_rels/drawing1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6.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27.svg"/></Relationships>
</file>

<file path=ppt/diagrams/_rels/drawing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diagrams/_rels/drawing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4.svg"/><Relationship Id="rId1" Type="http://schemas.openxmlformats.org/officeDocument/2006/relationships/image" Target="../media/image53.png"/><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7.svg"/></Relationships>
</file>

<file path=ppt/diagrams/_rels/drawing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9.svg"/></Relationships>
</file>

<file path=ppt/diagrams/_rels/drawing21.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png"/><Relationship Id="rId7" Type="http://schemas.openxmlformats.org/officeDocument/2006/relationships/image" Target="../media/image26.png"/><Relationship Id="rId2" Type="http://schemas.openxmlformats.org/officeDocument/2006/relationships/image" Target="../media/image61.svg"/><Relationship Id="rId1" Type="http://schemas.openxmlformats.org/officeDocument/2006/relationships/image" Target="../media/image60.png"/><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3.svg"/></Relationships>
</file>

<file path=ppt/diagrams/_rels/drawing2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6.svg"/></Relationships>
</file>

<file path=ppt/diagrams/_rels/drawing5.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18/5/colors/Iconchunking_coloredtext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5">
        <a:alpha val="0"/>
      </a:schemeClr>
    </dgm:fillClrLst>
    <dgm:linClrLst meth="repeat">
      <a:schemeClr val="accent5">
        <a:alpha val="0"/>
      </a:schemeClr>
    </dgm:linClrLst>
    <dgm:effectClrLst/>
    <dgm:txLinClrLst/>
    <dgm:txFillClrLst>
      <a:schemeClr val="accent5"/>
      <a:schemeClr val="accent6"/>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18/5/colors/Iconchunking_neutralicon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dgm:fillClrLst>
    <dgm:linClrLst meth="repeat">
      <a:schemeClr val="lt1">
        <a:alpha val="0"/>
      </a:schemeClr>
    </dgm:linClrLst>
    <dgm:effectClrLst/>
    <dgm:txLinClrLst/>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E0C961-4761-49C9-B3A6-3D4771AAEDB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66C7390-0D5E-4B9F-8703-584590A761A3}">
      <dgm:prSet/>
      <dgm:spPr/>
      <dgm:t>
        <a:bodyPr/>
        <a:lstStyle/>
        <a:p>
          <a:r>
            <a:rPr lang="en-CA"/>
            <a:t>Today, organic chemistry is a major branch of chemistry that deals with compounds of carbon</a:t>
          </a:r>
          <a:endParaRPr lang="en-US"/>
        </a:p>
      </dgm:t>
    </dgm:pt>
    <dgm:pt modelId="{D0B2166C-A218-43D7-92C5-62AE93174C81}" type="parTrans" cxnId="{5D9085A3-D248-4E84-90C8-D4FCEC6ABA38}">
      <dgm:prSet/>
      <dgm:spPr/>
      <dgm:t>
        <a:bodyPr/>
        <a:lstStyle/>
        <a:p>
          <a:endParaRPr lang="en-US"/>
        </a:p>
      </dgm:t>
    </dgm:pt>
    <dgm:pt modelId="{C64EAB3F-11A9-4BA1-B820-81BAF6EC7CB7}" type="sibTrans" cxnId="{5D9085A3-D248-4E84-90C8-D4FCEC6ABA38}">
      <dgm:prSet/>
      <dgm:spPr/>
      <dgm:t>
        <a:bodyPr/>
        <a:lstStyle/>
        <a:p>
          <a:endParaRPr lang="en-US"/>
        </a:p>
      </dgm:t>
    </dgm:pt>
    <dgm:pt modelId="{61B57D85-2308-4FE0-9193-46D6C6F739AC}">
      <dgm:prSet/>
      <dgm:spPr/>
      <dgm:t>
        <a:bodyPr/>
        <a:lstStyle/>
        <a:p>
          <a:r>
            <a:rPr lang="en-CA" i="1" dirty="0"/>
            <a:t>excluding oxides </a:t>
          </a:r>
          <a:r>
            <a:rPr lang="en-CA" dirty="0"/>
            <a:t>(such as CO(g)) </a:t>
          </a:r>
          <a:r>
            <a:rPr lang="en-CA" i="1" dirty="0"/>
            <a:t>and ionic compounds</a:t>
          </a:r>
          <a:r>
            <a:rPr lang="en-CA" dirty="0"/>
            <a:t> of carbon-based ions such as carbonate, cyanide, and carbide ions</a:t>
          </a:r>
          <a:endParaRPr lang="en-US" dirty="0"/>
        </a:p>
      </dgm:t>
    </dgm:pt>
    <dgm:pt modelId="{4CB31DC5-A980-4D3F-8752-191E98E76EF4}" type="parTrans" cxnId="{819A1494-3559-4477-96E3-A7A528A37431}">
      <dgm:prSet/>
      <dgm:spPr/>
      <dgm:t>
        <a:bodyPr/>
        <a:lstStyle/>
        <a:p>
          <a:endParaRPr lang="en-US"/>
        </a:p>
      </dgm:t>
    </dgm:pt>
    <dgm:pt modelId="{C3B378A5-30CF-4C24-AB27-09FD9AAB55E0}" type="sibTrans" cxnId="{819A1494-3559-4477-96E3-A7A528A37431}">
      <dgm:prSet/>
      <dgm:spPr/>
      <dgm:t>
        <a:bodyPr/>
        <a:lstStyle/>
        <a:p>
          <a:endParaRPr lang="en-US"/>
        </a:p>
      </dgm:t>
    </dgm:pt>
    <dgm:pt modelId="{21F3D244-1956-44D2-ADCC-9AE0D74088AF}">
      <dgm:prSet/>
      <dgm:spPr/>
      <dgm:t>
        <a:bodyPr/>
        <a:lstStyle/>
        <a:p>
          <a:r>
            <a:rPr lang="en-CA"/>
            <a:t>Na2CO3(s), NaCN(s), and CaC2(s)</a:t>
          </a:r>
          <a:endParaRPr lang="en-US"/>
        </a:p>
      </dgm:t>
    </dgm:pt>
    <dgm:pt modelId="{AD0E10A4-DB92-4060-A243-F2FF33FD96B3}" type="parTrans" cxnId="{E287E058-8186-4493-94C9-5D54BA1D14EC}">
      <dgm:prSet/>
      <dgm:spPr/>
      <dgm:t>
        <a:bodyPr/>
        <a:lstStyle/>
        <a:p>
          <a:endParaRPr lang="en-US"/>
        </a:p>
      </dgm:t>
    </dgm:pt>
    <dgm:pt modelId="{BE6B1E58-025C-40F1-92E6-DBDC418C93A3}" type="sibTrans" cxnId="{E287E058-8186-4493-94C9-5D54BA1D14EC}">
      <dgm:prSet/>
      <dgm:spPr/>
      <dgm:t>
        <a:bodyPr/>
        <a:lstStyle/>
        <a:p>
          <a:endParaRPr lang="en-US"/>
        </a:p>
      </dgm:t>
    </dgm:pt>
    <dgm:pt modelId="{E62EA9BA-4454-419A-8CB0-B4FF119BFB64}" type="pres">
      <dgm:prSet presAssocID="{33E0C961-4761-49C9-B3A6-3D4771AAEDB7}" presName="root" presStyleCnt="0">
        <dgm:presLayoutVars>
          <dgm:dir/>
          <dgm:resizeHandles val="exact"/>
        </dgm:presLayoutVars>
      </dgm:prSet>
      <dgm:spPr/>
    </dgm:pt>
    <dgm:pt modelId="{7F8ADAFB-AFF2-44F0-80A6-EAC5D039E75E}" type="pres">
      <dgm:prSet presAssocID="{A66C7390-0D5E-4B9F-8703-584590A761A3}" presName="compNode" presStyleCnt="0"/>
      <dgm:spPr/>
    </dgm:pt>
    <dgm:pt modelId="{09DDC286-174C-4DD9-8441-3ECFEB58B961}" type="pres">
      <dgm:prSet presAssocID="{A66C7390-0D5E-4B9F-8703-584590A761A3}" presName="bgRect" presStyleLbl="bgShp" presStyleIdx="0" presStyleCnt="2"/>
      <dgm:spPr/>
    </dgm:pt>
    <dgm:pt modelId="{545BB62F-409B-4AAF-8855-7A18705D58C6}" type="pres">
      <dgm:prSet presAssocID="{A66C7390-0D5E-4B9F-8703-584590A761A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ientist"/>
        </a:ext>
      </dgm:extLst>
    </dgm:pt>
    <dgm:pt modelId="{8EBB0052-E4E4-4838-8782-BD9DE44819E7}" type="pres">
      <dgm:prSet presAssocID="{A66C7390-0D5E-4B9F-8703-584590A761A3}" presName="spaceRect" presStyleCnt="0"/>
      <dgm:spPr/>
    </dgm:pt>
    <dgm:pt modelId="{00623706-3D91-42A1-BD2D-68787723BFAE}" type="pres">
      <dgm:prSet presAssocID="{A66C7390-0D5E-4B9F-8703-584590A761A3}" presName="parTx" presStyleLbl="revTx" presStyleIdx="0" presStyleCnt="3">
        <dgm:presLayoutVars>
          <dgm:chMax val="0"/>
          <dgm:chPref val="0"/>
        </dgm:presLayoutVars>
      </dgm:prSet>
      <dgm:spPr/>
    </dgm:pt>
    <dgm:pt modelId="{720EEE2B-B15E-4B38-A995-FE21B2149ADC}" type="pres">
      <dgm:prSet presAssocID="{C64EAB3F-11A9-4BA1-B820-81BAF6EC7CB7}" presName="sibTrans" presStyleCnt="0"/>
      <dgm:spPr/>
    </dgm:pt>
    <dgm:pt modelId="{903EFABF-C229-4E28-B662-29B3C32EE958}" type="pres">
      <dgm:prSet presAssocID="{61B57D85-2308-4FE0-9193-46D6C6F739AC}" presName="compNode" presStyleCnt="0"/>
      <dgm:spPr/>
    </dgm:pt>
    <dgm:pt modelId="{43ED7883-D1CA-44A3-9DA9-83CE0C069852}" type="pres">
      <dgm:prSet presAssocID="{61B57D85-2308-4FE0-9193-46D6C6F739AC}" presName="bgRect" presStyleLbl="bgShp" presStyleIdx="1" presStyleCnt="2"/>
      <dgm:spPr/>
    </dgm:pt>
    <dgm:pt modelId="{0AEAE32E-3C83-4BEC-A8FC-6FF238830588}" type="pres">
      <dgm:prSet presAssocID="{61B57D85-2308-4FE0-9193-46D6C6F739A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tabase"/>
        </a:ext>
      </dgm:extLst>
    </dgm:pt>
    <dgm:pt modelId="{93BBDA95-98B4-4A5C-81B1-457BDDD03AB3}" type="pres">
      <dgm:prSet presAssocID="{61B57D85-2308-4FE0-9193-46D6C6F739AC}" presName="spaceRect" presStyleCnt="0"/>
      <dgm:spPr/>
    </dgm:pt>
    <dgm:pt modelId="{43010875-6A81-4773-A39A-B38CA9A7C440}" type="pres">
      <dgm:prSet presAssocID="{61B57D85-2308-4FE0-9193-46D6C6F739AC}" presName="parTx" presStyleLbl="revTx" presStyleIdx="1" presStyleCnt="3">
        <dgm:presLayoutVars>
          <dgm:chMax val="0"/>
          <dgm:chPref val="0"/>
        </dgm:presLayoutVars>
      </dgm:prSet>
      <dgm:spPr/>
    </dgm:pt>
    <dgm:pt modelId="{E56782FE-B611-4D78-8AE7-860E4EB771CB}" type="pres">
      <dgm:prSet presAssocID="{61B57D85-2308-4FE0-9193-46D6C6F739AC}" presName="desTx" presStyleLbl="revTx" presStyleIdx="2" presStyleCnt="3">
        <dgm:presLayoutVars/>
      </dgm:prSet>
      <dgm:spPr/>
    </dgm:pt>
  </dgm:ptLst>
  <dgm:cxnLst>
    <dgm:cxn modelId="{15943314-4B63-4F0A-A4B6-0DD59EF1A806}" type="presOf" srcId="{33E0C961-4761-49C9-B3A6-3D4771AAEDB7}" destId="{E62EA9BA-4454-419A-8CB0-B4FF119BFB64}" srcOrd="0" destOrd="0" presId="urn:microsoft.com/office/officeart/2018/2/layout/IconVerticalSolidList"/>
    <dgm:cxn modelId="{F499F52E-7789-43BB-8FA3-8551D6620638}" type="presOf" srcId="{A66C7390-0D5E-4B9F-8703-584590A761A3}" destId="{00623706-3D91-42A1-BD2D-68787723BFAE}" srcOrd="0" destOrd="0" presId="urn:microsoft.com/office/officeart/2018/2/layout/IconVerticalSolidList"/>
    <dgm:cxn modelId="{57A7C25C-73BE-457A-A899-C34EE7C05B73}" type="presOf" srcId="{21F3D244-1956-44D2-ADCC-9AE0D74088AF}" destId="{E56782FE-B611-4D78-8AE7-860E4EB771CB}" srcOrd="0" destOrd="0" presId="urn:microsoft.com/office/officeart/2018/2/layout/IconVerticalSolidList"/>
    <dgm:cxn modelId="{D2F53C4F-7C52-45D9-A7AF-1B1D79BEE362}" type="presOf" srcId="{61B57D85-2308-4FE0-9193-46D6C6F739AC}" destId="{43010875-6A81-4773-A39A-B38CA9A7C440}" srcOrd="0" destOrd="0" presId="urn:microsoft.com/office/officeart/2018/2/layout/IconVerticalSolidList"/>
    <dgm:cxn modelId="{E287E058-8186-4493-94C9-5D54BA1D14EC}" srcId="{61B57D85-2308-4FE0-9193-46D6C6F739AC}" destId="{21F3D244-1956-44D2-ADCC-9AE0D74088AF}" srcOrd="0" destOrd="0" parTransId="{AD0E10A4-DB92-4060-A243-F2FF33FD96B3}" sibTransId="{BE6B1E58-025C-40F1-92E6-DBDC418C93A3}"/>
    <dgm:cxn modelId="{819A1494-3559-4477-96E3-A7A528A37431}" srcId="{33E0C961-4761-49C9-B3A6-3D4771AAEDB7}" destId="{61B57D85-2308-4FE0-9193-46D6C6F739AC}" srcOrd="1" destOrd="0" parTransId="{4CB31DC5-A980-4D3F-8752-191E98E76EF4}" sibTransId="{C3B378A5-30CF-4C24-AB27-09FD9AAB55E0}"/>
    <dgm:cxn modelId="{5D9085A3-D248-4E84-90C8-D4FCEC6ABA38}" srcId="{33E0C961-4761-49C9-B3A6-3D4771AAEDB7}" destId="{A66C7390-0D5E-4B9F-8703-584590A761A3}" srcOrd="0" destOrd="0" parTransId="{D0B2166C-A218-43D7-92C5-62AE93174C81}" sibTransId="{C64EAB3F-11A9-4BA1-B820-81BAF6EC7CB7}"/>
    <dgm:cxn modelId="{9AB3F19F-89EE-41E6-9740-5A819D86CCC0}" type="presParOf" srcId="{E62EA9BA-4454-419A-8CB0-B4FF119BFB64}" destId="{7F8ADAFB-AFF2-44F0-80A6-EAC5D039E75E}" srcOrd="0" destOrd="0" presId="urn:microsoft.com/office/officeart/2018/2/layout/IconVerticalSolidList"/>
    <dgm:cxn modelId="{50682E6E-B54E-450F-AF69-6C80119837C7}" type="presParOf" srcId="{7F8ADAFB-AFF2-44F0-80A6-EAC5D039E75E}" destId="{09DDC286-174C-4DD9-8441-3ECFEB58B961}" srcOrd="0" destOrd="0" presId="urn:microsoft.com/office/officeart/2018/2/layout/IconVerticalSolidList"/>
    <dgm:cxn modelId="{B8EB01CA-DCCD-4DDF-8C64-B34008948940}" type="presParOf" srcId="{7F8ADAFB-AFF2-44F0-80A6-EAC5D039E75E}" destId="{545BB62F-409B-4AAF-8855-7A18705D58C6}" srcOrd="1" destOrd="0" presId="urn:microsoft.com/office/officeart/2018/2/layout/IconVerticalSolidList"/>
    <dgm:cxn modelId="{0114EF42-C32F-4FA0-BF4F-CDEB4B222C56}" type="presParOf" srcId="{7F8ADAFB-AFF2-44F0-80A6-EAC5D039E75E}" destId="{8EBB0052-E4E4-4838-8782-BD9DE44819E7}" srcOrd="2" destOrd="0" presId="urn:microsoft.com/office/officeart/2018/2/layout/IconVerticalSolidList"/>
    <dgm:cxn modelId="{207498A0-67FB-4D50-99F5-78C753DC3096}" type="presParOf" srcId="{7F8ADAFB-AFF2-44F0-80A6-EAC5D039E75E}" destId="{00623706-3D91-42A1-BD2D-68787723BFAE}" srcOrd="3" destOrd="0" presId="urn:microsoft.com/office/officeart/2018/2/layout/IconVerticalSolidList"/>
    <dgm:cxn modelId="{5295A558-B855-4C11-BE2B-7E606AF21B41}" type="presParOf" srcId="{E62EA9BA-4454-419A-8CB0-B4FF119BFB64}" destId="{720EEE2B-B15E-4B38-A995-FE21B2149ADC}" srcOrd="1" destOrd="0" presId="urn:microsoft.com/office/officeart/2018/2/layout/IconVerticalSolidList"/>
    <dgm:cxn modelId="{C1D04EB9-0071-44F8-ACB0-891D159B8725}" type="presParOf" srcId="{E62EA9BA-4454-419A-8CB0-B4FF119BFB64}" destId="{903EFABF-C229-4E28-B662-29B3C32EE958}" srcOrd="2" destOrd="0" presId="urn:microsoft.com/office/officeart/2018/2/layout/IconVerticalSolidList"/>
    <dgm:cxn modelId="{51840B43-8D94-47B8-8206-B5AD996ED440}" type="presParOf" srcId="{903EFABF-C229-4E28-B662-29B3C32EE958}" destId="{43ED7883-D1CA-44A3-9DA9-83CE0C069852}" srcOrd="0" destOrd="0" presId="urn:microsoft.com/office/officeart/2018/2/layout/IconVerticalSolidList"/>
    <dgm:cxn modelId="{C7E307D8-BAB8-4EC2-99CF-F8C19ED24A80}" type="presParOf" srcId="{903EFABF-C229-4E28-B662-29B3C32EE958}" destId="{0AEAE32E-3C83-4BEC-A8FC-6FF238830588}" srcOrd="1" destOrd="0" presId="urn:microsoft.com/office/officeart/2018/2/layout/IconVerticalSolidList"/>
    <dgm:cxn modelId="{512832B4-CFC9-4FE3-A1B9-28FFD677CAF2}" type="presParOf" srcId="{903EFABF-C229-4E28-B662-29B3C32EE958}" destId="{93BBDA95-98B4-4A5C-81B1-457BDDD03AB3}" srcOrd="2" destOrd="0" presId="urn:microsoft.com/office/officeart/2018/2/layout/IconVerticalSolidList"/>
    <dgm:cxn modelId="{0F95559F-E833-470B-A405-650BF5567F3E}" type="presParOf" srcId="{903EFABF-C229-4E28-B662-29B3C32EE958}" destId="{43010875-6A81-4773-A39A-B38CA9A7C440}" srcOrd="3" destOrd="0" presId="urn:microsoft.com/office/officeart/2018/2/layout/IconVerticalSolidList"/>
    <dgm:cxn modelId="{163579E2-10E6-462E-9FBE-17A8DDFBAD4C}" type="presParOf" srcId="{903EFABF-C229-4E28-B662-29B3C32EE958}" destId="{E56782FE-B611-4D78-8AE7-860E4EB771CB}"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DE60426-E97D-4152-A959-D0532C3E227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4BFCA73-B746-4E41-A6E5-F0BB3FC94A17}">
      <dgm:prSet/>
      <dgm:spPr/>
      <dgm:t>
        <a:bodyPr/>
        <a:lstStyle/>
        <a:p>
          <a:r>
            <a:rPr lang="en-US" dirty="0"/>
            <a:t>Today, chemists define aromatics as benzene, C</a:t>
          </a:r>
          <a:r>
            <a:rPr lang="en-US" baseline="-25000" dirty="0"/>
            <a:t>6</a:t>
          </a:r>
          <a:r>
            <a:rPr lang="en-US" dirty="0"/>
            <a:t>H</a:t>
          </a:r>
          <a:r>
            <a:rPr lang="en-US" baseline="-25000" dirty="0"/>
            <a:t>6 </a:t>
          </a:r>
          <a:r>
            <a:rPr lang="en-US" dirty="0"/>
            <a:t>(l), and all other carbon compounds that contain benzene-like structures and properties. </a:t>
          </a:r>
        </a:p>
      </dgm:t>
    </dgm:pt>
    <dgm:pt modelId="{A4D222CC-305F-4DE8-B023-56D03BA3C5E6}" type="parTrans" cxnId="{B7192C9F-FA1D-40B4-B618-693B9EF4FDFE}">
      <dgm:prSet/>
      <dgm:spPr/>
      <dgm:t>
        <a:bodyPr/>
        <a:lstStyle/>
        <a:p>
          <a:endParaRPr lang="en-US"/>
        </a:p>
      </dgm:t>
    </dgm:pt>
    <dgm:pt modelId="{82E15499-1B2E-463D-BB92-21B4EBC66686}" type="sibTrans" cxnId="{B7192C9F-FA1D-40B4-B618-693B9EF4FDFE}">
      <dgm:prSet/>
      <dgm:spPr/>
      <dgm:t>
        <a:bodyPr/>
        <a:lstStyle/>
        <a:p>
          <a:endParaRPr lang="en-US"/>
        </a:p>
      </dgm:t>
    </dgm:pt>
    <dgm:pt modelId="{BA47C5F5-8738-434B-83E3-2B2CC4ADD1D5}">
      <dgm:prSet/>
      <dgm:spPr/>
      <dgm:t>
        <a:bodyPr/>
        <a:lstStyle/>
        <a:p>
          <a:r>
            <a:rPr lang="en-US"/>
            <a:t>Aromatic hydrocarbons are found naturally in petroleum (such as crude oil and natural gas) and are most often burned.</a:t>
          </a:r>
        </a:p>
      </dgm:t>
    </dgm:pt>
    <dgm:pt modelId="{6F520650-7151-4AB4-86F0-2ED140B503F3}" type="parTrans" cxnId="{C49421CB-398D-4FBB-8A7F-4F992CDD24CE}">
      <dgm:prSet/>
      <dgm:spPr/>
      <dgm:t>
        <a:bodyPr/>
        <a:lstStyle/>
        <a:p>
          <a:endParaRPr lang="en-US"/>
        </a:p>
      </dgm:t>
    </dgm:pt>
    <dgm:pt modelId="{0CB2DD62-A26F-42E6-B9E6-9CAD819A9B79}" type="sibTrans" cxnId="{C49421CB-398D-4FBB-8A7F-4F992CDD24CE}">
      <dgm:prSet/>
      <dgm:spPr/>
      <dgm:t>
        <a:bodyPr/>
        <a:lstStyle/>
        <a:p>
          <a:endParaRPr lang="en-US"/>
        </a:p>
      </dgm:t>
    </dgm:pt>
    <dgm:pt modelId="{1DB22253-327B-4D96-B7D4-5CFD0982011A}" type="pres">
      <dgm:prSet presAssocID="{EDE60426-E97D-4152-A959-D0532C3E227E}" presName="root" presStyleCnt="0">
        <dgm:presLayoutVars>
          <dgm:dir/>
          <dgm:resizeHandles val="exact"/>
        </dgm:presLayoutVars>
      </dgm:prSet>
      <dgm:spPr/>
    </dgm:pt>
    <dgm:pt modelId="{19A7E12B-0AFC-409B-8516-C92BA1E2458D}" type="pres">
      <dgm:prSet presAssocID="{74BFCA73-B746-4E41-A6E5-F0BB3FC94A17}" presName="compNode" presStyleCnt="0"/>
      <dgm:spPr/>
    </dgm:pt>
    <dgm:pt modelId="{DA013D6B-1507-4E12-A6CF-FA0A86609C1E}" type="pres">
      <dgm:prSet presAssocID="{74BFCA73-B746-4E41-A6E5-F0BB3FC94A17}" presName="bgRect" presStyleLbl="bgShp" presStyleIdx="0" presStyleCnt="2"/>
      <dgm:spPr/>
    </dgm:pt>
    <dgm:pt modelId="{9E95F64A-E681-474E-9BCD-C099A7090C49}" type="pres">
      <dgm:prSet presAssocID="{74BFCA73-B746-4E41-A6E5-F0BB3FC94A1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ientist"/>
        </a:ext>
      </dgm:extLst>
    </dgm:pt>
    <dgm:pt modelId="{88FA1D25-C962-4175-B340-D1BC315E0DA3}" type="pres">
      <dgm:prSet presAssocID="{74BFCA73-B746-4E41-A6E5-F0BB3FC94A17}" presName="spaceRect" presStyleCnt="0"/>
      <dgm:spPr/>
    </dgm:pt>
    <dgm:pt modelId="{803B1BE7-9AA8-486B-B44E-70A262926262}" type="pres">
      <dgm:prSet presAssocID="{74BFCA73-B746-4E41-A6E5-F0BB3FC94A17}" presName="parTx" presStyleLbl="revTx" presStyleIdx="0" presStyleCnt="2">
        <dgm:presLayoutVars>
          <dgm:chMax val="0"/>
          <dgm:chPref val="0"/>
        </dgm:presLayoutVars>
      </dgm:prSet>
      <dgm:spPr/>
    </dgm:pt>
    <dgm:pt modelId="{7A234566-7F95-47C8-B8CF-1429F44081FD}" type="pres">
      <dgm:prSet presAssocID="{82E15499-1B2E-463D-BB92-21B4EBC66686}" presName="sibTrans" presStyleCnt="0"/>
      <dgm:spPr/>
    </dgm:pt>
    <dgm:pt modelId="{9298E415-2A81-4619-BBF5-36165F48FF24}" type="pres">
      <dgm:prSet presAssocID="{BA47C5F5-8738-434B-83E3-2B2CC4ADD1D5}" presName="compNode" presStyleCnt="0"/>
      <dgm:spPr/>
    </dgm:pt>
    <dgm:pt modelId="{60FBC27F-C53E-44CD-81D0-30F6126B978B}" type="pres">
      <dgm:prSet presAssocID="{BA47C5F5-8738-434B-83E3-2B2CC4ADD1D5}" presName="bgRect" presStyleLbl="bgShp" presStyleIdx="1" presStyleCnt="2"/>
      <dgm:spPr/>
    </dgm:pt>
    <dgm:pt modelId="{66CE0EDD-B324-4545-86F1-DA67485EE366}" type="pres">
      <dgm:prSet presAssocID="{BA47C5F5-8738-434B-83E3-2B2CC4ADD1D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re"/>
        </a:ext>
      </dgm:extLst>
    </dgm:pt>
    <dgm:pt modelId="{4EEB651A-6798-45E2-95D1-54582F893799}" type="pres">
      <dgm:prSet presAssocID="{BA47C5F5-8738-434B-83E3-2B2CC4ADD1D5}" presName="spaceRect" presStyleCnt="0"/>
      <dgm:spPr/>
    </dgm:pt>
    <dgm:pt modelId="{680649AD-82C4-4AF5-B5D8-F5526117C56D}" type="pres">
      <dgm:prSet presAssocID="{BA47C5F5-8738-434B-83E3-2B2CC4ADD1D5}" presName="parTx" presStyleLbl="revTx" presStyleIdx="1" presStyleCnt="2">
        <dgm:presLayoutVars>
          <dgm:chMax val="0"/>
          <dgm:chPref val="0"/>
        </dgm:presLayoutVars>
      </dgm:prSet>
      <dgm:spPr/>
    </dgm:pt>
  </dgm:ptLst>
  <dgm:cxnLst>
    <dgm:cxn modelId="{7485E346-F59D-474A-B3D6-72C12261FB67}" type="presOf" srcId="{BA47C5F5-8738-434B-83E3-2B2CC4ADD1D5}" destId="{680649AD-82C4-4AF5-B5D8-F5526117C56D}" srcOrd="0" destOrd="0" presId="urn:microsoft.com/office/officeart/2018/2/layout/IconVerticalSolidList"/>
    <dgm:cxn modelId="{DB216F85-10A5-4F12-9D0C-EDEC119E43FC}" type="presOf" srcId="{EDE60426-E97D-4152-A959-D0532C3E227E}" destId="{1DB22253-327B-4D96-B7D4-5CFD0982011A}" srcOrd="0" destOrd="0" presId="urn:microsoft.com/office/officeart/2018/2/layout/IconVerticalSolidList"/>
    <dgm:cxn modelId="{B7192C9F-FA1D-40B4-B618-693B9EF4FDFE}" srcId="{EDE60426-E97D-4152-A959-D0532C3E227E}" destId="{74BFCA73-B746-4E41-A6E5-F0BB3FC94A17}" srcOrd="0" destOrd="0" parTransId="{A4D222CC-305F-4DE8-B023-56D03BA3C5E6}" sibTransId="{82E15499-1B2E-463D-BB92-21B4EBC66686}"/>
    <dgm:cxn modelId="{E63D50A3-0DC7-44CA-9C9A-A99EA5C6C7D7}" type="presOf" srcId="{74BFCA73-B746-4E41-A6E5-F0BB3FC94A17}" destId="{803B1BE7-9AA8-486B-B44E-70A262926262}" srcOrd="0" destOrd="0" presId="urn:microsoft.com/office/officeart/2018/2/layout/IconVerticalSolidList"/>
    <dgm:cxn modelId="{C49421CB-398D-4FBB-8A7F-4F992CDD24CE}" srcId="{EDE60426-E97D-4152-A959-D0532C3E227E}" destId="{BA47C5F5-8738-434B-83E3-2B2CC4ADD1D5}" srcOrd="1" destOrd="0" parTransId="{6F520650-7151-4AB4-86F0-2ED140B503F3}" sibTransId="{0CB2DD62-A26F-42E6-B9E6-9CAD819A9B79}"/>
    <dgm:cxn modelId="{F4D09BC3-BB8C-44F0-99BF-3568AE4E2683}" type="presParOf" srcId="{1DB22253-327B-4D96-B7D4-5CFD0982011A}" destId="{19A7E12B-0AFC-409B-8516-C92BA1E2458D}" srcOrd="0" destOrd="0" presId="urn:microsoft.com/office/officeart/2018/2/layout/IconVerticalSolidList"/>
    <dgm:cxn modelId="{6FA4DE1C-857A-4CFD-93A9-1B6E2FB26397}" type="presParOf" srcId="{19A7E12B-0AFC-409B-8516-C92BA1E2458D}" destId="{DA013D6B-1507-4E12-A6CF-FA0A86609C1E}" srcOrd="0" destOrd="0" presId="urn:microsoft.com/office/officeart/2018/2/layout/IconVerticalSolidList"/>
    <dgm:cxn modelId="{14B9FADE-67A2-4AB6-B42F-4793E4C244D3}" type="presParOf" srcId="{19A7E12B-0AFC-409B-8516-C92BA1E2458D}" destId="{9E95F64A-E681-474E-9BCD-C099A7090C49}" srcOrd="1" destOrd="0" presId="urn:microsoft.com/office/officeart/2018/2/layout/IconVerticalSolidList"/>
    <dgm:cxn modelId="{A00AFFB5-B2D8-4E27-AAAC-C357446AEB04}" type="presParOf" srcId="{19A7E12B-0AFC-409B-8516-C92BA1E2458D}" destId="{88FA1D25-C962-4175-B340-D1BC315E0DA3}" srcOrd="2" destOrd="0" presId="urn:microsoft.com/office/officeart/2018/2/layout/IconVerticalSolidList"/>
    <dgm:cxn modelId="{5D3BF147-9916-4584-B595-4F08F486F364}" type="presParOf" srcId="{19A7E12B-0AFC-409B-8516-C92BA1E2458D}" destId="{803B1BE7-9AA8-486B-B44E-70A262926262}" srcOrd="3" destOrd="0" presId="urn:microsoft.com/office/officeart/2018/2/layout/IconVerticalSolidList"/>
    <dgm:cxn modelId="{3289B14F-896E-4DD8-8EA2-40BCA48CC49E}" type="presParOf" srcId="{1DB22253-327B-4D96-B7D4-5CFD0982011A}" destId="{7A234566-7F95-47C8-B8CF-1429F44081FD}" srcOrd="1" destOrd="0" presId="urn:microsoft.com/office/officeart/2018/2/layout/IconVerticalSolidList"/>
    <dgm:cxn modelId="{01981D97-3034-4B5B-B28D-6B23AA86D705}" type="presParOf" srcId="{1DB22253-327B-4D96-B7D4-5CFD0982011A}" destId="{9298E415-2A81-4619-BBF5-36165F48FF24}" srcOrd="2" destOrd="0" presId="urn:microsoft.com/office/officeart/2018/2/layout/IconVerticalSolidList"/>
    <dgm:cxn modelId="{F5F61339-9559-4312-A486-76107D3C8C1C}" type="presParOf" srcId="{9298E415-2A81-4619-BBF5-36165F48FF24}" destId="{60FBC27F-C53E-44CD-81D0-30F6126B978B}" srcOrd="0" destOrd="0" presId="urn:microsoft.com/office/officeart/2018/2/layout/IconVerticalSolidList"/>
    <dgm:cxn modelId="{177FC465-9713-4950-A63E-A5C9E4EBFBC3}" type="presParOf" srcId="{9298E415-2A81-4619-BBF5-36165F48FF24}" destId="{66CE0EDD-B324-4545-86F1-DA67485EE366}" srcOrd="1" destOrd="0" presId="urn:microsoft.com/office/officeart/2018/2/layout/IconVerticalSolidList"/>
    <dgm:cxn modelId="{D2F5D7F8-EE96-4123-BBEB-3249EB7C933B}" type="presParOf" srcId="{9298E415-2A81-4619-BBF5-36165F48FF24}" destId="{4EEB651A-6798-45E2-95D1-54582F893799}" srcOrd="2" destOrd="0" presId="urn:microsoft.com/office/officeart/2018/2/layout/IconVerticalSolidList"/>
    <dgm:cxn modelId="{B2E325AF-2B6C-4769-9B68-A34954A1700D}" type="presParOf" srcId="{9298E415-2A81-4619-BBF5-36165F48FF24}" destId="{680649AD-82C4-4AF5-B5D8-F5526117C56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704C9E8-2489-4CFF-B91D-AF326E0E734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141C875-4F00-4A86-950D-9A3DD20FCCA4}">
      <dgm:prSet/>
      <dgm:spPr/>
      <dgm:t>
        <a:bodyPr/>
        <a:lstStyle/>
        <a:p>
          <a:r>
            <a:rPr lang="en-US"/>
            <a:t>The molecular formula of benzene is C</a:t>
          </a:r>
          <a:r>
            <a:rPr lang="en-US" baseline="-25000"/>
            <a:t>6</a:t>
          </a:r>
          <a:r>
            <a:rPr lang="en-US"/>
            <a:t>H</a:t>
          </a:r>
          <a:r>
            <a:rPr lang="en-US" baseline="-25000"/>
            <a:t>6</a:t>
          </a:r>
          <a:endParaRPr lang="en-US"/>
        </a:p>
      </dgm:t>
    </dgm:pt>
    <dgm:pt modelId="{32154152-0851-446E-8538-E19DA2F2DA84}" type="parTrans" cxnId="{DEFC55C4-943A-4ABC-BDFE-C98E5B8E42A6}">
      <dgm:prSet/>
      <dgm:spPr/>
      <dgm:t>
        <a:bodyPr/>
        <a:lstStyle/>
        <a:p>
          <a:endParaRPr lang="en-US"/>
        </a:p>
      </dgm:t>
    </dgm:pt>
    <dgm:pt modelId="{B61EE142-BC97-40AF-9B6D-6AF811239591}" type="sibTrans" cxnId="{DEFC55C4-943A-4ABC-BDFE-C98E5B8E42A6}">
      <dgm:prSet/>
      <dgm:spPr/>
      <dgm:t>
        <a:bodyPr/>
        <a:lstStyle/>
        <a:p>
          <a:endParaRPr lang="en-US"/>
        </a:p>
      </dgm:t>
    </dgm:pt>
    <dgm:pt modelId="{4F102DBB-A04E-470D-9C37-2F396D44565F}">
      <dgm:prSet/>
      <dgm:spPr/>
      <dgm:t>
        <a:bodyPr/>
        <a:lstStyle/>
        <a:p>
          <a:r>
            <a:rPr lang="en-US"/>
            <a:t>The melting point of benzene is 5.5 °C, the boiling point is 80.1 °C, and tests show that the molecules are non-polar.</a:t>
          </a:r>
        </a:p>
      </dgm:t>
    </dgm:pt>
    <dgm:pt modelId="{74888327-F55B-45EE-96FB-2F8928B7FE80}" type="parTrans" cxnId="{0778D733-C99F-452E-BCEF-C463A7762662}">
      <dgm:prSet/>
      <dgm:spPr/>
      <dgm:t>
        <a:bodyPr/>
        <a:lstStyle/>
        <a:p>
          <a:endParaRPr lang="en-US"/>
        </a:p>
      </dgm:t>
    </dgm:pt>
    <dgm:pt modelId="{579C44C7-1CBE-4302-A55C-CC4EF48A538B}" type="sibTrans" cxnId="{0778D733-C99F-452E-BCEF-C463A7762662}">
      <dgm:prSet/>
      <dgm:spPr/>
      <dgm:t>
        <a:bodyPr/>
        <a:lstStyle/>
        <a:p>
          <a:endParaRPr lang="en-US"/>
        </a:p>
      </dgm:t>
    </dgm:pt>
    <dgm:pt modelId="{B683D180-8990-4BAA-B9CF-01A3317D8CA3}">
      <dgm:prSet/>
      <dgm:spPr/>
      <dgm:t>
        <a:bodyPr/>
        <a:lstStyle/>
        <a:p>
          <a:r>
            <a:rPr lang="en-US"/>
            <a:t>There is no empirical support for the idea that there are double or triple bonds in benzene. </a:t>
          </a:r>
        </a:p>
      </dgm:t>
    </dgm:pt>
    <dgm:pt modelId="{9894433F-9346-4A87-9003-EB23F2BE813F}" type="parTrans" cxnId="{AC2643FF-1D50-4F0A-B8A4-3EF0483C1AF8}">
      <dgm:prSet/>
      <dgm:spPr/>
      <dgm:t>
        <a:bodyPr/>
        <a:lstStyle/>
        <a:p>
          <a:endParaRPr lang="en-US"/>
        </a:p>
      </dgm:t>
    </dgm:pt>
    <dgm:pt modelId="{B2B97E32-3A6A-43F8-9E5E-7B3DFF78A8A5}" type="sibTrans" cxnId="{AC2643FF-1D50-4F0A-B8A4-3EF0483C1AF8}">
      <dgm:prSet/>
      <dgm:spPr/>
      <dgm:t>
        <a:bodyPr/>
        <a:lstStyle/>
        <a:p>
          <a:endParaRPr lang="en-US"/>
        </a:p>
      </dgm:t>
    </dgm:pt>
    <dgm:pt modelId="{9A544B65-104C-489E-8750-89B1086E2D97}">
      <dgm:prSet/>
      <dgm:spPr/>
      <dgm:t>
        <a:bodyPr/>
        <a:lstStyle/>
        <a:p>
          <a:r>
            <a:rPr lang="en-US"/>
            <a:t>X-ray diffraction indicates that all the carbon–carbon bonds in benzene are the same length.</a:t>
          </a:r>
        </a:p>
      </dgm:t>
    </dgm:pt>
    <dgm:pt modelId="{7985C9CC-F3AA-4494-AC91-21C306D6A7DC}" type="parTrans" cxnId="{E91D0073-97CF-4F69-82FE-54213C50DB29}">
      <dgm:prSet/>
      <dgm:spPr/>
      <dgm:t>
        <a:bodyPr/>
        <a:lstStyle/>
        <a:p>
          <a:endParaRPr lang="en-US"/>
        </a:p>
      </dgm:t>
    </dgm:pt>
    <dgm:pt modelId="{6146D24A-88C0-4C79-A255-BB038A462D69}" type="sibTrans" cxnId="{E91D0073-97CF-4F69-82FE-54213C50DB29}">
      <dgm:prSet/>
      <dgm:spPr/>
      <dgm:t>
        <a:bodyPr/>
        <a:lstStyle/>
        <a:p>
          <a:endParaRPr lang="en-US"/>
        </a:p>
      </dgm:t>
    </dgm:pt>
    <dgm:pt modelId="{97BAEB47-774E-456E-982F-9BDEC7A7E2AC}">
      <dgm:prSet/>
      <dgm:spPr/>
      <dgm:t>
        <a:bodyPr/>
        <a:lstStyle/>
        <a:p>
          <a:r>
            <a:rPr lang="en-US"/>
            <a:t>Evidence from chemical reactions indicates that all carbons in benzene are identical and that each carbon is bonded to one hydrogen.</a:t>
          </a:r>
        </a:p>
      </dgm:t>
    </dgm:pt>
    <dgm:pt modelId="{B42948A3-90C6-4478-949F-D17F1D59D709}" type="parTrans" cxnId="{27815645-19A5-4E89-982B-D57A93C1C25F}">
      <dgm:prSet/>
      <dgm:spPr/>
      <dgm:t>
        <a:bodyPr/>
        <a:lstStyle/>
        <a:p>
          <a:endParaRPr lang="en-US"/>
        </a:p>
      </dgm:t>
    </dgm:pt>
    <dgm:pt modelId="{6291C035-93B5-4633-B1C8-EA720A06BC9E}" type="sibTrans" cxnId="{27815645-19A5-4E89-982B-D57A93C1C25F}">
      <dgm:prSet/>
      <dgm:spPr/>
      <dgm:t>
        <a:bodyPr/>
        <a:lstStyle/>
        <a:p>
          <a:endParaRPr lang="en-US"/>
        </a:p>
      </dgm:t>
    </dgm:pt>
    <dgm:pt modelId="{CDE79231-129B-4C35-89BF-9B04B56FD217}" type="pres">
      <dgm:prSet presAssocID="{3704C9E8-2489-4CFF-B91D-AF326E0E7343}" presName="root" presStyleCnt="0">
        <dgm:presLayoutVars>
          <dgm:dir/>
          <dgm:resizeHandles val="exact"/>
        </dgm:presLayoutVars>
      </dgm:prSet>
      <dgm:spPr/>
    </dgm:pt>
    <dgm:pt modelId="{218F1054-C630-4963-A556-789BAA9F0C65}" type="pres">
      <dgm:prSet presAssocID="{9141C875-4F00-4A86-950D-9A3DD20FCCA4}" presName="compNode" presStyleCnt="0"/>
      <dgm:spPr/>
    </dgm:pt>
    <dgm:pt modelId="{CB9D10D1-F1A6-4187-B568-A06642DF27D9}" type="pres">
      <dgm:prSet presAssocID="{9141C875-4F00-4A86-950D-9A3DD20FCCA4}" presName="bgRect" presStyleLbl="bgShp" presStyleIdx="0" presStyleCnt="5"/>
      <dgm:spPr/>
    </dgm:pt>
    <dgm:pt modelId="{474088AB-ADF8-4010-B409-EB30D81A3E93}" type="pres">
      <dgm:prSet presAssocID="{9141C875-4F00-4A86-950D-9A3DD20FCCA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ientist"/>
        </a:ext>
      </dgm:extLst>
    </dgm:pt>
    <dgm:pt modelId="{F7D04DD7-69D5-4D58-8056-6B1C425D7D31}" type="pres">
      <dgm:prSet presAssocID="{9141C875-4F00-4A86-950D-9A3DD20FCCA4}" presName="spaceRect" presStyleCnt="0"/>
      <dgm:spPr/>
    </dgm:pt>
    <dgm:pt modelId="{B094BCAE-6DC2-4EBD-8982-2536A80FB18A}" type="pres">
      <dgm:prSet presAssocID="{9141C875-4F00-4A86-950D-9A3DD20FCCA4}" presName="parTx" presStyleLbl="revTx" presStyleIdx="0" presStyleCnt="5">
        <dgm:presLayoutVars>
          <dgm:chMax val="0"/>
          <dgm:chPref val="0"/>
        </dgm:presLayoutVars>
      </dgm:prSet>
      <dgm:spPr/>
    </dgm:pt>
    <dgm:pt modelId="{E6D868E4-84EE-459C-9619-D349C3DC5D98}" type="pres">
      <dgm:prSet presAssocID="{B61EE142-BC97-40AF-9B6D-6AF811239591}" presName="sibTrans" presStyleCnt="0"/>
      <dgm:spPr/>
    </dgm:pt>
    <dgm:pt modelId="{41D643BD-2B8C-4F1C-8898-C8CEF380F88F}" type="pres">
      <dgm:prSet presAssocID="{4F102DBB-A04E-470D-9C37-2F396D44565F}" presName="compNode" presStyleCnt="0"/>
      <dgm:spPr/>
    </dgm:pt>
    <dgm:pt modelId="{18DA7074-6E7F-40E4-B4F9-9D25B4277B64}" type="pres">
      <dgm:prSet presAssocID="{4F102DBB-A04E-470D-9C37-2F396D44565F}" presName="bgRect" presStyleLbl="bgShp" presStyleIdx="1" presStyleCnt="5"/>
      <dgm:spPr/>
    </dgm:pt>
    <dgm:pt modelId="{B17A23E7-F15E-46D6-8E13-DF3C61B54F28}" type="pres">
      <dgm:prSet presAssocID="{4F102DBB-A04E-470D-9C37-2F396D44565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eaker"/>
        </a:ext>
      </dgm:extLst>
    </dgm:pt>
    <dgm:pt modelId="{A2F6823D-0F56-462A-81D3-04235E3F9503}" type="pres">
      <dgm:prSet presAssocID="{4F102DBB-A04E-470D-9C37-2F396D44565F}" presName="spaceRect" presStyleCnt="0"/>
      <dgm:spPr/>
    </dgm:pt>
    <dgm:pt modelId="{397D1667-963E-45B5-845B-7512CCC94450}" type="pres">
      <dgm:prSet presAssocID="{4F102DBB-A04E-470D-9C37-2F396D44565F}" presName="parTx" presStyleLbl="revTx" presStyleIdx="1" presStyleCnt="5">
        <dgm:presLayoutVars>
          <dgm:chMax val="0"/>
          <dgm:chPref val="0"/>
        </dgm:presLayoutVars>
      </dgm:prSet>
      <dgm:spPr/>
    </dgm:pt>
    <dgm:pt modelId="{F4E11DBA-4621-4A14-B6CF-02A093375A28}" type="pres">
      <dgm:prSet presAssocID="{579C44C7-1CBE-4302-A55C-CC4EF48A538B}" presName="sibTrans" presStyleCnt="0"/>
      <dgm:spPr/>
    </dgm:pt>
    <dgm:pt modelId="{B9D507CA-447E-4C6B-A890-0494B50662D9}" type="pres">
      <dgm:prSet presAssocID="{B683D180-8990-4BAA-B9CF-01A3317D8CA3}" presName="compNode" presStyleCnt="0"/>
      <dgm:spPr/>
    </dgm:pt>
    <dgm:pt modelId="{70A8135A-6F18-4388-B62B-0500F584B142}" type="pres">
      <dgm:prSet presAssocID="{B683D180-8990-4BAA-B9CF-01A3317D8CA3}" presName="bgRect" presStyleLbl="bgShp" presStyleIdx="2" presStyleCnt="5"/>
      <dgm:spPr/>
    </dgm:pt>
    <dgm:pt modelId="{46CF85D8-98AE-47CB-A4D5-1CB26ADA8D91}" type="pres">
      <dgm:prSet presAssocID="{B683D180-8990-4BAA-B9CF-01A3317D8CA3}"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itcoin"/>
        </a:ext>
      </dgm:extLst>
    </dgm:pt>
    <dgm:pt modelId="{525D8CF2-2497-4281-BB04-6EF72A0835AD}" type="pres">
      <dgm:prSet presAssocID="{B683D180-8990-4BAA-B9CF-01A3317D8CA3}" presName="spaceRect" presStyleCnt="0"/>
      <dgm:spPr/>
    </dgm:pt>
    <dgm:pt modelId="{21C88D64-749F-4AE5-9178-F5A140195750}" type="pres">
      <dgm:prSet presAssocID="{B683D180-8990-4BAA-B9CF-01A3317D8CA3}" presName="parTx" presStyleLbl="revTx" presStyleIdx="2" presStyleCnt="5">
        <dgm:presLayoutVars>
          <dgm:chMax val="0"/>
          <dgm:chPref val="0"/>
        </dgm:presLayoutVars>
      </dgm:prSet>
      <dgm:spPr/>
    </dgm:pt>
    <dgm:pt modelId="{D7A64B54-C977-4AE5-A685-24E09B604BE8}" type="pres">
      <dgm:prSet presAssocID="{B2B97E32-3A6A-43F8-9E5E-7B3DFF78A8A5}" presName="sibTrans" presStyleCnt="0"/>
      <dgm:spPr/>
    </dgm:pt>
    <dgm:pt modelId="{E512822C-4869-458D-9A75-E845F3DAC685}" type="pres">
      <dgm:prSet presAssocID="{9A544B65-104C-489E-8750-89B1086E2D97}" presName="compNode" presStyleCnt="0"/>
      <dgm:spPr/>
    </dgm:pt>
    <dgm:pt modelId="{8223A8D7-41A0-4DD3-A9BE-020F43488D01}" type="pres">
      <dgm:prSet presAssocID="{9A544B65-104C-489E-8750-89B1086E2D97}" presName="bgRect" presStyleLbl="bgShp" presStyleIdx="3" presStyleCnt="5"/>
      <dgm:spPr/>
    </dgm:pt>
    <dgm:pt modelId="{48D0974A-0802-4A71-9FA1-7627D3B71B52}" type="pres">
      <dgm:prSet presAssocID="{9A544B65-104C-489E-8750-89B1086E2D9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Atom"/>
        </a:ext>
      </dgm:extLst>
    </dgm:pt>
    <dgm:pt modelId="{D017E740-3832-4E83-A01A-0D11017E6A7F}" type="pres">
      <dgm:prSet presAssocID="{9A544B65-104C-489E-8750-89B1086E2D97}" presName="spaceRect" presStyleCnt="0"/>
      <dgm:spPr/>
    </dgm:pt>
    <dgm:pt modelId="{EF5517C6-B560-452D-BE74-481A3AFC710D}" type="pres">
      <dgm:prSet presAssocID="{9A544B65-104C-489E-8750-89B1086E2D97}" presName="parTx" presStyleLbl="revTx" presStyleIdx="3" presStyleCnt="5">
        <dgm:presLayoutVars>
          <dgm:chMax val="0"/>
          <dgm:chPref val="0"/>
        </dgm:presLayoutVars>
      </dgm:prSet>
      <dgm:spPr/>
    </dgm:pt>
    <dgm:pt modelId="{3294A4B0-7040-47C2-ACE5-82B99FE30203}" type="pres">
      <dgm:prSet presAssocID="{6146D24A-88C0-4C79-A255-BB038A462D69}" presName="sibTrans" presStyleCnt="0"/>
      <dgm:spPr/>
    </dgm:pt>
    <dgm:pt modelId="{11A6597C-E5FF-4A63-853F-618CDAEBF0E7}" type="pres">
      <dgm:prSet presAssocID="{97BAEB47-774E-456E-982F-9BDEC7A7E2AC}" presName="compNode" presStyleCnt="0"/>
      <dgm:spPr/>
    </dgm:pt>
    <dgm:pt modelId="{19DB541C-855B-4E64-9E12-F61CE5C5507F}" type="pres">
      <dgm:prSet presAssocID="{97BAEB47-774E-456E-982F-9BDEC7A7E2AC}" presName="bgRect" presStyleLbl="bgShp" presStyleIdx="4" presStyleCnt="5"/>
      <dgm:spPr/>
    </dgm:pt>
    <dgm:pt modelId="{0C0FED48-234F-4E5C-8CAD-82EAC20F9D8A}" type="pres">
      <dgm:prSet presAssocID="{97BAEB47-774E-456E-982F-9BDEC7A7E2A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lask"/>
        </a:ext>
      </dgm:extLst>
    </dgm:pt>
    <dgm:pt modelId="{1B0C59CD-F425-4AF9-8499-F6AFA601A093}" type="pres">
      <dgm:prSet presAssocID="{97BAEB47-774E-456E-982F-9BDEC7A7E2AC}" presName="spaceRect" presStyleCnt="0"/>
      <dgm:spPr/>
    </dgm:pt>
    <dgm:pt modelId="{171516F6-AEAA-45AB-AADE-B26760F27EE9}" type="pres">
      <dgm:prSet presAssocID="{97BAEB47-774E-456E-982F-9BDEC7A7E2AC}" presName="parTx" presStyleLbl="revTx" presStyleIdx="4" presStyleCnt="5">
        <dgm:presLayoutVars>
          <dgm:chMax val="0"/>
          <dgm:chPref val="0"/>
        </dgm:presLayoutVars>
      </dgm:prSet>
      <dgm:spPr/>
    </dgm:pt>
  </dgm:ptLst>
  <dgm:cxnLst>
    <dgm:cxn modelId="{604BEE2D-24E0-4AFC-8404-BA4F32A87F71}" type="presOf" srcId="{97BAEB47-774E-456E-982F-9BDEC7A7E2AC}" destId="{171516F6-AEAA-45AB-AADE-B26760F27EE9}" srcOrd="0" destOrd="0" presId="urn:microsoft.com/office/officeart/2018/2/layout/IconVerticalSolidList"/>
    <dgm:cxn modelId="{0778D733-C99F-452E-BCEF-C463A7762662}" srcId="{3704C9E8-2489-4CFF-B91D-AF326E0E7343}" destId="{4F102DBB-A04E-470D-9C37-2F396D44565F}" srcOrd="1" destOrd="0" parTransId="{74888327-F55B-45EE-96FB-2F8928B7FE80}" sibTransId="{579C44C7-1CBE-4302-A55C-CC4EF48A538B}"/>
    <dgm:cxn modelId="{C288B65C-6A66-435E-B708-BABFD0110D46}" type="presOf" srcId="{9141C875-4F00-4A86-950D-9A3DD20FCCA4}" destId="{B094BCAE-6DC2-4EBD-8982-2536A80FB18A}" srcOrd="0" destOrd="0" presId="urn:microsoft.com/office/officeart/2018/2/layout/IconVerticalSolidList"/>
    <dgm:cxn modelId="{27815645-19A5-4E89-982B-D57A93C1C25F}" srcId="{3704C9E8-2489-4CFF-B91D-AF326E0E7343}" destId="{97BAEB47-774E-456E-982F-9BDEC7A7E2AC}" srcOrd="4" destOrd="0" parTransId="{B42948A3-90C6-4478-949F-D17F1D59D709}" sibTransId="{6291C035-93B5-4633-B1C8-EA720A06BC9E}"/>
    <dgm:cxn modelId="{E91D0073-97CF-4F69-82FE-54213C50DB29}" srcId="{3704C9E8-2489-4CFF-B91D-AF326E0E7343}" destId="{9A544B65-104C-489E-8750-89B1086E2D97}" srcOrd="3" destOrd="0" parTransId="{7985C9CC-F3AA-4494-AC91-21C306D6A7DC}" sibTransId="{6146D24A-88C0-4C79-A255-BB038A462D69}"/>
    <dgm:cxn modelId="{E6DB317C-8C0B-4204-AB75-FE7EEA6C02FF}" type="presOf" srcId="{B683D180-8990-4BAA-B9CF-01A3317D8CA3}" destId="{21C88D64-749F-4AE5-9178-F5A140195750}" srcOrd="0" destOrd="0" presId="urn:microsoft.com/office/officeart/2018/2/layout/IconVerticalSolidList"/>
    <dgm:cxn modelId="{8B263A80-4B1D-48CF-974B-96CF512A5463}" type="presOf" srcId="{9A544B65-104C-489E-8750-89B1086E2D97}" destId="{EF5517C6-B560-452D-BE74-481A3AFC710D}" srcOrd="0" destOrd="0" presId="urn:microsoft.com/office/officeart/2018/2/layout/IconVerticalSolidList"/>
    <dgm:cxn modelId="{BD3F6098-8E6E-4534-986D-9FEF19BDF514}" type="presOf" srcId="{4F102DBB-A04E-470D-9C37-2F396D44565F}" destId="{397D1667-963E-45B5-845B-7512CCC94450}" srcOrd="0" destOrd="0" presId="urn:microsoft.com/office/officeart/2018/2/layout/IconVerticalSolidList"/>
    <dgm:cxn modelId="{1C451C99-773B-4359-B6DD-41030DE011D5}" type="presOf" srcId="{3704C9E8-2489-4CFF-B91D-AF326E0E7343}" destId="{CDE79231-129B-4C35-89BF-9B04B56FD217}" srcOrd="0" destOrd="0" presId="urn:microsoft.com/office/officeart/2018/2/layout/IconVerticalSolidList"/>
    <dgm:cxn modelId="{DEFC55C4-943A-4ABC-BDFE-C98E5B8E42A6}" srcId="{3704C9E8-2489-4CFF-B91D-AF326E0E7343}" destId="{9141C875-4F00-4A86-950D-9A3DD20FCCA4}" srcOrd="0" destOrd="0" parTransId="{32154152-0851-446E-8538-E19DA2F2DA84}" sibTransId="{B61EE142-BC97-40AF-9B6D-6AF811239591}"/>
    <dgm:cxn modelId="{AC2643FF-1D50-4F0A-B8A4-3EF0483C1AF8}" srcId="{3704C9E8-2489-4CFF-B91D-AF326E0E7343}" destId="{B683D180-8990-4BAA-B9CF-01A3317D8CA3}" srcOrd="2" destOrd="0" parTransId="{9894433F-9346-4A87-9003-EB23F2BE813F}" sibTransId="{B2B97E32-3A6A-43F8-9E5E-7B3DFF78A8A5}"/>
    <dgm:cxn modelId="{6C59A045-64F3-4C8D-9CE8-108C7383AB34}" type="presParOf" srcId="{CDE79231-129B-4C35-89BF-9B04B56FD217}" destId="{218F1054-C630-4963-A556-789BAA9F0C65}" srcOrd="0" destOrd="0" presId="urn:microsoft.com/office/officeart/2018/2/layout/IconVerticalSolidList"/>
    <dgm:cxn modelId="{599D7B55-2D43-4C34-A71F-D1F6388DADE6}" type="presParOf" srcId="{218F1054-C630-4963-A556-789BAA9F0C65}" destId="{CB9D10D1-F1A6-4187-B568-A06642DF27D9}" srcOrd="0" destOrd="0" presId="urn:microsoft.com/office/officeart/2018/2/layout/IconVerticalSolidList"/>
    <dgm:cxn modelId="{1EB6281A-7C87-464C-B4DA-A14AA51A3D01}" type="presParOf" srcId="{218F1054-C630-4963-A556-789BAA9F0C65}" destId="{474088AB-ADF8-4010-B409-EB30D81A3E93}" srcOrd="1" destOrd="0" presId="urn:microsoft.com/office/officeart/2018/2/layout/IconVerticalSolidList"/>
    <dgm:cxn modelId="{4F12E9CE-8F92-4DD0-A818-D7AE6E50B320}" type="presParOf" srcId="{218F1054-C630-4963-A556-789BAA9F0C65}" destId="{F7D04DD7-69D5-4D58-8056-6B1C425D7D31}" srcOrd="2" destOrd="0" presId="urn:microsoft.com/office/officeart/2018/2/layout/IconVerticalSolidList"/>
    <dgm:cxn modelId="{C0808462-3FEC-4B6D-BDD8-C1D3E3403ECC}" type="presParOf" srcId="{218F1054-C630-4963-A556-789BAA9F0C65}" destId="{B094BCAE-6DC2-4EBD-8982-2536A80FB18A}" srcOrd="3" destOrd="0" presId="urn:microsoft.com/office/officeart/2018/2/layout/IconVerticalSolidList"/>
    <dgm:cxn modelId="{75D52E8D-5056-4321-948A-7E4CF862F85F}" type="presParOf" srcId="{CDE79231-129B-4C35-89BF-9B04B56FD217}" destId="{E6D868E4-84EE-459C-9619-D349C3DC5D98}" srcOrd="1" destOrd="0" presId="urn:microsoft.com/office/officeart/2018/2/layout/IconVerticalSolidList"/>
    <dgm:cxn modelId="{AD4F432A-2415-4AAE-A0C5-8ECD6B511913}" type="presParOf" srcId="{CDE79231-129B-4C35-89BF-9B04B56FD217}" destId="{41D643BD-2B8C-4F1C-8898-C8CEF380F88F}" srcOrd="2" destOrd="0" presId="urn:microsoft.com/office/officeart/2018/2/layout/IconVerticalSolidList"/>
    <dgm:cxn modelId="{F6B374CB-91BB-4B11-ADC5-56C8A57776CC}" type="presParOf" srcId="{41D643BD-2B8C-4F1C-8898-C8CEF380F88F}" destId="{18DA7074-6E7F-40E4-B4F9-9D25B4277B64}" srcOrd="0" destOrd="0" presId="urn:microsoft.com/office/officeart/2018/2/layout/IconVerticalSolidList"/>
    <dgm:cxn modelId="{9FA16ED1-5350-49CF-9031-6F559D6E8C6F}" type="presParOf" srcId="{41D643BD-2B8C-4F1C-8898-C8CEF380F88F}" destId="{B17A23E7-F15E-46D6-8E13-DF3C61B54F28}" srcOrd="1" destOrd="0" presId="urn:microsoft.com/office/officeart/2018/2/layout/IconVerticalSolidList"/>
    <dgm:cxn modelId="{932EB466-CA4A-483A-9D48-FFD7E923B698}" type="presParOf" srcId="{41D643BD-2B8C-4F1C-8898-C8CEF380F88F}" destId="{A2F6823D-0F56-462A-81D3-04235E3F9503}" srcOrd="2" destOrd="0" presId="urn:microsoft.com/office/officeart/2018/2/layout/IconVerticalSolidList"/>
    <dgm:cxn modelId="{52DCF21C-1B07-4207-B33D-CEFC6274920F}" type="presParOf" srcId="{41D643BD-2B8C-4F1C-8898-C8CEF380F88F}" destId="{397D1667-963E-45B5-845B-7512CCC94450}" srcOrd="3" destOrd="0" presId="urn:microsoft.com/office/officeart/2018/2/layout/IconVerticalSolidList"/>
    <dgm:cxn modelId="{28F5F18B-0515-4B4F-9AB3-D71161139BD1}" type="presParOf" srcId="{CDE79231-129B-4C35-89BF-9B04B56FD217}" destId="{F4E11DBA-4621-4A14-B6CF-02A093375A28}" srcOrd="3" destOrd="0" presId="urn:microsoft.com/office/officeart/2018/2/layout/IconVerticalSolidList"/>
    <dgm:cxn modelId="{B07D1257-318F-4C54-92B3-46D386264D9B}" type="presParOf" srcId="{CDE79231-129B-4C35-89BF-9B04B56FD217}" destId="{B9D507CA-447E-4C6B-A890-0494B50662D9}" srcOrd="4" destOrd="0" presId="urn:microsoft.com/office/officeart/2018/2/layout/IconVerticalSolidList"/>
    <dgm:cxn modelId="{88264B68-4845-4037-9821-C67DBDEFFB36}" type="presParOf" srcId="{B9D507CA-447E-4C6B-A890-0494B50662D9}" destId="{70A8135A-6F18-4388-B62B-0500F584B142}" srcOrd="0" destOrd="0" presId="urn:microsoft.com/office/officeart/2018/2/layout/IconVerticalSolidList"/>
    <dgm:cxn modelId="{B462D9B6-2C42-4095-BD73-54E8D2E05CAC}" type="presParOf" srcId="{B9D507CA-447E-4C6B-A890-0494B50662D9}" destId="{46CF85D8-98AE-47CB-A4D5-1CB26ADA8D91}" srcOrd="1" destOrd="0" presId="urn:microsoft.com/office/officeart/2018/2/layout/IconVerticalSolidList"/>
    <dgm:cxn modelId="{3C7CC129-C743-4781-825E-D1A7AE438A73}" type="presParOf" srcId="{B9D507CA-447E-4C6B-A890-0494B50662D9}" destId="{525D8CF2-2497-4281-BB04-6EF72A0835AD}" srcOrd="2" destOrd="0" presId="urn:microsoft.com/office/officeart/2018/2/layout/IconVerticalSolidList"/>
    <dgm:cxn modelId="{C8D26564-B83D-4AF4-964C-FE53AAB26DB4}" type="presParOf" srcId="{B9D507CA-447E-4C6B-A890-0494B50662D9}" destId="{21C88D64-749F-4AE5-9178-F5A140195750}" srcOrd="3" destOrd="0" presId="urn:microsoft.com/office/officeart/2018/2/layout/IconVerticalSolidList"/>
    <dgm:cxn modelId="{9023F348-FB96-4AD5-AC41-B31994F4D2A2}" type="presParOf" srcId="{CDE79231-129B-4C35-89BF-9B04B56FD217}" destId="{D7A64B54-C977-4AE5-A685-24E09B604BE8}" srcOrd="5" destOrd="0" presId="urn:microsoft.com/office/officeart/2018/2/layout/IconVerticalSolidList"/>
    <dgm:cxn modelId="{A755DA9C-6052-4C03-951E-B4E07FFCFC87}" type="presParOf" srcId="{CDE79231-129B-4C35-89BF-9B04B56FD217}" destId="{E512822C-4869-458D-9A75-E845F3DAC685}" srcOrd="6" destOrd="0" presId="urn:microsoft.com/office/officeart/2018/2/layout/IconVerticalSolidList"/>
    <dgm:cxn modelId="{395D5F51-EAB0-467D-8A72-65BF36D6977C}" type="presParOf" srcId="{E512822C-4869-458D-9A75-E845F3DAC685}" destId="{8223A8D7-41A0-4DD3-A9BE-020F43488D01}" srcOrd="0" destOrd="0" presId="urn:microsoft.com/office/officeart/2018/2/layout/IconVerticalSolidList"/>
    <dgm:cxn modelId="{A4858975-7F8B-4CEA-AE00-8957C5713DA5}" type="presParOf" srcId="{E512822C-4869-458D-9A75-E845F3DAC685}" destId="{48D0974A-0802-4A71-9FA1-7627D3B71B52}" srcOrd="1" destOrd="0" presId="urn:microsoft.com/office/officeart/2018/2/layout/IconVerticalSolidList"/>
    <dgm:cxn modelId="{1E276F85-D742-460E-800B-E4A4309BAB5C}" type="presParOf" srcId="{E512822C-4869-458D-9A75-E845F3DAC685}" destId="{D017E740-3832-4E83-A01A-0D11017E6A7F}" srcOrd="2" destOrd="0" presId="urn:microsoft.com/office/officeart/2018/2/layout/IconVerticalSolidList"/>
    <dgm:cxn modelId="{9B75F623-5D08-441D-905E-730D1A92498D}" type="presParOf" srcId="{E512822C-4869-458D-9A75-E845F3DAC685}" destId="{EF5517C6-B560-452D-BE74-481A3AFC710D}" srcOrd="3" destOrd="0" presId="urn:microsoft.com/office/officeart/2018/2/layout/IconVerticalSolidList"/>
    <dgm:cxn modelId="{25EBB044-F770-4FE0-8E50-B57D962AD30B}" type="presParOf" srcId="{CDE79231-129B-4C35-89BF-9B04B56FD217}" destId="{3294A4B0-7040-47C2-ACE5-82B99FE30203}" srcOrd="7" destOrd="0" presId="urn:microsoft.com/office/officeart/2018/2/layout/IconVerticalSolidList"/>
    <dgm:cxn modelId="{910ECC67-0D42-45D3-B345-4B462E70A0D3}" type="presParOf" srcId="{CDE79231-129B-4C35-89BF-9B04B56FD217}" destId="{11A6597C-E5FF-4A63-853F-618CDAEBF0E7}" srcOrd="8" destOrd="0" presId="urn:microsoft.com/office/officeart/2018/2/layout/IconVerticalSolidList"/>
    <dgm:cxn modelId="{A5B52D25-750E-4524-96B1-F4AC8465A450}" type="presParOf" srcId="{11A6597C-E5FF-4A63-853F-618CDAEBF0E7}" destId="{19DB541C-855B-4E64-9E12-F61CE5C5507F}" srcOrd="0" destOrd="0" presId="urn:microsoft.com/office/officeart/2018/2/layout/IconVerticalSolidList"/>
    <dgm:cxn modelId="{5AB6F3A0-B0FB-4CD9-AB70-1594208970F5}" type="presParOf" srcId="{11A6597C-E5FF-4A63-853F-618CDAEBF0E7}" destId="{0C0FED48-234F-4E5C-8CAD-82EAC20F9D8A}" srcOrd="1" destOrd="0" presId="urn:microsoft.com/office/officeart/2018/2/layout/IconVerticalSolidList"/>
    <dgm:cxn modelId="{B1B7A5EA-32B7-4606-AF45-4851C3DA6682}" type="presParOf" srcId="{11A6597C-E5FF-4A63-853F-618CDAEBF0E7}" destId="{1B0C59CD-F425-4AF9-8499-F6AFA601A093}" srcOrd="2" destOrd="0" presId="urn:microsoft.com/office/officeart/2018/2/layout/IconVerticalSolidList"/>
    <dgm:cxn modelId="{06780715-513C-4F02-A746-EE4C92BEA98C}" type="presParOf" srcId="{11A6597C-E5FF-4A63-853F-618CDAEBF0E7}" destId="{171516F6-AEAA-45AB-AADE-B26760F27EE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F513481-C7CD-4F5E-9315-161E88DB8A31}" type="doc">
      <dgm:prSet loTypeId="urn:microsoft.com/office/officeart/2005/8/layout/list1" loCatId="list" qsTypeId="urn:microsoft.com/office/officeart/2005/8/quickstyle/simple4" qsCatId="simple" csTypeId="urn:microsoft.com/office/officeart/2005/8/colors/colorful2" csCatId="colorful"/>
      <dgm:spPr/>
      <dgm:t>
        <a:bodyPr/>
        <a:lstStyle/>
        <a:p>
          <a:endParaRPr lang="en-US"/>
        </a:p>
      </dgm:t>
    </dgm:pt>
    <dgm:pt modelId="{452946DD-CB52-4C07-B20C-415BEBB6587A}">
      <dgm:prSet/>
      <dgm:spPr/>
      <dgm:t>
        <a:bodyPr/>
        <a:lstStyle/>
        <a:p>
          <a:r>
            <a:rPr lang="en-US"/>
            <a:t>Cracking</a:t>
          </a:r>
        </a:p>
      </dgm:t>
    </dgm:pt>
    <dgm:pt modelId="{BB0A2277-4BA3-4232-9454-A36745B75004}" type="parTrans" cxnId="{173D5D48-4FAF-4675-A357-31CD6CE12AAC}">
      <dgm:prSet/>
      <dgm:spPr/>
      <dgm:t>
        <a:bodyPr/>
        <a:lstStyle/>
        <a:p>
          <a:endParaRPr lang="en-US"/>
        </a:p>
      </dgm:t>
    </dgm:pt>
    <dgm:pt modelId="{08DEECD4-DAC5-4480-8674-0F5DEB217FF7}" type="sibTrans" cxnId="{173D5D48-4FAF-4675-A357-31CD6CE12AAC}">
      <dgm:prSet/>
      <dgm:spPr/>
      <dgm:t>
        <a:bodyPr/>
        <a:lstStyle/>
        <a:p>
          <a:endParaRPr lang="en-US"/>
        </a:p>
      </dgm:t>
    </dgm:pt>
    <dgm:pt modelId="{CB2F2C72-5C3D-4F2C-9482-35395370B50E}">
      <dgm:prSet/>
      <dgm:spPr/>
      <dgm:t>
        <a:bodyPr/>
        <a:lstStyle/>
        <a:p>
          <a:r>
            <a:rPr lang="en-US"/>
            <a:t>large molecules </a:t>
          </a:r>
          <a:r>
            <a:rPr lang="en-US">
              <a:sym typeface="Wingdings" panose="05000000000000000000" pitchFamily="2" charset="2"/>
            </a:rPr>
            <a:t></a:t>
          </a:r>
          <a:r>
            <a:rPr lang="en-US"/>
            <a:t> smaller molecules + carbon</a:t>
          </a:r>
        </a:p>
      </dgm:t>
    </dgm:pt>
    <dgm:pt modelId="{5A557B43-A74C-4453-BB9F-DB92CC87ABBC}" type="parTrans" cxnId="{9A0DEF8B-A27B-4E30-A1C5-275F7D3BD716}">
      <dgm:prSet/>
      <dgm:spPr/>
      <dgm:t>
        <a:bodyPr/>
        <a:lstStyle/>
        <a:p>
          <a:endParaRPr lang="en-US"/>
        </a:p>
      </dgm:t>
    </dgm:pt>
    <dgm:pt modelId="{0E94E31A-88C0-44A1-AE61-B01AF42A3854}" type="sibTrans" cxnId="{9A0DEF8B-A27B-4E30-A1C5-275F7D3BD716}">
      <dgm:prSet/>
      <dgm:spPr/>
      <dgm:t>
        <a:bodyPr/>
        <a:lstStyle/>
        <a:p>
          <a:endParaRPr lang="en-US"/>
        </a:p>
      </dgm:t>
    </dgm:pt>
    <dgm:pt modelId="{8673E4CB-D0F8-464E-9D57-D6BA650C7F09}">
      <dgm:prSet/>
      <dgm:spPr/>
      <dgm:t>
        <a:bodyPr/>
        <a:lstStyle/>
        <a:p>
          <a:r>
            <a:rPr lang="en-US"/>
            <a:t>Hydrocracking</a:t>
          </a:r>
        </a:p>
      </dgm:t>
    </dgm:pt>
    <dgm:pt modelId="{301CDA0B-947D-4755-A8C8-F948175B0E18}" type="parTrans" cxnId="{E15DE952-0810-46BF-AE44-C9BEB3FD55C8}">
      <dgm:prSet/>
      <dgm:spPr/>
      <dgm:t>
        <a:bodyPr/>
        <a:lstStyle/>
        <a:p>
          <a:endParaRPr lang="en-US"/>
        </a:p>
      </dgm:t>
    </dgm:pt>
    <dgm:pt modelId="{123E45FB-B43F-400A-B24A-F4DB48E4AE07}" type="sibTrans" cxnId="{E15DE952-0810-46BF-AE44-C9BEB3FD55C8}">
      <dgm:prSet/>
      <dgm:spPr/>
      <dgm:t>
        <a:bodyPr/>
        <a:lstStyle/>
        <a:p>
          <a:endParaRPr lang="en-US"/>
        </a:p>
      </dgm:t>
    </dgm:pt>
    <dgm:pt modelId="{EF19E595-2827-4B2D-9895-B8278B4E923B}">
      <dgm:prSet/>
      <dgm:spPr/>
      <dgm:t>
        <a:bodyPr/>
        <a:lstStyle/>
        <a:p>
          <a:r>
            <a:rPr lang="en-US"/>
            <a:t>Large molecules + hydrogen </a:t>
          </a:r>
          <a:r>
            <a:rPr lang="en-US">
              <a:sym typeface="Wingdings" panose="05000000000000000000" pitchFamily="2" charset="2"/>
            </a:rPr>
            <a:t></a:t>
          </a:r>
          <a:r>
            <a:rPr lang="en-US"/>
            <a:t> smaller molecules</a:t>
          </a:r>
        </a:p>
      </dgm:t>
    </dgm:pt>
    <dgm:pt modelId="{1BE0B297-3314-46B6-B69D-388F376B56DF}" type="parTrans" cxnId="{38D36DB0-2BB9-442C-AF22-FC9849A1DE8A}">
      <dgm:prSet/>
      <dgm:spPr/>
      <dgm:t>
        <a:bodyPr/>
        <a:lstStyle/>
        <a:p>
          <a:endParaRPr lang="en-US"/>
        </a:p>
      </dgm:t>
    </dgm:pt>
    <dgm:pt modelId="{C656A0F1-C839-4D7B-987A-2F278F526C09}" type="sibTrans" cxnId="{38D36DB0-2BB9-442C-AF22-FC9849A1DE8A}">
      <dgm:prSet/>
      <dgm:spPr/>
      <dgm:t>
        <a:bodyPr/>
        <a:lstStyle/>
        <a:p>
          <a:endParaRPr lang="en-US"/>
        </a:p>
      </dgm:t>
    </dgm:pt>
    <dgm:pt modelId="{F0B11E9C-A473-401E-95EA-CB1DC480E8FE}">
      <dgm:prSet/>
      <dgm:spPr/>
      <dgm:t>
        <a:bodyPr/>
        <a:lstStyle/>
        <a:p>
          <a:r>
            <a:rPr lang="en-US"/>
            <a:t>Catalytic Reforming</a:t>
          </a:r>
        </a:p>
      </dgm:t>
    </dgm:pt>
    <dgm:pt modelId="{FFC47C59-BE04-4581-9FD1-0F0D64955019}" type="parTrans" cxnId="{F3573325-73B4-4C8B-BE3F-FC43D892F2C0}">
      <dgm:prSet/>
      <dgm:spPr/>
      <dgm:t>
        <a:bodyPr/>
        <a:lstStyle/>
        <a:p>
          <a:endParaRPr lang="en-US"/>
        </a:p>
      </dgm:t>
    </dgm:pt>
    <dgm:pt modelId="{B368127C-8D9D-4E9D-8536-254BEF591682}" type="sibTrans" cxnId="{F3573325-73B4-4C8B-BE3F-FC43D892F2C0}">
      <dgm:prSet/>
      <dgm:spPr/>
      <dgm:t>
        <a:bodyPr/>
        <a:lstStyle/>
        <a:p>
          <a:endParaRPr lang="en-US"/>
        </a:p>
      </dgm:t>
    </dgm:pt>
    <dgm:pt modelId="{755A383D-D267-4D84-ABF5-8D20C80769EC}">
      <dgm:prSet/>
      <dgm:spPr/>
      <dgm:t>
        <a:bodyPr/>
        <a:lstStyle/>
        <a:p>
          <a:r>
            <a:rPr lang="en-US"/>
            <a:t>Aliphatic  </a:t>
          </a:r>
          <a:r>
            <a:rPr lang="en-US">
              <a:sym typeface="Wingdings" panose="05000000000000000000" pitchFamily="2" charset="2"/>
            </a:rPr>
            <a:t></a:t>
          </a:r>
          <a:r>
            <a:rPr lang="en-US"/>
            <a:t> aromatic molecule + hydrogen</a:t>
          </a:r>
        </a:p>
      </dgm:t>
    </dgm:pt>
    <dgm:pt modelId="{210DD88E-2FCD-4890-AB87-AC83BE57C79F}" type="parTrans" cxnId="{C7C073F6-6B74-4719-A20E-C6CAB9FD8A4E}">
      <dgm:prSet/>
      <dgm:spPr/>
      <dgm:t>
        <a:bodyPr/>
        <a:lstStyle/>
        <a:p>
          <a:endParaRPr lang="en-US"/>
        </a:p>
      </dgm:t>
    </dgm:pt>
    <dgm:pt modelId="{751BEB23-F243-4C92-87EF-2EE586F79B60}" type="sibTrans" cxnId="{C7C073F6-6B74-4719-A20E-C6CAB9FD8A4E}">
      <dgm:prSet/>
      <dgm:spPr/>
      <dgm:t>
        <a:bodyPr/>
        <a:lstStyle/>
        <a:p>
          <a:endParaRPr lang="en-US"/>
        </a:p>
      </dgm:t>
    </dgm:pt>
    <dgm:pt modelId="{81162C07-D9BC-4F4B-BBC0-54124E3E03B8}">
      <dgm:prSet/>
      <dgm:spPr/>
      <dgm:t>
        <a:bodyPr/>
        <a:lstStyle/>
        <a:p>
          <a:r>
            <a:rPr lang="en-US"/>
            <a:t>Alkylation</a:t>
          </a:r>
        </a:p>
      </dgm:t>
    </dgm:pt>
    <dgm:pt modelId="{7D86CF3A-A632-4C1C-A6F5-D666F20AD396}" type="parTrans" cxnId="{66321313-7FDF-4ED9-9CB2-16CBD41910CF}">
      <dgm:prSet/>
      <dgm:spPr/>
      <dgm:t>
        <a:bodyPr/>
        <a:lstStyle/>
        <a:p>
          <a:endParaRPr lang="en-US"/>
        </a:p>
      </dgm:t>
    </dgm:pt>
    <dgm:pt modelId="{51A87EDE-AF8E-4DC9-80FD-8EF844D9F51A}" type="sibTrans" cxnId="{66321313-7FDF-4ED9-9CB2-16CBD41910CF}">
      <dgm:prSet/>
      <dgm:spPr/>
      <dgm:t>
        <a:bodyPr/>
        <a:lstStyle/>
        <a:p>
          <a:endParaRPr lang="en-US"/>
        </a:p>
      </dgm:t>
    </dgm:pt>
    <dgm:pt modelId="{BEF8E8E0-C163-429A-90DE-9D0E1A081D4A}">
      <dgm:prSet/>
      <dgm:spPr/>
      <dgm:t>
        <a:bodyPr/>
        <a:lstStyle/>
        <a:p>
          <a:r>
            <a:rPr lang="en-US"/>
            <a:t>Aliphatic molecules </a:t>
          </a:r>
          <a:r>
            <a:rPr lang="en-US">
              <a:sym typeface="Wingdings" panose="05000000000000000000" pitchFamily="2" charset="2"/>
            </a:rPr>
            <a:t></a:t>
          </a:r>
          <a:r>
            <a:rPr lang="en-US"/>
            <a:t> more branched isomer</a:t>
          </a:r>
        </a:p>
      </dgm:t>
    </dgm:pt>
    <dgm:pt modelId="{5A694A07-741F-4D75-8981-E6A8816287A1}" type="parTrans" cxnId="{4FEB9069-5B09-4349-A892-543B03C26E98}">
      <dgm:prSet/>
      <dgm:spPr/>
      <dgm:t>
        <a:bodyPr/>
        <a:lstStyle/>
        <a:p>
          <a:endParaRPr lang="en-US"/>
        </a:p>
      </dgm:t>
    </dgm:pt>
    <dgm:pt modelId="{48FE9ADF-CAAA-4095-9A92-E7F59BA0B83B}" type="sibTrans" cxnId="{4FEB9069-5B09-4349-A892-543B03C26E98}">
      <dgm:prSet/>
      <dgm:spPr/>
      <dgm:t>
        <a:bodyPr/>
        <a:lstStyle/>
        <a:p>
          <a:endParaRPr lang="en-US"/>
        </a:p>
      </dgm:t>
    </dgm:pt>
    <dgm:pt modelId="{E505BF5B-13B4-400C-BE66-3D16AEC9E97C}" type="pres">
      <dgm:prSet presAssocID="{3F513481-C7CD-4F5E-9315-161E88DB8A31}" presName="linear" presStyleCnt="0">
        <dgm:presLayoutVars>
          <dgm:dir/>
          <dgm:animLvl val="lvl"/>
          <dgm:resizeHandles val="exact"/>
        </dgm:presLayoutVars>
      </dgm:prSet>
      <dgm:spPr/>
    </dgm:pt>
    <dgm:pt modelId="{41A29188-5680-4CAF-A0FA-961AD7C824A3}" type="pres">
      <dgm:prSet presAssocID="{452946DD-CB52-4C07-B20C-415BEBB6587A}" presName="parentLin" presStyleCnt="0"/>
      <dgm:spPr/>
    </dgm:pt>
    <dgm:pt modelId="{CF3447CA-B699-4892-B628-0FA5A8007859}" type="pres">
      <dgm:prSet presAssocID="{452946DD-CB52-4C07-B20C-415BEBB6587A}" presName="parentLeftMargin" presStyleLbl="node1" presStyleIdx="0" presStyleCnt="4"/>
      <dgm:spPr/>
    </dgm:pt>
    <dgm:pt modelId="{8DC7529C-E128-4A72-AE73-89513F8E44B0}" type="pres">
      <dgm:prSet presAssocID="{452946DD-CB52-4C07-B20C-415BEBB6587A}" presName="parentText" presStyleLbl="node1" presStyleIdx="0" presStyleCnt="4">
        <dgm:presLayoutVars>
          <dgm:chMax val="0"/>
          <dgm:bulletEnabled val="1"/>
        </dgm:presLayoutVars>
      </dgm:prSet>
      <dgm:spPr/>
    </dgm:pt>
    <dgm:pt modelId="{EE77326D-CD8B-47B8-AD2A-E9B21373BC3D}" type="pres">
      <dgm:prSet presAssocID="{452946DD-CB52-4C07-B20C-415BEBB6587A}" presName="negativeSpace" presStyleCnt="0"/>
      <dgm:spPr/>
    </dgm:pt>
    <dgm:pt modelId="{C673DCFB-3E5E-4A04-9011-2C8E4444CD14}" type="pres">
      <dgm:prSet presAssocID="{452946DD-CB52-4C07-B20C-415BEBB6587A}" presName="childText" presStyleLbl="conFgAcc1" presStyleIdx="0" presStyleCnt="4">
        <dgm:presLayoutVars>
          <dgm:bulletEnabled val="1"/>
        </dgm:presLayoutVars>
      </dgm:prSet>
      <dgm:spPr/>
    </dgm:pt>
    <dgm:pt modelId="{9D9A49DB-D2E8-4C98-B213-12BFF7FF9FCD}" type="pres">
      <dgm:prSet presAssocID="{08DEECD4-DAC5-4480-8674-0F5DEB217FF7}" presName="spaceBetweenRectangles" presStyleCnt="0"/>
      <dgm:spPr/>
    </dgm:pt>
    <dgm:pt modelId="{98E17143-C4D8-4888-9222-5C2B0BD04B30}" type="pres">
      <dgm:prSet presAssocID="{8673E4CB-D0F8-464E-9D57-D6BA650C7F09}" presName="parentLin" presStyleCnt="0"/>
      <dgm:spPr/>
    </dgm:pt>
    <dgm:pt modelId="{F3166EC2-F468-4F34-B7F2-A512A28FEDCC}" type="pres">
      <dgm:prSet presAssocID="{8673E4CB-D0F8-464E-9D57-D6BA650C7F09}" presName="parentLeftMargin" presStyleLbl="node1" presStyleIdx="0" presStyleCnt="4"/>
      <dgm:spPr/>
    </dgm:pt>
    <dgm:pt modelId="{7DFAEAE3-8D45-47D8-B338-F860A9B3E0F7}" type="pres">
      <dgm:prSet presAssocID="{8673E4CB-D0F8-464E-9D57-D6BA650C7F09}" presName="parentText" presStyleLbl="node1" presStyleIdx="1" presStyleCnt="4">
        <dgm:presLayoutVars>
          <dgm:chMax val="0"/>
          <dgm:bulletEnabled val="1"/>
        </dgm:presLayoutVars>
      </dgm:prSet>
      <dgm:spPr/>
    </dgm:pt>
    <dgm:pt modelId="{65E52DBC-437A-4085-89DB-CB92A1F18A25}" type="pres">
      <dgm:prSet presAssocID="{8673E4CB-D0F8-464E-9D57-D6BA650C7F09}" presName="negativeSpace" presStyleCnt="0"/>
      <dgm:spPr/>
    </dgm:pt>
    <dgm:pt modelId="{40E193E0-6C64-4CE6-ABC3-E5E49933B20C}" type="pres">
      <dgm:prSet presAssocID="{8673E4CB-D0F8-464E-9D57-D6BA650C7F09}" presName="childText" presStyleLbl="conFgAcc1" presStyleIdx="1" presStyleCnt="4">
        <dgm:presLayoutVars>
          <dgm:bulletEnabled val="1"/>
        </dgm:presLayoutVars>
      </dgm:prSet>
      <dgm:spPr/>
    </dgm:pt>
    <dgm:pt modelId="{43FB8FE2-B7D5-4B9D-9874-1B963B39408A}" type="pres">
      <dgm:prSet presAssocID="{123E45FB-B43F-400A-B24A-F4DB48E4AE07}" presName="spaceBetweenRectangles" presStyleCnt="0"/>
      <dgm:spPr/>
    </dgm:pt>
    <dgm:pt modelId="{C469496D-4124-4CAE-A589-6FAF94C9B3B4}" type="pres">
      <dgm:prSet presAssocID="{F0B11E9C-A473-401E-95EA-CB1DC480E8FE}" presName="parentLin" presStyleCnt="0"/>
      <dgm:spPr/>
    </dgm:pt>
    <dgm:pt modelId="{5E889898-EAF3-40E0-A5CE-CFD395DC2F1F}" type="pres">
      <dgm:prSet presAssocID="{F0B11E9C-A473-401E-95EA-CB1DC480E8FE}" presName="parentLeftMargin" presStyleLbl="node1" presStyleIdx="1" presStyleCnt="4"/>
      <dgm:spPr/>
    </dgm:pt>
    <dgm:pt modelId="{544ABF6B-C741-4A2C-9E4D-9F92A48792DF}" type="pres">
      <dgm:prSet presAssocID="{F0B11E9C-A473-401E-95EA-CB1DC480E8FE}" presName="parentText" presStyleLbl="node1" presStyleIdx="2" presStyleCnt="4">
        <dgm:presLayoutVars>
          <dgm:chMax val="0"/>
          <dgm:bulletEnabled val="1"/>
        </dgm:presLayoutVars>
      </dgm:prSet>
      <dgm:spPr/>
    </dgm:pt>
    <dgm:pt modelId="{0B990CF7-74A3-4DC6-BC5C-29D664BB4EB8}" type="pres">
      <dgm:prSet presAssocID="{F0B11E9C-A473-401E-95EA-CB1DC480E8FE}" presName="negativeSpace" presStyleCnt="0"/>
      <dgm:spPr/>
    </dgm:pt>
    <dgm:pt modelId="{8F420BB0-1ED6-4BEE-8E02-69192D14877A}" type="pres">
      <dgm:prSet presAssocID="{F0B11E9C-A473-401E-95EA-CB1DC480E8FE}" presName="childText" presStyleLbl="conFgAcc1" presStyleIdx="2" presStyleCnt="4">
        <dgm:presLayoutVars>
          <dgm:bulletEnabled val="1"/>
        </dgm:presLayoutVars>
      </dgm:prSet>
      <dgm:spPr/>
    </dgm:pt>
    <dgm:pt modelId="{1B53AF7E-D64F-441E-B5A1-2AD04C7BD14F}" type="pres">
      <dgm:prSet presAssocID="{B368127C-8D9D-4E9D-8536-254BEF591682}" presName="spaceBetweenRectangles" presStyleCnt="0"/>
      <dgm:spPr/>
    </dgm:pt>
    <dgm:pt modelId="{8D35489C-FA5E-4203-B21E-AA7FEFA0EA9C}" type="pres">
      <dgm:prSet presAssocID="{81162C07-D9BC-4F4B-BBC0-54124E3E03B8}" presName="parentLin" presStyleCnt="0"/>
      <dgm:spPr/>
    </dgm:pt>
    <dgm:pt modelId="{7FFE4428-2658-4ED3-9427-3493776F6CA7}" type="pres">
      <dgm:prSet presAssocID="{81162C07-D9BC-4F4B-BBC0-54124E3E03B8}" presName="parentLeftMargin" presStyleLbl="node1" presStyleIdx="2" presStyleCnt="4"/>
      <dgm:spPr/>
    </dgm:pt>
    <dgm:pt modelId="{AFAD31CA-7C27-4415-BF14-AB1617F5864A}" type="pres">
      <dgm:prSet presAssocID="{81162C07-D9BC-4F4B-BBC0-54124E3E03B8}" presName="parentText" presStyleLbl="node1" presStyleIdx="3" presStyleCnt="4">
        <dgm:presLayoutVars>
          <dgm:chMax val="0"/>
          <dgm:bulletEnabled val="1"/>
        </dgm:presLayoutVars>
      </dgm:prSet>
      <dgm:spPr/>
    </dgm:pt>
    <dgm:pt modelId="{89D7579E-186E-49AC-B09E-5954D89CA777}" type="pres">
      <dgm:prSet presAssocID="{81162C07-D9BC-4F4B-BBC0-54124E3E03B8}" presName="negativeSpace" presStyleCnt="0"/>
      <dgm:spPr/>
    </dgm:pt>
    <dgm:pt modelId="{F1F4C7FC-2C27-4C47-B501-1AB4C4CD7645}" type="pres">
      <dgm:prSet presAssocID="{81162C07-D9BC-4F4B-BBC0-54124E3E03B8}" presName="childText" presStyleLbl="conFgAcc1" presStyleIdx="3" presStyleCnt="4">
        <dgm:presLayoutVars>
          <dgm:bulletEnabled val="1"/>
        </dgm:presLayoutVars>
      </dgm:prSet>
      <dgm:spPr/>
    </dgm:pt>
  </dgm:ptLst>
  <dgm:cxnLst>
    <dgm:cxn modelId="{66321313-7FDF-4ED9-9CB2-16CBD41910CF}" srcId="{3F513481-C7CD-4F5E-9315-161E88DB8A31}" destId="{81162C07-D9BC-4F4B-BBC0-54124E3E03B8}" srcOrd="3" destOrd="0" parTransId="{7D86CF3A-A632-4C1C-A6F5-D666F20AD396}" sibTransId="{51A87EDE-AF8E-4DC9-80FD-8EF844D9F51A}"/>
    <dgm:cxn modelId="{2C054313-9706-4C18-ADC0-7885037A6FE1}" type="presOf" srcId="{BEF8E8E0-C163-429A-90DE-9D0E1A081D4A}" destId="{F1F4C7FC-2C27-4C47-B501-1AB4C4CD7645}" srcOrd="0" destOrd="0" presId="urn:microsoft.com/office/officeart/2005/8/layout/list1"/>
    <dgm:cxn modelId="{C5FB6B16-B9D3-4200-B186-D546B22548A5}" type="presOf" srcId="{755A383D-D267-4D84-ABF5-8D20C80769EC}" destId="{8F420BB0-1ED6-4BEE-8E02-69192D14877A}" srcOrd="0" destOrd="0" presId="urn:microsoft.com/office/officeart/2005/8/layout/list1"/>
    <dgm:cxn modelId="{F3573325-73B4-4C8B-BE3F-FC43D892F2C0}" srcId="{3F513481-C7CD-4F5E-9315-161E88DB8A31}" destId="{F0B11E9C-A473-401E-95EA-CB1DC480E8FE}" srcOrd="2" destOrd="0" parTransId="{FFC47C59-BE04-4581-9FD1-0F0D64955019}" sibTransId="{B368127C-8D9D-4E9D-8536-254BEF591682}"/>
    <dgm:cxn modelId="{173D5D48-4FAF-4675-A357-31CD6CE12AAC}" srcId="{3F513481-C7CD-4F5E-9315-161E88DB8A31}" destId="{452946DD-CB52-4C07-B20C-415BEBB6587A}" srcOrd="0" destOrd="0" parTransId="{BB0A2277-4BA3-4232-9454-A36745B75004}" sibTransId="{08DEECD4-DAC5-4480-8674-0F5DEB217FF7}"/>
    <dgm:cxn modelId="{F66E3F49-122D-43FB-8BE5-73EA3D9B0B79}" type="presOf" srcId="{81162C07-D9BC-4F4B-BBC0-54124E3E03B8}" destId="{AFAD31CA-7C27-4415-BF14-AB1617F5864A}" srcOrd="1" destOrd="0" presId="urn:microsoft.com/office/officeart/2005/8/layout/list1"/>
    <dgm:cxn modelId="{4FEB9069-5B09-4349-A892-543B03C26E98}" srcId="{81162C07-D9BC-4F4B-BBC0-54124E3E03B8}" destId="{BEF8E8E0-C163-429A-90DE-9D0E1A081D4A}" srcOrd="0" destOrd="0" parTransId="{5A694A07-741F-4D75-8981-E6A8816287A1}" sibTransId="{48FE9ADF-CAAA-4095-9A92-E7F59BA0B83B}"/>
    <dgm:cxn modelId="{ACEEF051-54DB-4F3A-B49E-F68C1A10C88F}" type="presOf" srcId="{F0B11E9C-A473-401E-95EA-CB1DC480E8FE}" destId="{5E889898-EAF3-40E0-A5CE-CFD395DC2F1F}" srcOrd="0" destOrd="0" presId="urn:microsoft.com/office/officeart/2005/8/layout/list1"/>
    <dgm:cxn modelId="{E15DE952-0810-46BF-AE44-C9BEB3FD55C8}" srcId="{3F513481-C7CD-4F5E-9315-161E88DB8A31}" destId="{8673E4CB-D0F8-464E-9D57-D6BA650C7F09}" srcOrd="1" destOrd="0" parTransId="{301CDA0B-947D-4755-A8C8-F948175B0E18}" sibTransId="{123E45FB-B43F-400A-B24A-F4DB48E4AE07}"/>
    <dgm:cxn modelId="{DF002473-762A-48BE-B1B9-B6C226E35A45}" type="presOf" srcId="{8673E4CB-D0F8-464E-9D57-D6BA650C7F09}" destId="{F3166EC2-F468-4F34-B7F2-A512A28FEDCC}" srcOrd="0" destOrd="0" presId="urn:microsoft.com/office/officeart/2005/8/layout/list1"/>
    <dgm:cxn modelId="{4668D27F-BFAA-43D5-A2DB-704DEA7AC791}" type="presOf" srcId="{EF19E595-2827-4B2D-9895-B8278B4E923B}" destId="{40E193E0-6C64-4CE6-ABC3-E5E49933B20C}" srcOrd="0" destOrd="0" presId="urn:microsoft.com/office/officeart/2005/8/layout/list1"/>
    <dgm:cxn modelId="{A102228A-2034-4363-8085-A309CB4C0823}" type="presOf" srcId="{CB2F2C72-5C3D-4F2C-9482-35395370B50E}" destId="{C673DCFB-3E5E-4A04-9011-2C8E4444CD14}" srcOrd="0" destOrd="0" presId="urn:microsoft.com/office/officeart/2005/8/layout/list1"/>
    <dgm:cxn modelId="{9A0DEF8B-A27B-4E30-A1C5-275F7D3BD716}" srcId="{452946DD-CB52-4C07-B20C-415BEBB6587A}" destId="{CB2F2C72-5C3D-4F2C-9482-35395370B50E}" srcOrd="0" destOrd="0" parTransId="{5A557B43-A74C-4453-BB9F-DB92CC87ABBC}" sibTransId="{0E94E31A-88C0-44A1-AE61-B01AF42A3854}"/>
    <dgm:cxn modelId="{844C279E-2061-4042-B808-6F9C506A0D17}" type="presOf" srcId="{452946DD-CB52-4C07-B20C-415BEBB6587A}" destId="{8DC7529C-E128-4A72-AE73-89513F8E44B0}" srcOrd="1" destOrd="0" presId="urn:microsoft.com/office/officeart/2005/8/layout/list1"/>
    <dgm:cxn modelId="{79FA61A8-14A5-4A1C-A817-A9632BBE0D05}" type="presOf" srcId="{8673E4CB-D0F8-464E-9D57-D6BA650C7F09}" destId="{7DFAEAE3-8D45-47D8-B338-F860A9B3E0F7}" srcOrd="1" destOrd="0" presId="urn:microsoft.com/office/officeart/2005/8/layout/list1"/>
    <dgm:cxn modelId="{38D36DB0-2BB9-442C-AF22-FC9849A1DE8A}" srcId="{8673E4CB-D0F8-464E-9D57-D6BA650C7F09}" destId="{EF19E595-2827-4B2D-9895-B8278B4E923B}" srcOrd="0" destOrd="0" parTransId="{1BE0B297-3314-46B6-B69D-388F376B56DF}" sibTransId="{C656A0F1-C839-4D7B-987A-2F278F526C09}"/>
    <dgm:cxn modelId="{4AD3CAB4-F596-4B23-BF26-30FB75E28CEB}" type="presOf" srcId="{81162C07-D9BC-4F4B-BBC0-54124E3E03B8}" destId="{7FFE4428-2658-4ED3-9427-3493776F6CA7}" srcOrd="0" destOrd="0" presId="urn:microsoft.com/office/officeart/2005/8/layout/list1"/>
    <dgm:cxn modelId="{6C3445F0-2648-4287-BDB4-0B703DBC0888}" type="presOf" srcId="{F0B11E9C-A473-401E-95EA-CB1DC480E8FE}" destId="{544ABF6B-C741-4A2C-9E4D-9F92A48792DF}" srcOrd="1" destOrd="0" presId="urn:microsoft.com/office/officeart/2005/8/layout/list1"/>
    <dgm:cxn modelId="{34CFC5F3-4223-4180-B466-F957830D1522}" type="presOf" srcId="{452946DD-CB52-4C07-B20C-415BEBB6587A}" destId="{CF3447CA-B699-4892-B628-0FA5A8007859}" srcOrd="0" destOrd="0" presId="urn:microsoft.com/office/officeart/2005/8/layout/list1"/>
    <dgm:cxn modelId="{C7C073F6-6B74-4719-A20E-C6CAB9FD8A4E}" srcId="{F0B11E9C-A473-401E-95EA-CB1DC480E8FE}" destId="{755A383D-D267-4D84-ABF5-8D20C80769EC}" srcOrd="0" destOrd="0" parTransId="{210DD88E-2FCD-4890-AB87-AC83BE57C79F}" sibTransId="{751BEB23-F243-4C92-87EF-2EE586F79B60}"/>
    <dgm:cxn modelId="{ACA8AEFE-C9C3-4294-9472-381BCB226632}" type="presOf" srcId="{3F513481-C7CD-4F5E-9315-161E88DB8A31}" destId="{E505BF5B-13B4-400C-BE66-3D16AEC9E97C}" srcOrd="0" destOrd="0" presId="urn:microsoft.com/office/officeart/2005/8/layout/list1"/>
    <dgm:cxn modelId="{22580FF9-3B40-4140-8169-62159F6FCA52}" type="presParOf" srcId="{E505BF5B-13B4-400C-BE66-3D16AEC9E97C}" destId="{41A29188-5680-4CAF-A0FA-961AD7C824A3}" srcOrd="0" destOrd="0" presId="urn:microsoft.com/office/officeart/2005/8/layout/list1"/>
    <dgm:cxn modelId="{B9277C25-793E-4020-9C2F-014FB5ED2FED}" type="presParOf" srcId="{41A29188-5680-4CAF-A0FA-961AD7C824A3}" destId="{CF3447CA-B699-4892-B628-0FA5A8007859}" srcOrd="0" destOrd="0" presId="urn:microsoft.com/office/officeart/2005/8/layout/list1"/>
    <dgm:cxn modelId="{18F96904-EE18-4A90-B249-C6E1BE49AE6C}" type="presParOf" srcId="{41A29188-5680-4CAF-A0FA-961AD7C824A3}" destId="{8DC7529C-E128-4A72-AE73-89513F8E44B0}" srcOrd="1" destOrd="0" presId="urn:microsoft.com/office/officeart/2005/8/layout/list1"/>
    <dgm:cxn modelId="{63C42182-506A-456D-A8E9-CBF3C49C99C8}" type="presParOf" srcId="{E505BF5B-13B4-400C-BE66-3D16AEC9E97C}" destId="{EE77326D-CD8B-47B8-AD2A-E9B21373BC3D}" srcOrd="1" destOrd="0" presId="urn:microsoft.com/office/officeart/2005/8/layout/list1"/>
    <dgm:cxn modelId="{B49CBB3A-A481-439B-85E6-88328520B729}" type="presParOf" srcId="{E505BF5B-13B4-400C-BE66-3D16AEC9E97C}" destId="{C673DCFB-3E5E-4A04-9011-2C8E4444CD14}" srcOrd="2" destOrd="0" presId="urn:microsoft.com/office/officeart/2005/8/layout/list1"/>
    <dgm:cxn modelId="{22E90288-6A9B-4D58-B502-9221CDB64FDB}" type="presParOf" srcId="{E505BF5B-13B4-400C-BE66-3D16AEC9E97C}" destId="{9D9A49DB-D2E8-4C98-B213-12BFF7FF9FCD}" srcOrd="3" destOrd="0" presId="urn:microsoft.com/office/officeart/2005/8/layout/list1"/>
    <dgm:cxn modelId="{65D8DD2A-A057-47F3-B6CF-2F2B78E454DE}" type="presParOf" srcId="{E505BF5B-13B4-400C-BE66-3D16AEC9E97C}" destId="{98E17143-C4D8-4888-9222-5C2B0BD04B30}" srcOrd="4" destOrd="0" presId="urn:microsoft.com/office/officeart/2005/8/layout/list1"/>
    <dgm:cxn modelId="{D44F184C-4069-43AD-8853-47D6638A064F}" type="presParOf" srcId="{98E17143-C4D8-4888-9222-5C2B0BD04B30}" destId="{F3166EC2-F468-4F34-B7F2-A512A28FEDCC}" srcOrd="0" destOrd="0" presId="urn:microsoft.com/office/officeart/2005/8/layout/list1"/>
    <dgm:cxn modelId="{37CA1B6D-AB40-4C65-9007-B5B3A020149F}" type="presParOf" srcId="{98E17143-C4D8-4888-9222-5C2B0BD04B30}" destId="{7DFAEAE3-8D45-47D8-B338-F860A9B3E0F7}" srcOrd="1" destOrd="0" presId="urn:microsoft.com/office/officeart/2005/8/layout/list1"/>
    <dgm:cxn modelId="{0C1A0198-E5E5-490B-B912-0461D755DE7E}" type="presParOf" srcId="{E505BF5B-13B4-400C-BE66-3D16AEC9E97C}" destId="{65E52DBC-437A-4085-89DB-CB92A1F18A25}" srcOrd="5" destOrd="0" presId="urn:microsoft.com/office/officeart/2005/8/layout/list1"/>
    <dgm:cxn modelId="{FD5CC7F2-7198-4367-AAC5-869751844B08}" type="presParOf" srcId="{E505BF5B-13B4-400C-BE66-3D16AEC9E97C}" destId="{40E193E0-6C64-4CE6-ABC3-E5E49933B20C}" srcOrd="6" destOrd="0" presId="urn:microsoft.com/office/officeart/2005/8/layout/list1"/>
    <dgm:cxn modelId="{7EDD0938-E745-4C91-B878-0EB70488B3EA}" type="presParOf" srcId="{E505BF5B-13B4-400C-BE66-3D16AEC9E97C}" destId="{43FB8FE2-B7D5-4B9D-9874-1B963B39408A}" srcOrd="7" destOrd="0" presId="urn:microsoft.com/office/officeart/2005/8/layout/list1"/>
    <dgm:cxn modelId="{E4B73496-B282-4DF0-8E4A-A6221AE7ED31}" type="presParOf" srcId="{E505BF5B-13B4-400C-BE66-3D16AEC9E97C}" destId="{C469496D-4124-4CAE-A589-6FAF94C9B3B4}" srcOrd="8" destOrd="0" presId="urn:microsoft.com/office/officeart/2005/8/layout/list1"/>
    <dgm:cxn modelId="{318BFC32-405E-4F91-9516-31D256077D70}" type="presParOf" srcId="{C469496D-4124-4CAE-A589-6FAF94C9B3B4}" destId="{5E889898-EAF3-40E0-A5CE-CFD395DC2F1F}" srcOrd="0" destOrd="0" presId="urn:microsoft.com/office/officeart/2005/8/layout/list1"/>
    <dgm:cxn modelId="{C38B550D-E955-424B-8741-B143FBCD20C5}" type="presParOf" srcId="{C469496D-4124-4CAE-A589-6FAF94C9B3B4}" destId="{544ABF6B-C741-4A2C-9E4D-9F92A48792DF}" srcOrd="1" destOrd="0" presId="urn:microsoft.com/office/officeart/2005/8/layout/list1"/>
    <dgm:cxn modelId="{660B7965-EA6A-439F-A06B-5649F528A1D6}" type="presParOf" srcId="{E505BF5B-13B4-400C-BE66-3D16AEC9E97C}" destId="{0B990CF7-74A3-4DC6-BC5C-29D664BB4EB8}" srcOrd="9" destOrd="0" presId="urn:microsoft.com/office/officeart/2005/8/layout/list1"/>
    <dgm:cxn modelId="{BC5AB155-B7E5-40B8-898A-A08356C80EC7}" type="presParOf" srcId="{E505BF5B-13B4-400C-BE66-3D16AEC9E97C}" destId="{8F420BB0-1ED6-4BEE-8E02-69192D14877A}" srcOrd="10" destOrd="0" presId="urn:microsoft.com/office/officeart/2005/8/layout/list1"/>
    <dgm:cxn modelId="{36315390-BAE7-4E8C-B395-489BE3475734}" type="presParOf" srcId="{E505BF5B-13B4-400C-BE66-3D16AEC9E97C}" destId="{1B53AF7E-D64F-441E-B5A1-2AD04C7BD14F}" srcOrd="11" destOrd="0" presId="urn:microsoft.com/office/officeart/2005/8/layout/list1"/>
    <dgm:cxn modelId="{17C847B2-F111-46BF-B64F-2D015D8F8E5A}" type="presParOf" srcId="{E505BF5B-13B4-400C-BE66-3D16AEC9E97C}" destId="{8D35489C-FA5E-4203-B21E-AA7FEFA0EA9C}" srcOrd="12" destOrd="0" presId="urn:microsoft.com/office/officeart/2005/8/layout/list1"/>
    <dgm:cxn modelId="{E80E120A-3ECD-4236-88DE-A51DB0F08D00}" type="presParOf" srcId="{8D35489C-FA5E-4203-B21E-AA7FEFA0EA9C}" destId="{7FFE4428-2658-4ED3-9427-3493776F6CA7}" srcOrd="0" destOrd="0" presId="urn:microsoft.com/office/officeart/2005/8/layout/list1"/>
    <dgm:cxn modelId="{0E734FC4-E115-4419-A790-5A48748D4AB9}" type="presParOf" srcId="{8D35489C-FA5E-4203-B21E-AA7FEFA0EA9C}" destId="{AFAD31CA-7C27-4415-BF14-AB1617F5864A}" srcOrd="1" destOrd="0" presId="urn:microsoft.com/office/officeart/2005/8/layout/list1"/>
    <dgm:cxn modelId="{A2D76051-72EC-4461-8D02-D55480EB1643}" type="presParOf" srcId="{E505BF5B-13B4-400C-BE66-3D16AEC9E97C}" destId="{89D7579E-186E-49AC-B09E-5954D89CA777}" srcOrd="13" destOrd="0" presId="urn:microsoft.com/office/officeart/2005/8/layout/list1"/>
    <dgm:cxn modelId="{0EF49B87-DC26-4915-B1B2-18074FBE4C8C}" type="presParOf" srcId="{E505BF5B-13B4-400C-BE66-3D16AEC9E97C}" destId="{F1F4C7FC-2C27-4C47-B501-1AB4C4CD7645}"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7009B48-6FC2-459B-9B86-69F8880CC797}" type="doc">
      <dgm:prSet loTypeId="urn:microsoft.com/office/officeart/2005/8/layout/hierarchy1" loCatId="hierarchy" qsTypeId="urn:microsoft.com/office/officeart/2005/8/quickstyle/simple4" qsCatId="simple" csTypeId="urn:microsoft.com/office/officeart/2005/8/colors/accent0_3" csCatId="mainScheme"/>
      <dgm:spPr/>
      <dgm:t>
        <a:bodyPr/>
        <a:lstStyle/>
        <a:p>
          <a:endParaRPr lang="en-US"/>
        </a:p>
      </dgm:t>
    </dgm:pt>
    <dgm:pt modelId="{4AB7D81C-9770-4BF6-9E23-A6CBAD4066B5}">
      <dgm:prSet/>
      <dgm:spPr/>
      <dgm:t>
        <a:bodyPr/>
        <a:lstStyle/>
        <a:p>
          <a:r>
            <a:rPr lang="en-US"/>
            <a:t>Catalytic reforming is a chemical process used to convert petroleum refinery, naphtha's, typically having low octane ratings, into high-octane liquid products called reformates are components of high-octane gasoline (also known as high-octane petrol).</a:t>
          </a:r>
        </a:p>
      </dgm:t>
    </dgm:pt>
    <dgm:pt modelId="{E7530129-11B7-45FD-9D45-395DFC5CAF0A}" type="parTrans" cxnId="{9A1E2E36-94B7-4C50-AB20-08EB36F35168}">
      <dgm:prSet/>
      <dgm:spPr/>
      <dgm:t>
        <a:bodyPr/>
        <a:lstStyle/>
        <a:p>
          <a:endParaRPr lang="en-US"/>
        </a:p>
      </dgm:t>
    </dgm:pt>
    <dgm:pt modelId="{F17E90A6-9AC6-4EE7-A1A9-6BB40DA5B94F}" type="sibTrans" cxnId="{9A1E2E36-94B7-4C50-AB20-08EB36F35168}">
      <dgm:prSet/>
      <dgm:spPr/>
      <dgm:t>
        <a:bodyPr/>
        <a:lstStyle/>
        <a:p>
          <a:endParaRPr lang="en-US"/>
        </a:p>
      </dgm:t>
    </dgm:pt>
    <dgm:pt modelId="{2D16905C-EE39-4B6D-A29F-B1752E1FDC9F}">
      <dgm:prSet/>
      <dgm:spPr/>
      <dgm:t>
        <a:bodyPr/>
        <a:lstStyle/>
        <a:p>
          <a:r>
            <a:rPr lang="en-US"/>
            <a:t>Alkylation is the introduction of an alkyl group into an organic compound by substitution or addition.</a:t>
          </a:r>
        </a:p>
      </dgm:t>
    </dgm:pt>
    <dgm:pt modelId="{88FA6880-DCD2-4D59-8EBC-24BE33CE426C}" type="parTrans" cxnId="{3639A728-1E6D-4968-AD25-3386F7FF8F45}">
      <dgm:prSet/>
      <dgm:spPr/>
      <dgm:t>
        <a:bodyPr/>
        <a:lstStyle/>
        <a:p>
          <a:endParaRPr lang="en-US"/>
        </a:p>
      </dgm:t>
    </dgm:pt>
    <dgm:pt modelId="{41F46E1C-22AB-49A2-8F24-D73D5EFB3D5B}" type="sibTrans" cxnId="{3639A728-1E6D-4968-AD25-3386F7FF8F45}">
      <dgm:prSet/>
      <dgm:spPr/>
      <dgm:t>
        <a:bodyPr/>
        <a:lstStyle/>
        <a:p>
          <a:endParaRPr lang="en-US"/>
        </a:p>
      </dgm:t>
    </dgm:pt>
    <dgm:pt modelId="{16531A97-8085-4362-B4E8-AE483C066406}" type="pres">
      <dgm:prSet presAssocID="{67009B48-6FC2-459B-9B86-69F8880CC797}" presName="hierChild1" presStyleCnt="0">
        <dgm:presLayoutVars>
          <dgm:chPref val="1"/>
          <dgm:dir/>
          <dgm:animOne val="branch"/>
          <dgm:animLvl val="lvl"/>
          <dgm:resizeHandles/>
        </dgm:presLayoutVars>
      </dgm:prSet>
      <dgm:spPr/>
    </dgm:pt>
    <dgm:pt modelId="{412DED7F-AB80-474F-82E4-31EC9A12047D}" type="pres">
      <dgm:prSet presAssocID="{4AB7D81C-9770-4BF6-9E23-A6CBAD4066B5}" presName="hierRoot1" presStyleCnt="0"/>
      <dgm:spPr/>
    </dgm:pt>
    <dgm:pt modelId="{0561E942-F966-4384-9605-D7D16F65C73D}" type="pres">
      <dgm:prSet presAssocID="{4AB7D81C-9770-4BF6-9E23-A6CBAD4066B5}" presName="composite" presStyleCnt="0"/>
      <dgm:spPr/>
    </dgm:pt>
    <dgm:pt modelId="{399E926F-ADCD-4D2E-AECA-B340C28FD919}" type="pres">
      <dgm:prSet presAssocID="{4AB7D81C-9770-4BF6-9E23-A6CBAD4066B5}" presName="background" presStyleLbl="node0" presStyleIdx="0" presStyleCnt="2"/>
      <dgm:spPr/>
    </dgm:pt>
    <dgm:pt modelId="{53BB6770-6D2B-42BA-941A-2E95CC77DD3A}" type="pres">
      <dgm:prSet presAssocID="{4AB7D81C-9770-4BF6-9E23-A6CBAD4066B5}" presName="text" presStyleLbl="fgAcc0" presStyleIdx="0" presStyleCnt="2">
        <dgm:presLayoutVars>
          <dgm:chPref val="3"/>
        </dgm:presLayoutVars>
      </dgm:prSet>
      <dgm:spPr/>
    </dgm:pt>
    <dgm:pt modelId="{D04AF85F-21FF-487C-A013-AC8D830FB201}" type="pres">
      <dgm:prSet presAssocID="{4AB7D81C-9770-4BF6-9E23-A6CBAD4066B5}" presName="hierChild2" presStyleCnt="0"/>
      <dgm:spPr/>
    </dgm:pt>
    <dgm:pt modelId="{CE053E4E-01A0-4568-B0F8-CE7808790C17}" type="pres">
      <dgm:prSet presAssocID="{2D16905C-EE39-4B6D-A29F-B1752E1FDC9F}" presName="hierRoot1" presStyleCnt="0"/>
      <dgm:spPr/>
    </dgm:pt>
    <dgm:pt modelId="{E165A229-D5DC-44EC-978B-832E823FF767}" type="pres">
      <dgm:prSet presAssocID="{2D16905C-EE39-4B6D-A29F-B1752E1FDC9F}" presName="composite" presStyleCnt="0"/>
      <dgm:spPr/>
    </dgm:pt>
    <dgm:pt modelId="{8D018C14-97F6-4AD2-874B-B3041EF90145}" type="pres">
      <dgm:prSet presAssocID="{2D16905C-EE39-4B6D-A29F-B1752E1FDC9F}" presName="background" presStyleLbl="node0" presStyleIdx="1" presStyleCnt="2"/>
      <dgm:spPr/>
    </dgm:pt>
    <dgm:pt modelId="{FB6A1F1A-64C5-421E-829B-0B32C25902B9}" type="pres">
      <dgm:prSet presAssocID="{2D16905C-EE39-4B6D-A29F-B1752E1FDC9F}" presName="text" presStyleLbl="fgAcc0" presStyleIdx="1" presStyleCnt="2">
        <dgm:presLayoutVars>
          <dgm:chPref val="3"/>
        </dgm:presLayoutVars>
      </dgm:prSet>
      <dgm:spPr/>
    </dgm:pt>
    <dgm:pt modelId="{3A234928-7828-486B-AE6B-F7007D5D2BA4}" type="pres">
      <dgm:prSet presAssocID="{2D16905C-EE39-4B6D-A29F-B1752E1FDC9F}" presName="hierChild2" presStyleCnt="0"/>
      <dgm:spPr/>
    </dgm:pt>
  </dgm:ptLst>
  <dgm:cxnLst>
    <dgm:cxn modelId="{53811711-BA0D-476E-A17E-5E2D639974CC}" type="presOf" srcId="{67009B48-6FC2-459B-9B86-69F8880CC797}" destId="{16531A97-8085-4362-B4E8-AE483C066406}" srcOrd="0" destOrd="0" presId="urn:microsoft.com/office/officeart/2005/8/layout/hierarchy1"/>
    <dgm:cxn modelId="{2EE38E23-DE5E-4B4B-B346-A1CC0761E76D}" type="presOf" srcId="{4AB7D81C-9770-4BF6-9E23-A6CBAD4066B5}" destId="{53BB6770-6D2B-42BA-941A-2E95CC77DD3A}" srcOrd="0" destOrd="0" presId="urn:microsoft.com/office/officeart/2005/8/layout/hierarchy1"/>
    <dgm:cxn modelId="{3639A728-1E6D-4968-AD25-3386F7FF8F45}" srcId="{67009B48-6FC2-459B-9B86-69F8880CC797}" destId="{2D16905C-EE39-4B6D-A29F-B1752E1FDC9F}" srcOrd="1" destOrd="0" parTransId="{88FA6880-DCD2-4D59-8EBC-24BE33CE426C}" sibTransId="{41F46E1C-22AB-49A2-8F24-D73D5EFB3D5B}"/>
    <dgm:cxn modelId="{9A1E2E36-94B7-4C50-AB20-08EB36F35168}" srcId="{67009B48-6FC2-459B-9B86-69F8880CC797}" destId="{4AB7D81C-9770-4BF6-9E23-A6CBAD4066B5}" srcOrd="0" destOrd="0" parTransId="{E7530129-11B7-45FD-9D45-395DFC5CAF0A}" sibTransId="{F17E90A6-9AC6-4EE7-A1A9-6BB40DA5B94F}"/>
    <dgm:cxn modelId="{18CD1CA4-B4A8-4168-B855-EA6BD5E5EFBF}" type="presOf" srcId="{2D16905C-EE39-4B6D-A29F-B1752E1FDC9F}" destId="{FB6A1F1A-64C5-421E-829B-0B32C25902B9}" srcOrd="0" destOrd="0" presId="urn:microsoft.com/office/officeart/2005/8/layout/hierarchy1"/>
    <dgm:cxn modelId="{9151E680-48EF-4131-A1A1-57253A85CDC9}" type="presParOf" srcId="{16531A97-8085-4362-B4E8-AE483C066406}" destId="{412DED7F-AB80-474F-82E4-31EC9A12047D}" srcOrd="0" destOrd="0" presId="urn:microsoft.com/office/officeart/2005/8/layout/hierarchy1"/>
    <dgm:cxn modelId="{D7FAC5D0-40D3-4038-A0DE-F462417288D8}" type="presParOf" srcId="{412DED7F-AB80-474F-82E4-31EC9A12047D}" destId="{0561E942-F966-4384-9605-D7D16F65C73D}" srcOrd="0" destOrd="0" presId="urn:microsoft.com/office/officeart/2005/8/layout/hierarchy1"/>
    <dgm:cxn modelId="{0657D6CE-84C2-437E-8A4F-61B4A16E0748}" type="presParOf" srcId="{0561E942-F966-4384-9605-D7D16F65C73D}" destId="{399E926F-ADCD-4D2E-AECA-B340C28FD919}" srcOrd="0" destOrd="0" presId="urn:microsoft.com/office/officeart/2005/8/layout/hierarchy1"/>
    <dgm:cxn modelId="{924756BC-AC05-499F-B29F-6CC8C3AC0850}" type="presParOf" srcId="{0561E942-F966-4384-9605-D7D16F65C73D}" destId="{53BB6770-6D2B-42BA-941A-2E95CC77DD3A}" srcOrd="1" destOrd="0" presId="urn:microsoft.com/office/officeart/2005/8/layout/hierarchy1"/>
    <dgm:cxn modelId="{4D88108A-A11A-47E8-BAC6-8B59689F5398}" type="presParOf" srcId="{412DED7F-AB80-474F-82E4-31EC9A12047D}" destId="{D04AF85F-21FF-487C-A013-AC8D830FB201}" srcOrd="1" destOrd="0" presId="urn:microsoft.com/office/officeart/2005/8/layout/hierarchy1"/>
    <dgm:cxn modelId="{61562E32-7BA3-4222-84E4-21460A63EA6D}" type="presParOf" srcId="{16531A97-8085-4362-B4E8-AE483C066406}" destId="{CE053E4E-01A0-4568-B0F8-CE7808790C17}" srcOrd="1" destOrd="0" presId="urn:microsoft.com/office/officeart/2005/8/layout/hierarchy1"/>
    <dgm:cxn modelId="{7E2A1CBE-54A1-43CC-8B60-098A1E68CCCD}" type="presParOf" srcId="{CE053E4E-01A0-4568-B0F8-CE7808790C17}" destId="{E165A229-D5DC-44EC-978B-832E823FF767}" srcOrd="0" destOrd="0" presId="urn:microsoft.com/office/officeart/2005/8/layout/hierarchy1"/>
    <dgm:cxn modelId="{12987047-A91E-4BCC-8285-5E4B1605EC28}" type="presParOf" srcId="{E165A229-D5DC-44EC-978B-832E823FF767}" destId="{8D018C14-97F6-4AD2-874B-B3041EF90145}" srcOrd="0" destOrd="0" presId="urn:microsoft.com/office/officeart/2005/8/layout/hierarchy1"/>
    <dgm:cxn modelId="{4FA3D4BE-6411-4E12-AFC6-7F624B1C2F34}" type="presParOf" srcId="{E165A229-D5DC-44EC-978B-832E823FF767}" destId="{FB6A1F1A-64C5-421E-829B-0B32C25902B9}" srcOrd="1" destOrd="0" presId="urn:microsoft.com/office/officeart/2005/8/layout/hierarchy1"/>
    <dgm:cxn modelId="{FE63BB11-5BD5-4BDC-A487-6A41E2C48BA7}" type="presParOf" srcId="{CE053E4E-01A0-4568-B0F8-CE7808790C17}" destId="{3A234928-7828-486B-AE6B-F7007D5D2BA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57B12A2-D199-4F82-A522-4D879D5DAEC9}" type="doc">
      <dgm:prSet loTypeId="urn:microsoft.com/office/officeart/2016/7/layout/BasicLinearProcessNumbered" loCatId="process" qsTypeId="urn:microsoft.com/office/officeart/2005/8/quickstyle/simple4" qsCatId="simple" csTypeId="urn:microsoft.com/office/officeart/2005/8/colors/colorful1" csCatId="colorful"/>
      <dgm:spPr/>
      <dgm:t>
        <a:bodyPr/>
        <a:lstStyle/>
        <a:p>
          <a:endParaRPr lang="en-US"/>
        </a:p>
      </dgm:t>
    </dgm:pt>
    <dgm:pt modelId="{6E139B43-4556-43EB-922D-747EF280E305}">
      <dgm:prSet/>
      <dgm:spPr/>
      <dgm:t>
        <a:bodyPr/>
        <a:lstStyle/>
        <a:p>
          <a:r>
            <a:rPr lang="en-US"/>
            <a:t>This industry is an important economic and social addition to the fossil fuel, agriculture, and tourism industries of Alberta.</a:t>
          </a:r>
        </a:p>
      </dgm:t>
    </dgm:pt>
    <dgm:pt modelId="{44ABDCCF-4A34-4AA6-96CB-7497233C0565}" type="parTrans" cxnId="{6AE9C690-6410-4B3C-9079-BED8822F582E}">
      <dgm:prSet/>
      <dgm:spPr/>
      <dgm:t>
        <a:bodyPr/>
        <a:lstStyle/>
        <a:p>
          <a:endParaRPr lang="en-US"/>
        </a:p>
      </dgm:t>
    </dgm:pt>
    <dgm:pt modelId="{315EE29C-35F9-4415-B2AB-AFC84624C483}" type="sibTrans" cxnId="{6AE9C690-6410-4B3C-9079-BED8822F582E}">
      <dgm:prSet phldrT="1" phldr="0"/>
      <dgm:spPr/>
      <dgm:t>
        <a:bodyPr/>
        <a:lstStyle/>
        <a:p>
          <a:r>
            <a:rPr lang="en-US"/>
            <a:t>1</a:t>
          </a:r>
        </a:p>
      </dgm:t>
    </dgm:pt>
    <dgm:pt modelId="{B82B59AF-70B8-43E8-8462-AF960C9F5913}">
      <dgm:prSet/>
      <dgm:spPr/>
      <dgm:t>
        <a:bodyPr/>
        <a:lstStyle/>
        <a:p>
          <a:r>
            <a:rPr lang="en-US"/>
            <a:t>The chemical industry is Canada’s most knowledge-based industry. About 30% of workers in the chemical industry have university degrees.</a:t>
          </a:r>
        </a:p>
      </dgm:t>
    </dgm:pt>
    <dgm:pt modelId="{FDBA3172-E955-4855-9272-777156478D33}" type="parTrans" cxnId="{4726F611-41EF-4092-ADB9-0A1AEF613C6D}">
      <dgm:prSet/>
      <dgm:spPr/>
      <dgm:t>
        <a:bodyPr/>
        <a:lstStyle/>
        <a:p>
          <a:endParaRPr lang="en-US"/>
        </a:p>
      </dgm:t>
    </dgm:pt>
    <dgm:pt modelId="{0F106228-B11D-4650-9E23-808E014653A1}" type="sibTrans" cxnId="{4726F611-41EF-4092-ADB9-0A1AEF613C6D}">
      <dgm:prSet phldrT="2" phldr="0"/>
      <dgm:spPr/>
      <dgm:t>
        <a:bodyPr/>
        <a:lstStyle/>
        <a:p>
          <a:r>
            <a:rPr lang="en-US"/>
            <a:t>2</a:t>
          </a:r>
        </a:p>
      </dgm:t>
    </dgm:pt>
    <dgm:pt modelId="{256B3377-75DB-4C1B-A608-2F096ED46F89}" type="pres">
      <dgm:prSet presAssocID="{F57B12A2-D199-4F82-A522-4D879D5DAEC9}" presName="Name0" presStyleCnt="0">
        <dgm:presLayoutVars>
          <dgm:animLvl val="lvl"/>
          <dgm:resizeHandles val="exact"/>
        </dgm:presLayoutVars>
      </dgm:prSet>
      <dgm:spPr/>
    </dgm:pt>
    <dgm:pt modelId="{A56C52AB-70A2-49F0-8A1F-D5C6D066D128}" type="pres">
      <dgm:prSet presAssocID="{6E139B43-4556-43EB-922D-747EF280E305}" presName="compositeNode" presStyleCnt="0">
        <dgm:presLayoutVars>
          <dgm:bulletEnabled val="1"/>
        </dgm:presLayoutVars>
      </dgm:prSet>
      <dgm:spPr/>
    </dgm:pt>
    <dgm:pt modelId="{2B8893B7-5E9C-4E20-96AF-3A629EFE7B74}" type="pres">
      <dgm:prSet presAssocID="{6E139B43-4556-43EB-922D-747EF280E305}" presName="bgRect" presStyleLbl="bgAccFollowNode1" presStyleIdx="0" presStyleCnt="2"/>
      <dgm:spPr/>
    </dgm:pt>
    <dgm:pt modelId="{8764814E-EF92-47A6-BC33-3F399C4524C5}" type="pres">
      <dgm:prSet presAssocID="{315EE29C-35F9-4415-B2AB-AFC84624C483}" presName="sibTransNodeCircle" presStyleLbl="alignNode1" presStyleIdx="0" presStyleCnt="4">
        <dgm:presLayoutVars>
          <dgm:chMax val="0"/>
          <dgm:bulletEnabled/>
        </dgm:presLayoutVars>
      </dgm:prSet>
      <dgm:spPr/>
    </dgm:pt>
    <dgm:pt modelId="{8D7DD303-A0EC-4B14-93AC-A852F65A026C}" type="pres">
      <dgm:prSet presAssocID="{6E139B43-4556-43EB-922D-747EF280E305}" presName="bottomLine" presStyleLbl="alignNode1" presStyleIdx="1" presStyleCnt="4">
        <dgm:presLayoutVars/>
      </dgm:prSet>
      <dgm:spPr/>
    </dgm:pt>
    <dgm:pt modelId="{7FDAA45C-EAB3-4CFB-94A6-0C2590E9179A}" type="pres">
      <dgm:prSet presAssocID="{6E139B43-4556-43EB-922D-747EF280E305}" presName="nodeText" presStyleLbl="bgAccFollowNode1" presStyleIdx="0" presStyleCnt="2">
        <dgm:presLayoutVars>
          <dgm:bulletEnabled val="1"/>
        </dgm:presLayoutVars>
      </dgm:prSet>
      <dgm:spPr/>
    </dgm:pt>
    <dgm:pt modelId="{6A582653-A273-49BA-8365-2711C47D5D1E}" type="pres">
      <dgm:prSet presAssocID="{315EE29C-35F9-4415-B2AB-AFC84624C483}" presName="sibTrans" presStyleCnt="0"/>
      <dgm:spPr/>
    </dgm:pt>
    <dgm:pt modelId="{3F1D944D-8B80-459D-AC94-CCA37C6F0423}" type="pres">
      <dgm:prSet presAssocID="{B82B59AF-70B8-43E8-8462-AF960C9F5913}" presName="compositeNode" presStyleCnt="0">
        <dgm:presLayoutVars>
          <dgm:bulletEnabled val="1"/>
        </dgm:presLayoutVars>
      </dgm:prSet>
      <dgm:spPr/>
    </dgm:pt>
    <dgm:pt modelId="{6AF06029-BBAC-44F5-BD8D-98AF18FE305E}" type="pres">
      <dgm:prSet presAssocID="{B82B59AF-70B8-43E8-8462-AF960C9F5913}" presName="bgRect" presStyleLbl="bgAccFollowNode1" presStyleIdx="1" presStyleCnt="2"/>
      <dgm:spPr/>
    </dgm:pt>
    <dgm:pt modelId="{134866FA-93EC-4A88-8DCF-BE38C40A0E9E}" type="pres">
      <dgm:prSet presAssocID="{0F106228-B11D-4650-9E23-808E014653A1}" presName="sibTransNodeCircle" presStyleLbl="alignNode1" presStyleIdx="2" presStyleCnt="4">
        <dgm:presLayoutVars>
          <dgm:chMax val="0"/>
          <dgm:bulletEnabled/>
        </dgm:presLayoutVars>
      </dgm:prSet>
      <dgm:spPr/>
    </dgm:pt>
    <dgm:pt modelId="{F8426DE2-0011-4731-88C5-ABA59C9A8717}" type="pres">
      <dgm:prSet presAssocID="{B82B59AF-70B8-43E8-8462-AF960C9F5913}" presName="bottomLine" presStyleLbl="alignNode1" presStyleIdx="3" presStyleCnt="4">
        <dgm:presLayoutVars/>
      </dgm:prSet>
      <dgm:spPr/>
    </dgm:pt>
    <dgm:pt modelId="{0E77620B-57BA-41BC-934A-C59508F8AD08}" type="pres">
      <dgm:prSet presAssocID="{B82B59AF-70B8-43E8-8462-AF960C9F5913}" presName="nodeText" presStyleLbl="bgAccFollowNode1" presStyleIdx="1" presStyleCnt="2">
        <dgm:presLayoutVars>
          <dgm:bulletEnabled val="1"/>
        </dgm:presLayoutVars>
      </dgm:prSet>
      <dgm:spPr/>
    </dgm:pt>
  </dgm:ptLst>
  <dgm:cxnLst>
    <dgm:cxn modelId="{4726F611-41EF-4092-ADB9-0A1AEF613C6D}" srcId="{F57B12A2-D199-4F82-A522-4D879D5DAEC9}" destId="{B82B59AF-70B8-43E8-8462-AF960C9F5913}" srcOrd="1" destOrd="0" parTransId="{FDBA3172-E955-4855-9272-777156478D33}" sibTransId="{0F106228-B11D-4650-9E23-808E014653A1}"/>
    <dgm:cxn modelId="{8CF9E61D-AA86-4FBC-8696-D0BC7E53DC89}" type="presOf" srcId="{6E139B43-4556-43EB-922D-747EF280E305}" destId="{2B8893B7-5E9C-4E20-96AF-3A629EFE7B74}" srcOrd="0" destOrd="0" presId="urn:microsoft.com/office/officeart/2016/7/layout/BasicLinearProcessNumbered"/>
    <dgm:cxn modelId="{074D712D-DFA8-493C-8DF8-40E0E6E66EB8}" type="presOf" srcId="{F57B12A2-D199-4F82-A522-4D879D5DAEC9}" destId="{256B3377-75DB-4C1B-A608-2F096ED46F89}" srcOrd="0" destOrd="0" presId="urn:microsoft.com/office/officeart/2016/7/layout/BasicLinearProcessNumbered"/>
    <dgm:cxn modelId="{C8E42C41-10A7-44ED-A83D-EDEA35EF932D}" type="presOf" srcId="{315EE29C-35F9-4415-B2AB-AFC84624C483}" destId="{8764814E-EF92-47A6-BC33-3F399C4524C5}" srcOrd="0" destOrd="0" presId="urn:microsoft.com/office/officeart/2016/7/layout/BasicLinearProcessNumbered"/>
    <dgm:cxn modelId="{EE9FB765-3CB4-4CF7-888A-180B16728A56}" type="presOf" srcId="{B82B59AF-70B8-43E8-8462-AF960C9F5913}" destId="{0E77620B-57BA-41BC-934A-C59508F8AD08}" srcOrd="1" destOrd="0" presId="urn:microsoft.com/office/officeart/2016/7/layout/BasicLinearProcessNumbered"/>
    <dgm:cxn modelId="{6AE9C690-6410-4B3C-9079-BED8822F582E}" srcId="{F57B12A2-D199-4F82-A522-4D879D5DAEC9}" destId="{6E139B43-4556-43EB-922D-747EF280E305}" srcOrd="0" destOrd="0" parTransId="{44ABDCCF-4A34-4AA6-96CB-7497233C0565}" sibTransId="{315EE29C-35F9-4415-B2AB-AFC84624C483}"/>
    <dgm:cxn modelId="{E71E7294-A3AF-4C85-836C-6779D3297B1F}" type="presOf" srcId="{0F106228-B11D-4650-9E23-808E014653A1}" destId="{134866FA-93EC-4A88-8DCF-BE38C40A0E9E}" srcOrd="0" destOrd="0" presId="urn:microsoft.com/office/officeart/2016/7/layout/BasicLinearProcessNumbered"/>
    <dgm:cxn modelId="{E2C7D1A7-EFB1-47A7-9542-D2998878E66D}" type="presOf" srcId="{6E139B43-4556-43EB-922D-747EF280E305}" destId="{7FDAA45C-EAB3-4CFB-94A6-0C2590E9179A}" srcOrd="1" destOrd="0" presId="urn:microsoft.com/office/officeart/2016/7/layout/BasicLinearProcessNumbered"/>
    <dgm:cxn modelId="{24D33DD8-DD2A-459C-BCAE-97108909404F}" type="presOf" srcId="{B82B59AF-70B8-43E8-8462-AF960C9F5913}" destId="{6AF06029-BBAC-44F5-BD8D-98AF18FE305E}" srcOrd="0" destOrd="0" presId="urn:microsoft.com/office/officeart/2016/7/layout/BasicLinearProcessNumbered"/>
    <dgm:cxn modelId="{F263117D-681B-45B1-9B07-EBCA9E9A8D88}" type="presParOf" srcId="{256B3377-75DB-4C1B-A608-2F096ED46F89}" destId="{A56C52AB-70A2-49F0-8A1F-D5C6D066D128}" srcOrd="0" destOrd="0" presId="urn:microsoft.com/office/officeart/2016/7/layout/BasicLinearProcessNumbered"/>
    <dgm:cxn modelId="{FD99B23F-3033-4EA9-8AB8-8B8AE1E78026}" type="presParOf" srcId="{A56C52AB-70A2-49F0-8A1F-D5C6D066D128}" destId="{2B8893B7-5E9C-4E20-96AF-3A629EFE7B74}" srcOrd="0" destOrd="0" presId="urn:microsoft.com/office/officeart/2016/7/layout/BasicLinearProcessNumbered"/>
    <dgm:cxn modelId="{04711C5B-AFAE-46AC-AC52-D22C9655D36F}" type="presParOf" srcId="{A56C52AB-70A2-49F0-8A1F-D5C6D066D128}" destId="{8764814E-EF92-47A6-BC33-3F399C4524C5}" srcOrd="1" destOrd="0" presId="urn:microsoft.com/office/officeart/2016/7/layout/BasicLinearProcessNumbered"/>
    <dgm:cxn modelId="{8C13E5AD-BD19-4329-BEF4-CDFB71964A1C}" type="presParOf" srcId="{A56C52AB-70A2-49F0-8A1F-D5C6D066D128}" destId="{8D7DD303-A0EC-4B14-93AC-A852F65A026C}" srcOrd="2" destOrd="0" presId="urn:microsoft.com/office/officeart/2016/7/layout/BasicLinearProcessNumbered"/>
    <dgm:cxn modelId="{E39002AC-47E9-4740-9F5F-FEF9B2F3B2E6}" type="presParOf" srcId="{A56C52AB-70A2-49F0-8A1F-D5C6D066D128}" destId="{7FDAA45C-EAB3-4CFB-94A6-0C2590E9179A}" srcOrd="3" destOrd="0" presId="urn:microsoft.com/office/officeart/2016/7/layout/BasicLinearProcessNumbered"/>
    <dgm:cxn modelId="{04A03D85-1952-43DA-9EB1-7D29F679AEC9}" type="presParOf" srcId="{256B3377-75DB-4C1B-A608-2F096ED46F89}" destId="{6A582653-A273-49BA-8365-2711C47D5D1E}" srcOrd="1" destOrd="0" presId="urn:microsoft.com/office/officeart/2016/7/layout/BasicLinearProcessNumbered"/>
    <dgm:cxn modelId="{72FD088E-8344-47BB-9007-C552693A94DD}" type="presParOf" srcId="{256B3377-75DB-4C1B-A608-2F096ED46F89}" destId="{3F1D944D-8B80-459D-AC94-CCA37C6F0423}" srcOrd="2" destOrd="0" presId="urn:microsoft.com/office/officeart/2016/7/layout/BasicLinearProcessNumbered"/>
    <dgm:cxn modelId="{9A7129B8-3ED8-4F5A-A92D-19508379AE00}" type="presParOf" srcId="{3F1D944D-8B80-459D-AC94-CCA37C6F0423}" destId="{6AF06029-BBAC-44F5-BD8D-98AF18FE305E}" srcOrd="0" destOrd="0" presId="urn:microsoft.com/office/officeart/2016/7/layout/BasicLinearProcessNumbered"/>
    <dgm:cxn modelId="{AD272FC6-4661-48F5-B82F-6F6848DB5D7E}" type="presParOf" srcId="{3F1D944D-8B80-459D-AC94-CCA37C6F0423}" destId="{134866FA-93EC-4A88-8DCF-BE38C40A0E9E}" srcOrd="1" destOrd="0" presId="urn:microsoft.com/office/officeart/2016/7/layout/BasicLinearProcessNumbered"/>
    <dgm:cxn modelId="{C48E9967-F2A3-44EC-9D1A-521001814B61}" type="presParOf" srcId="{3F1D944D-8B80-459D-AC94-CCA37C6F0423}" destId="{F8426DE2-0011-4731-88C5-ABA59C9A8717}" srcOrd="2" destOrd="0" presId="urn:microsoft.com/office/officeart/2016/7/layout/BasicLinearProcessNumbered"/>
    <dgm:cxn modelId="{82219B2A-610D-4A8B-B191-3203B06D3E44}" type="presParOf" srcId="{3F1D944D-8B80-459D-AC94-CCA37C6F0423}" destId="{0E77620B-57BA-41BC-934A-C59508F8AD08}"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3C3E1C8-A486-474F-99FF-CD6CC3E5369D}" type="doc">
      <dgm:prSet loTypeId="urn:microsoft.com/office/officeart/2008/layout/LinedList" loCatId="list" qsTypeId="urn:microsoft.com/office/officeart/2005/8/quickstyle/simple2" qsCatId="simple" csTypeId="urn:microsoft.com/office/officeart/2005/8/colors/colorful2" csCatId="colorful"/>
      <dgm:spPr/>
      <dgm:t>
        <a:bodyPr/>
        <a:lstStyle/>
        <a:p>
          <a:endParaRPr lang="en-US"/>
        </a:p>
      </dgm:t>
    </dgm:pt>
    <dgm:pt modelId="{174ED0BD-2286-4594-94EA-419192DD7E0C}">
      <dgm:prSet/>
      <dgm:spPr/>
      <dgm:t>
        <a:bodyPr/>
        <a:lstStyle/>
        <a:p>
          <a:r>
            <a:rPr lang="en-US"/>
            <a:t>Organic halides are organic compounds in which one or more hydrogen atoms have been replaced by halogen atoms. </a:t>
          </a:r>
        </a:p>
      </dgm:t>
    </dgm:pt>
    <dgm:pt modelId="{A69CE328-3784-4E47-A479-DDA5239F1449}" type="parTrans" cxnId="{CE535C34-FEC2-4FC5-B60F-6800432EFE90}">
      <dgm:prSet/>
      <dgm:spPr/>
      <dgm:t>
        <a:bodyPr/>
        <a:lstStyle/>
        <a:p>
          <a:endParaRPr lang="en-US"/>
        </a:p>
      </dgm:t>
    </dgm:pt>
    <dgm:pt modelId="{6BB2EC0D-D805-4A67-8EF5-D21993E47A01}" type="sibTrans" cxnId="{CE535C34-FEC2-4FC5-B60F-6800432EFE90}">
      <dgm:prSet/>
      <dgm:spPr/>
      <dgm:t>
        <a:bodyPr/>
        <a:lstStyle/>
        <a:p>
          <a:endParaRPr lang="en-US"/>
        </a:p>
      </dgm:t>
    </dgm:pt>
    <dgm:pt modelId="{9BB650E3-5BED-4D15-883A-0FBFB4CB8835}">
      <dgm:prSet/>
      <dgm:spPr/>
      <dgm:t>
        <a:bodyPr/>
        <a:lstStyle/>
        <a:p>
          <a:r>
            <a:rPr lang="en-US"/>
            <a:t>The functional group for organic halides is the halogen atom. A functional group determines the most important chemical and physical properties of a class of compounds. </a:t>
          </a:r>
        </a:p>
      </dgm:t>
    </dgm:pt>
    <dgm:pt modelId="{A7E4CFA0-23C9-41D9-94E8-07E4992A22FC}" type="parTrans" cxnId="{214D4ED4-3525-4A67-B1EB-BFC120AA3D00}">
      <dgm:prSet/>
      <dgm:spPr/>
      <dgm:t>
        <a:bodyPr/>
        <a:lstStyle/>
        <a:p>
          <a:endParaRPr lang="en-US"/>
        </a:p>
      </dgm:t>
    </dgm:pt>
    <dgm:pt modelId="{4DB80542-4F0F-4194-9717-17C7FE3F18EB}" type="sibTrans" cxnId="{214D4ED4-3525-4A67-B1EB-BFC120AA3D00}">
      <dgm:prSet/>
      <dgm:spPr/>
      <dgm:t>
        <a:bodyPr/>
        <a:lstStyle/>
        <a:p>
          <a:endParaRPr lang="en-US"/>
        </a:p>
      </dgm:t>
    </dgm:pt>
    <dgm:pt modelId="{28966A6E-926B-412E-A568-86A7C83FFC48}">
      <dgm:prSet/>
      <dgm:spPr/>
      <dgm:t>
        <a:bodyPr/>
        <a:lstStyle/>
        <a:p>
          <a:r>
            <a:rPr lang="en-US"/>
            <a:t>Organic halides include many common products, such as freons (chlorofluorocarbons) used in refrigerators and air conditioners, and Teflon® (polytetrafluoroethylene), used in cookware and labware.</a:t>
          </a:r>
        </a:p>
      </dgm:t>
    </dgm:pt>
    <dgm:pt modelId="{A0148198-0B87-46A8-B519-068568A5FD08}" type="parTrans" cxnId="{1C551383-1C80-4375-A4C7-679185DF0212}">
      <dgm:prSet/>
      <dgm:spPr/>
      <dgm:t>
        <a:bodyPr/>
        <a:lstStyle/>
        <a:p>
          <a:endParaRPr lang="en-US"/>
        </a:p>
      </dgm:t>
    </dgm:pt>
    <dgm:pt modelId="{68A94532-268D-4AE8-893F-B51F3208D74F}" type="sibTrans" cxnId="{1C551383-1C80-4375-A4C7-679185DF0212}">
      <dgm:prSet/>
      <dgm:spPr/>
      <dgm:t>
        <a:bodyPr/>
        <a:lstStyle/>
        <a:p>
          <a:endParaRPr lang="en-US"/>
        </a:p>
      </dgm:t>
    </dgm:pt>
    <dgm:pt modelId="{82B7CBD5-EC9B-4574-BFDC-2954E363B3B4}" type="pres">
      <dgm:prSet presAssocID="{33C3E1C8-A486-474F-99FF-CD6CC3E5369D}" presName="vert0" presStyleCnt="0">
        <dgm:presLayoutVars>
          <dgm:dir/>
          <dgm:animOne val="branch"/>
          <dgm:animLvl val="lvl"/>
        </dgm:presLayoutVars>
      </dgm:prSet>
      <dgm:spPr/>
    </dgm:pt>
    <dgm:pt modelId="{348A3BE6-99C7-42EF-810E-D193F00B5ACC}" type="pres">
      <dgm:prSet presAssocID="{174ED0BD-2286-4594-94EA-419192DD7E0C}" presName="thickLine" presStyleLbl="alignNode1" presStyleIdx="0" presStyleCnt="3"/>
      <dgm:spPr/>
    </dgm:pt>
    <dgm:pt modelId="{A663701E-571F-47B1-97A9-517622408AA7}" type="pres">
      <dgm:prSet presAssocID="{174ED0BD-2286-4594-94EA-419192DD7E0C}" presName="horz1" presStyleCnt="0"/>
      <dgm:spPr/>
    </dgm:pt>
    <dgm:pt modelId="{23ADD8D0-3B6B-436F-A4FB-E3C64879741B}" type="pres">
      <dgm:prSet presAssocID="{174ED0BD-2286-4594-94EA-419192DD7E0C}" presName="tx1" presStyleLbl="revTx" presStyleIdx="0" presStyleCnt="3"/>
      <dgm:spPr/>
    </dgm:pt>
    <dgm:pt modelId="{32F78A81-F23A-4377-A422-51CEA1662EE4}" type="pres">
      <dgm:prSet presAssocID="{174ED0BD-2286-4594-94EA-419192DD7E0C}" presName="vert1" presStyleCnt="0"/>
      <dgm:spPr/>
    </dgm:pt>
    <dgm:pt modelId="{A144DE56-4663-4CF3-B34A-84144D045D50}" type="pres">
      <dgm:prSet presAssocID="{9BB650E3-5BED-4D15-883A-0FBFB4CB8835}" presName="thickLine" presStyleLbl="alignNode1" presStyleIdx="1" presStyleCnt="3"/>
      <dgm:spPr/>
    </dgm:pt>
    <dgm:pt modelId="{B3E7F625-FD3F-48F9-9731-9FE8FA7E3C0C}" type="pres">
      <dgm:prSet presAssocID="{9BB650E3-5BED-4D15-883A-0FBFB4CB8835}" presName="horz1" presStyleCnt="0"/>
      <dgm:spPr/>
    </dgm:pt>
    <dgm:pt modelId="{A9A28188-9B5C-448B-B068-946C5C47F534}" type="pres">
      <dgm:prSet presAssocID="{9BB650E3-5BED-4D15-883A-0FBFB4CB8835}" presName="tx1" presStyleLbl="revTx" presStyleIdx="1" presStyleCnt="3"/>
      <dgm:spPr/>
    </dgm:pt>
    <dgm:pt modelId="{B7C3FB0A-22A2-4046-8A35-E5BFC74C81B5}" type="pres">
      <dgm:prSet presAssocID="{9BB650E3-5BED-4D15-883A-0FBFB4CB8835}" presName="vert1" presStyleCnt="0"/>
      <dgm:spPr/>
    </dgm:pt>
    <dgm:pt modelId="{4F3FF383-F772-492F-BCD1-524CA9886CE2}" type="pres">
      <dgm:prSet presAssocID="{28966A6E-926B-412E-A568-86A7C83FFC48}" presName="thickLine" presStyleLbl="alignNode1" presStyleIdx="2" presStyleCnt="3"/>
      <dgm:spPr/>
    </dgm:pt>
    <dgm:pt modelId="{973CDF81-F102-4B04-A66B-4B09795170D0}" type="pres">
      <dgm:prSet presAssocID="{28966A6E-926B-412E-A568-86A7C83FFC48}" presName="horz1" presStyleCnt="0"/>
      <dgm:spPr/>
    </dgm:pt>
    <dgm:pt modelId="{A3C44AF8-968A-4982-9FFF-FC821D1816AD}" type="pres">
      <dgm:prSet presAssocID="{28966A6E-926B-412E-A568-86A7C83FFC48}" presName="tx1" presStyleLbl="revTx" presStyleIdx="2" presStyleCnt="3"/>
      <dgm:spPr/>
    </dgm:pt>
    <dgm:pt modelId="{C1B2DA0A-7614-4D53-8201-1A0D2B72C31D}" type="pres">
      <dgm:prSet presAssocID="{28966A6E-926B-412E-A568-86A7C83FFC48}" presName="vert1" presStyleCnt="0"/>
      <dgm:spPr/>
    </dgm:pt>
  </dgm:ptLst>
  <dgm:cxnLst>
    <dgm:cxn modelId="{CE535C34-FEC2-4FC5-B60F-6800432EFE90}" srcId="{33C3E1C8-A486-474F-99FF-CD6CC3E5369D}" destId="{174ED0BD-2286-4594-94EA-419192DD7E0C}" srcOrd="0" destOrd="0" parTransId="{A69CE328-3784-4E47-A479-DDA5239F1449}" sibTransId="{6BB2EC0D-D805-4A67-8EF5-D21993E47A01}"/>
    <dgm:cxn modelId="{27C11741-C56C-4E9F-BE5C-1185B1F2004B}" type="presOf" srcId="{9BB650E3-5BED-4D15-883A-0FBFB4CB8835}" destId="{A9A28188-9B5C-448B-B068-946C5C47F534}" srcOrd="0" destOrd="0" presId="urn:microsoft.com/office/officeart/2008/layout/LinedList"/>
    <dgm:cxn modelId="{0D583D6E-6B0D-456E-B3C6-6757F25B9F79}" type="presOf" srcId="{28966A6E-926B-412E-A568-86A7C83FFC48}" destId="{A3C44AF8-968A-4982-9FFF-FC821D1816AD}" srcOrd="0" destOrd="0" presId="urn:microsoft.com/office/officeart/2008/layout/LinedList"/>
    <dgm:cxn modelId="{1C551383-1C80-4375-A4C7-679185DF0212}" srcId="{33C3E1C8-A486-474F-99FF-CD6CC3E5369D}" destId="{28966A6E-926B-412E-A568-86A7C83FFC48}" srcOrd="2" destOrd="0" parTransId="{A0148198-0B87-46A8-B519-068568A5FD08}" sibTransId="{68A94532-268D-4AE8-893F-B51F3208D74F}"/>
    <dgm:cxn modelId="{49D9B1B3-E197-432C-BDC4-6A4EE9C3940D}" type="presOf" srcId="{174ED0BD-2286-4594-94EA-419192DD7E0C}" destId="{23ADD8D0-3B6B-436F-A4FB-E3C64879741B}" srcOrd="0" destOrd="0" presId="urn:microsoft.com/office/officeart/2008/layout/LinedList"/>
    <dgm:cxn modelId="{214D4ED4-3525-4A67-B1EB-BFC120AA3D00}" srcId="{33C3E1C8-A486-474F-99FF-CD6CC3E5369D}" destId="{9BB650E3-5BED-4D15-883A-0FBFB4CB8835}" srcOrd="1" destOrd="0" parTransId="{A7E4CFA0-23C9-41D9-94E8-07E4992A22FC}" sibTransId="{4DB80542-4F0F-4194-9717-17C7FE3F18EB}"/>
    <dgm:cxn modelId="{130519E5-73C9-4725-9656-B0C15E9441ED}" type="presOf" srcId="{33C3E1C8-A486-474F-99FF-CD6CC3E5369D}" destId="{82B7CBD5-EC9B-4574-BFDC-2954E363B3B4}" srcOrd="0" destOrd="0" presId="urn:microsoft.com/office/officeart/2008/layout/LinedList"/>
    <dgm:cxn modelId="{05D65958-8611-4DA2-A19E-68F7890EA60B}" type="presParOf" srcId="{82B7CBD5-EC9B-4574-BFDC-2954E363B3B4}" destId="{348A3BE6-99C7-42EF-810E-D193F00B5ACC}" srcOrd="0" destOrd="0" presId="urn:microsoft.com/office/officeart/2008/layout/LinedList"/>
    <dgm:cxn modelId="{81C2FABA-62F3-4CCF-89D0-D75B591D3A8D}" type="presParOf" srcId="{82B7CBD5-EC9B-4574-BFDC-2954E363B3B4}" destId="{A663701E-571F-47B1-97A9-517622408AA7}" srcOrd="1" destOrd="0" presId="urn:microsoft.com/office/officeart/2008/layout/LinedList"/>
    <dgm:cxn modelId="{0351B809-E80D-4326-88AE-7CF428405D9F}" type="presParOf" srcId="{A663701E-571F-47B1-97A9-517622408AA7}" destId="{23ADD8D0-3B6B-436F-A4FB-E3C64879741B}" srcOrd="0" destOrd="0" presId="urn:microsoft.com/office/officeart/2008/layout/LinedList"/>
    <dgm:cxn modelId="{FBA00958-79D2-4154-AF0A-26988F920EB1}" type="presParOf" srcId="{A663701E-571F-47B1-97A9-517622408AA7}" destId="{32F78A81-F23A-4377-A422-51CEA1662EE4}" srcOrd="1" destOrd="0" presId="urn:microsoft.com/office/officeart/2008/layout/LinedList"/>
    <dgm:cxn modelId="{17FA3327-F6AA-40DB-BB04-14DB1C72DA41}" type="presParOf" srcId="{82B7CBD5-EC9B-4574-BFDC-2954E363B3B4}" destId="{A144DE56-4663-4CF3-B34A-84144D045D50}" srcOrd="2" destOrd="0" presId="urn:microsoft.com/office/officeart/2008/layout/LinedList"/>
    <dgm:cxn modelId="{906D532D-3304-4697-B861-287B61EDC0DB}" type="presParOf" srcId="{82B7CBD5-EC9B-4574-BFDC-2954E363B3B4}" destId="{B3E7F625-FD3F-48F9-9731-9FE8FA7E3C0C}" srcOrd="3" destOrd="0" presId="urn:microsoft.com/office/officeart/2008/layout/LinedList"/>
    <dgm:cxn modelId="{A13D51AC-CC88-4E93-A5FF-C674862278BC}" type="presParOf" srcId="{B3E7F625-FD3F-48F9-9731-9FE8FA7E3C0C}" destId="{A9A28188-9B5C-448B-B068-946C5C47F534}" srcOrd="0" destOrd="0" presId="urn:microsoft.com/office/officeart/2008/layout/LinedList"/>
    <dgm:cxn modelId="{E570A447-EAED-4101-A8F4-BBF4F5C9DE7F}" type="presParOf" srcId="{B3E7F625-FD3F-48F9-9731-9FE8FA7E3C0C}" destId="{B7C3FB0A-22A2-4046-8A35-E5BFC74C81B5}" srcOrd="1" destOrd="0" presId="urn:microsoft.com/office/officeart/2008/layout/LinedList"/>
    <dgm:cxn modelId="{D9C627F7-228A-4F3F-A64C-2AD1D216E799}" type="presParOf" srcId="{82B7CBD5-EC9B-4574-BFDC-2954E363B3B4}" destId="{4F3FF383-F772-492F-BCD1-524CA9886CE2}" srcOrd="4" destOrd="0" presId="urn:microsoft.com/office/officeart/2008/layout/LinedList"/>
    <dgm:cxn modelId="{ABD3B5DE-9293-4BCC-A6AC-205495C33C15}" type="presParOf" srcId="{82B7CBD5-EC9B-4574-BFDC-2954E363B3B4}" destId="{973CDF81-F102-4B04-A66B-4B09795170D0}" srcOrd="5" destOrd="0" presId="urn:microsoft.com/office/officeart/2008/layout/LinedList"/>
    <dgm:cxn modelId="{4EA19E93-04CA-4364-94B1-8D812B4527CB}" type="presParOf" srcId="{973CDF81-F102-4B04-A66B-4B09795170D0}" destId="{A3C44AF8-968A-4982-9FFF-FC821D1816AD}" srcOrd="0" destOrd="0" presId="urn:microsoft.com/office/officeart/2008/layout/LinedList"/>
    <dgm:cxn modelId="{2758FE8A-339A-4F35-835F-3399A068A772}" type="presParOf" srcId="{973CDF81-F102-4B04-A66B-4B09795170D0}" destId="{C1B2DA0A-7614-4D53-8201-1A0D2B72C31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12F18A3-06FB-4EBB-8258-9CC1351033D5}" type="doc">
      <dgm:prSet loTypeId="urn:microsoft.com/office/officeart/2016/7/layout/VerticalDownArrowProcess" loCatId="process" qsTypeId="urn:microsoft.com/office/officeart/2005/8/quickstyle/simple4" qsCatId="simple" csTypeId="urn:microsoft.com/office/officeart/2005/8/colors/colorful1" csCatId="colorful"/>
      <dgm:spPr/>
      <dgm:t>
        <a:bodyPr/>
        <a:lstStyle/>
        <a:p>
          <a:endParaRPr lang="en-US"/>
        </a:p>
      </dgm:t>
    </dgm:pt>
    <dgm:pt modelId="{1A68FBE3-EF59-42F9-BDBA-FC77E9D5BD73}">
      <dgm:prSet/>
      <dgm:spPr/>
      <dgm:t>
        <a:bodyPr/>
        <a:lstStyle/>
        <a:p>
          <a:r>
            <a:rPr lang="en-US"/>
            <a:t>Identify</a:t>
          </a:r>
        </a:p>
      </dgm:t>
    </dgm:pt>
    <dgm:pt modelId="{4C33D3D9-2B4F-442F-80C7-2F2E5A6F09C4}" type="parTrans" cxnId="{690C1C10-8607-49CE-A1DD-646DCCCA1365}">
      <dgm:prSet/>
      <dgm:spPr/>
      <dgm:t>
        <a:bodyPr/>
        <a:lstStyle/>
        <a:p>
          <a:endParaRPr lang="en-US"/>
        </a:p>
      </dgm:t>
    </dgm:pt>
    <dgm:pt modelId="{2713A363-EA81-40D4-8D76-5D395195C518}" type="sibTrans" cxnId="{690C1C10-8607-49CE-A1DD-646DCCCA1365}">
      <dgm:prSet/>
      <dgm:spPr/>
      <dgm:t>
        <a:bodyPr/>
        <a:lstStyle/>
        <a:p>
          <a:endParaRPr lang="en-US"/>
        </a:p>
      </dgm:t>
    </dgm:pt>
    <dgm:pt modelId="{DE0CFF65-DA7F-4885-9F0E-9583C7609FD3}">
      <dgm:prSet/>
      <dgm:spPr/>
      <dgm:t>
        <a:bodyPr/>
        <a:lstStyle/>
        <a:p>
          <a:r>
            <a:rPr lang="en-US"/>
            <a:t>Identify the longest continuous carbon chain on which the alcohol functional group—the hydroxyl (–OH) group—is located</a:t>
          </a:r>
        </a:p>
      </dgm:t>
    </dgm:pt>
    <dgm:pt modelId="{ADFCB348-FD2E-4D72-92D9-1DA889AE0ACD}" type="parTrans" cxnId="{DBEB86F0-89E5-4F0D-B6C6-6358BAE64A50}">
      <dgm:prSet/>
      <dgm:spPr/>
      <dgm:t>
        <a:bodyPr/>
        <a:lstStyle/>
        <a:p>
          <a:endParaRPr lang="en-US"/>
        </a:p>
      </dgm:t>
    </dgm:pt>
    <dgm:pt modelId="{5472CAE6-F05C-434B-9113-082386C651F9}" type="sibTrans" cxnId="{DBEB86F0-89E5-4F0D-B6C6-6358BAE64A50}">
      <dgm:prSet/>
      <dgm:spPr/>
      <dgm:t>
        <a:bodyPr/>
        <a:lstStyle/>
        <a:p>
          <a:endParaRPr lang="en-US"/>
        </a:p>
      </dgm:t>
    </dgm:pt>
    <dgm:pt modelId="{9C57526F-7B01-4094-AB95-25B7662B1E6D}">
      <dgm:prSet/>
      <dgm:spPr/>
      <dgm:t>
        <a:bodyPr/>
        <a:lstStyle/>
        <a:p>
          <a:r>
            <a:rPr lang="en-US"/>
            <a:t>Write</a:t>
          </a:r>
        </a:p>
      </dgm:t>
    </dgm:pt>
    <dgm:pt modelId="{6E9A385F-DCBE-4033-AC8F-461B2247AFBF}" type="parTrans" cxnId="{3AF2BC4C-D1E9-4341-BDE5-D8F6D01A1890}">
      <dgm:prSet/>
      <dgm:spPr/>
      <dgm:t>
        <a:bodyPr/>
        <a:lstStyle/>
        <a:p>
          <a:endParaRPr lang="en-US"/>
        </a:p>
      </dgm:t>
    </dgm:pt>
    <dgm:pt modelId="{51F3F3EA-F406-454D-81D4-6669B921B206}" type="sibTrans" cxnId="{3AF2BC4C-D1E9-4341-BDE5-D8F6D01A1890}">
      <dgm:prSet/>
      <dgm:spPr/>
      <dgm:t>
        <a:bodyPr/>
        <a:lstStyle/>
        <a:p>
          <a:endParaRPr lang="en-US"/>
        </a:p>
      </dgm:t>
    </dgm:pt>
    <dgm:pt modelId="{9AEF321F-CE88-4275-B0BA-6698079418EE}">
      <dgm:prSet/>
      <dgm:spPr/>
      <dgm:t>
        <a:bodyPr/>
        <a:lstStyle/>
        <a:p>
          <a:r>
            <a:rPr lang="en-US"/>
            <a:t>Write the prefix for the name to indicate the number of carbons in the longest chain</a:t>
          </a:r>
        </a:p>
      </dgm:t>
    </dgm:pt>
    <dgm:pt modelId="{7176556D-0A1C-4A4A-9583-A8006C3A6FD7}" type="parTrans" cxnId="{AA0310C1-0094-442C-8820-AEC57C9E63EA}">
      <dgm:prSet/>
      <dgm:spPr/>
      <dgm:t>
        <a:bodyPr/>
        <a:lstStyle/>
        <a:p>
          <a:endParaRPr lang="en-US"/>
        </a:p>
      </dgm:t>
    </dgm:pt>
    <dgm:pt modelId="{05498476-B3BF-4329-AB27-30D38E809BE6}" type="sibTrans" cxnId="{AA0310C1-0094-442C-8820-AEC57C9E63EA}">
      <dgm:prSet/>
      <dgm:spPr/>
      <dgm:t>
        <a:bodyPr/>
        <a:lstStyle/>
        <a:p>
          <a:endParaRPr lang="en-US"/>
        </a:p>
      </dgm:t>
    </dgm:pt>
    <dgm:pt modelId="{25757861-8BEC-48AA-A43A-AF7008D31B06}">
      <dgm:prSet/>
      <dgm:spPr/>
      <dgm:t>
        <a:bodyPr/>
        <a:lstStyle/>
        <a:p>
          <a:r>
            <a:rPr lang="en-US"/>
            <a:t>Add</a:t>
          </a:r>
        </a:p>
      </dgm:t>
    </dgm:pt>
    <dgm:pt modelId="{5743A29F-BF36-4662-A842-E902A8138461}" type="parTrans" cxnId="{3CF3E238-0FF9-4C16-A260-3809AB0030D9}">
      <dgm:prSet/>
      <dgm:spPr/>
      <dgm:t>
        <a:bodyPr/>
        <a:lstStyle/>
        <a:p>
          <a:endParaRPr lang="en-US"/>
        </a:p>
      </dgm:t>
    </dgm:pt>
    <dgm:pt modelId="{5180766B-17FC-4D0B-8ADA-9A3480455A51}" type="sibTrans" cxnId="{3CF3E238-0FF9-4C16-A260-3809AB0030D9}">
      <dgm:prSet/>
      <dgm:spPr/>
      <dgm:t>
        <a:bodyPr/>
        <a:lstStyle/>
        <a:p>
          <a:endParaRPr lang="en-US"/>
        </a:p>
      </dgm:t>
    </dgm:pt>
    <dgm:pt modelId="{E8D62723-152C-40AF-A0EC-61E46683602D}">
      <dgm:prSet/>
      <dgm:spPr/>
      <dgm:t>
        <a:bodyPr/>
        <a:lstStyle/>
        <a:p>
          <a:r>
            <a:rPr lang="en-US"/>
            <a:t>Add an “an” to the prefix to indicate that all of the carbon–carbon bonds are single bonds</a:t>
          </a:r>
        </a:p>
      </dgm:t>
    </dgm:pt>
    <dgm:pt modelId="{B18E0804-D23F-41FC-AFBF-DAD2C8C8B9E3}" type="parTrans" cxnId="{3BC031FF-E1A3-4DD9-AA81-ED400E572E47}">
      <dgm:prSet/>
      <dgm:spPr/>
      <dgm:t>
        <a:bodyPr/>
        <a:lstStyle/>
        <a:p>
          <a:endParaRPr lang="en-US"/>
        </a:p>
      </dgm:t>
    </dgm:pt>
    <dgm:pt modelId="{95F9926E-4B3E-48F0-B9A7-4C2C6BC6588B}" type="sibTrans" cxnId="{3BC031FF-E1A3-4DD9-AA81-ED400E572E47}">
      <dgm:prSet/>
      <dgm:spPr/>
      <dgm:t>
        <a:bodyPr/>
        <a:lstStyle/>
        <a:p>
          <a:endParaRPr lang="en-US"/>
        </a:p>
      </dgm:t>
    </dgm:pt>
    <dgm:pt modelId="{27EDC63F-1787-402F-B1FA-62AF4557557E}">
      <dgm:prSet/>
      <dgm:spPr/>
      <dgm:t>
        <a:bodyPr/>
        <a:lstStyle/>
        <a:p>
          <a:r>
            <a:rPr lang="en-US"/>
            <a:t>Number</a:t>
          </a:r>
        </a:p>
      </dgm:t>
    </dgm:pt>
    <dgm:pt modelId="{59F0791A-E0E1-436B-B2A9-5E2FC87D4FA1}" type="parTrans" cxnId="{89D710D5-345D-4C6B-90E1-60BACFAC2C1D}">
      <dgm:prSet/>
      <dgm:spPr/>
      <dgm:t>
        <a:bodyPr/>
        <a:lstStyle/>
        <a:p>
          <a:endParaRPr lang="en-US"/>
        </a:p>
      </dgm:t>
    </dgm:pt>
    <dgm:pt modelId="{1BF5651B-2DFE-469E-89DE-E0EAE2250197}" type="sibTrans" cxnId="{89D710D5-345D-4C6B-90E1-60BACFAC2C1D}">
      <dgm:prSet/>
      <dgm:spPr/>
      <dgm:t>
        <a:bodyPr/>
        <a:lstStyle/>
        <a:p>
          <a:endParaRPr lang="en-US"/>
        </a:p>
      </dgm:t>
    </dgm:pt>
    <dgm:pt modelId="{CD03103C-EF4C-4AEE-B1F1-E335D534EC49}">
      <dgm:prSet/>
      <dgm:spPr/>
      <dgm:t>
        <a:bodyPr/>
        <a:lstStyle/>
        <a:p>
          <a:r>
            <a:rPr lang="en-US"/>
            <a:t>Number the carbon chain from the end nearest the hydroxyl group; </a:t>
          </a:r>
        </a:p>
      </dgm:t>
    </dgm:pt>
    <dgm:pt modelId="{69076B65-25BD-4B90-8123-32DF8496EF99}" type="parTrans" cxnId="{52D29DAC-166B-42F7-9911-1EB6F7A49221}">
      <dgm:prSet/>
      <dgm:spPr/>
      <dgm:t>
        <a:bodyPr/>
        <a:lstStyle/>
        <a:p>
          <a:endParaRPr lang="en-US"/>
        </a:p>
      </dgm:t>
    </dgm:pt>
    <dgm:pt modelId="{6587C295-D97E-4C15-9E87-98136B70B1D8}" type="sibTrans" cxnId="{52D29DAC-166B-42F7-9911-1EB6F7A49221}">
      <dgm:prSet/>
      <dgm:spPr/>
      <dgm:t>
        <a:bodyPr/>
        <a:lstStyle/>
        <a:p>
          <a:endParaRPr lang="en-US"/>
        </a:p>
      </dgm:t>
    </dgm:pt>
    <dgm:pt modelId="{1FF75ACD-9A1B-440D-9948-241A7488627A}">
      <dgm:prSet/>
      <dgm:spPr/>
      <dgm:t>
        <a:bodyPr/>
        <a:lstStyle/>
        <a:p>
          <a:r>
            <a:rPr lang="en-US"/>
            <a:t>Add</a:t>
          </a:r>
        </a:p>
      </dgm:t>
    </dgm:pt>
    <dgm:pt modelId="{A7622F42-34EF-4DAA-83E6-C9D9AA2992E0}" type="parTrans" cxnId="{ABEA7E05-95C4-4706-9E93-2A990C56C616}">
      <dgm:prSet/>
      <dgm:spPr/>
      <dgm:t>
        <a:bodyPr/>
        <a:lstStyle/>
        <a:p>
          <a:endParaRPr lang="en-US"/>
        </a:p>
      </dgm:t>
    </dgm:pt>
    <dgm:pt modelId="{D70A2882-76AD-434E-BD55-CCFFB764E825}" type="sibTrans" cxnId="{ABEA7E05-95C4-4706-9E93-2A990C56C616}">
      <dgm:prSet/>
      <dgm:spPr/>
      <dgm:t>
        <a:bodyPr/>
        <a:lstStyle/>
        <a:p>
          <a:endParaRPr lang="en-US"/>
        </a:p>
      </dgm:t>
    </dgm:pt>
    <dgm:pt modelId="{FB907D2B-DF60-4DBB-B359-865E9E4A11FF}">
      <dgm:prSet/>
      <dgm:spPr/>
      <dgm:t>
        <a:bodyPr/>
        <a:lstStyle/>
        <a:p>
          <a:r>
            <a:rPr lang="en-US"/>
            <a:t>If necessary, add the locant (number) for the hydroxyl group to the name; </a:t>
          </a:r>
        </a:p>
      </dgm:t>
    </dgm:pt>
    <dgm:pt modelId="{44B64D5F-2491-462A-8744-AEDBB0403BBD}" type="parTrans" cxnId="{02F38E12-65F6-40E4-8EF7-6F0961917895}">
      <dgm:prSet/>
      <dgm:spPr/>
      <dgm:t>
        <a:bodyPr/>
        <a:lstStyle/>
        <a:p>
          <a:endParaRPr lang="en-US"/>
        </a:p>
      </dgm:t>
    </dgm:pt>
    <dgm:pt modelId="{2CCFF59C-91FB-402C-9896-74EB66E2FEEB}" type="sibTrans" cxnId="{02F38E12-65F6-40E4-8EF7-6F0961917895}">
      <dgm:prSet/>
      <dgm:spPr/>
      <dgm:t>
        <a:bodyPr/>
        <a:lstStyle/>
        <a:p>
          <a:endParaRPr lang="en-US"/>
        </a:p>
      </dgm:t>
    </dgm:pt>
    <dgm:pt modelId="{60FAA514-D28A-41FB-B98C-B81E192B1C71}">
      <dgm:prSet/>
      <dgm:spPr/>
      <dgm:t>
        <a:bodyPr/>
        <a:lstStyle/>
        <a:p>
          <a:r>
            <a:rPr lang="en-US"/>
            <a:t>Complete</a:t>
          </a:r>
        </a:p>
      </dgm:t>
    </dgm:pt>
    <dgm:pt modelId="{36BA7A25-D01E-400D-BC52-F3135133CC01}" type="parTrans" cxnId="{8C02C322-055B-4539-8BED-C83BBA570714}">
      <dgm:prSet/>
      <dgm:spPr/>
      <dgm:t>
        <a:bodyPr/>
        <a:lstStyle/>
        <a:p>
          <a:endParaRPr lang="en-US"/>
        </a:p>
      </dgm:t>
    </dgm:pt>
    <dgm:pt modelId="{B2BB0867-F8F3-40C7-A969-E88FF2EE9A5B}" type="sibTrans" cxnId="{8C02C322-055B-4539-8BED-C83BBA570714}">
      <dgm:prSet/>
      <dgm:spPr/>
      <dgm:t>
        <a:bodyPr/>
        <a:lstStyle/>
        <a:p>
          <a:endParaRPr lang="en-US"/>
        </a:p>
      </dgm:t>
    </dgm:pt>
    <dgm:pt modelId="{82EC478B-A06E-413D-B34C-8EDF59990443}">
      <dgm:prSet/>
      <dgm:spPr/>
      <dgm:t>
        <a:bodyPr/>
        <a:lstStyle/>
        <a:p>
          <a:r>
            <a:rPr lang="en-US"/>
            <a:t>Complete the parent name with “-ol” to indicate that the compound is an alcohol</a:t>
          </a:r>
        </a:p>
      </dgm:t>
    </dgm:pt>
    <dgm:pt modelId="{81374FFD-31C8-4F78-A645-5780FF6D353E}" type="parTrans" cxnId="{8B79E867-C6A2-495C-983A-A95338F1BCBE}">
      <dgm:prSet/>
      <dgm:spPr/>
      <dgm:t>
        <a:bodyPr/>
        <a:lstStyle/>
        <a:p>
          <a:endParaRPr lang="en-US"/>
        </a:p>
      </dgm:t>
    </dgm:pt>
    <dgm:pt modelId="{DC1C0750-88E9-4F28-8E39-AE27D84A5C1C}" type="sibTrans" cxnId="{8B79E867-C6A2-495C-983A-A95338F1BCBE}">
      <dgm:prSet/>
      <dgm:spPr/>
      <dgm:t>
        <a:bodyPr/>
        <a:lstStyle/>
        <a:p>
          <a:endParaRPr lang="en-US"/>
        </a:p>
      </dgm:t>
    </dgm:pt>
    <dgm:pt modelId="{4DDC9509-05A9-46C5-BBAE-579540B0E288}">
      <dgm:prSet/>
      <dgm:spPr/>
      <dgm:t>
        <a:bodyPr/>
        <a:lstStyle/>
        <a:p>
          <a:r>
            <a:rPr lang="en-US"/>
            <a:t>Indicate</a:t>
          </a:r>
        </a:p>
      </dgm:t>
    </dgm:pt>
    <dgm:pt modelId="{D4C00579-1C1B-4F46-B0B1-BA88A8C0523D}" type="parTrans" cxnId="{527BC098-CC29-4215-9826-417D85D1E425}">
      <dgm:prSet/>
      <dgm:spPr/>
      <dgm:t>
        <a:bodyPr/>
        <a:lstStyle/>
        <a:p>
          <a:endParaRPr lang="en-US"/>
        </a:p>
      </dgm:t>
    </dgm:pt>
    <dgm:pt modelId="{B3D718C6-BA82-4619-AD6B-FC5E4448DCAB}" type="sibTrans" cxnId="{527BC098-CC29-4215-9826-417D85D1E425}">
      <dgm:prSet/>
      <dgm:spPr/>
      <dgm:t>
        <a:bodyPr/>
        <a:lstStyle/>
        <a:p>
          <a:endParaRPr lang="en-US"/>
        </a:p>
      </dgm:t>
    </dgm:pt>
    <dgm:pt modelId="{E12891FD-96D0-4DDF-B6C0-BAD83D585F5A}">
      <dgm:prSet/>
      <dgm:spPr/>
      <dgm:t>
        <a:bodyPr/>
        <a:lstStyle/>
        <a:p>
          <a:r>
            <a:rPr lang="en-US"/>
            <a:t>Indicate the presence of any substituent as a prefix</a:t>
          </a:r>
        </a:p>
      </dgm:t>
    </dgm:pt>
    <dgm:pt modelId="{DD780F85-21C9-4E49-8EE9-09C9820E87B6}" type="parTrans" cxnId="{46A9ADF6-0645-46A7-A8FC-0D7BF0738829}">
      <dgm:prSet/>
      <dgm:spPr/>
      <dgm:t>
        <a:bodyPr/>
        <a:lstStyle/>
        <a:p>
          <a:endParaRPr lang="en-US"/>
        </a:p>
      </dgm:t>
    </dgm:pt>
    <dgm:pt modelId="{90033F04-5B54-4102-836A-E7EB5F8FBFEC}" type="sibTrans" cxnId="{46A9ADF6-0645-46A7-A8FC-0D7BF0738829}">
      <dgm:prSet/>
      <dgm:spPr/>
      <dgm:t>
        <a:bodyPr/>
        <a:lstStyle/>
        <a:p>
          <a:endParaRPr lang="en-US"/>
        </a:p>
      </dgm:t>
    </dgm:pt>
    <dgm:pt modelId="{9E06E239-B81F-4CF9-8EFF-19BA0F45ED59}">
      <dgm:prSet/>
      <dgm:spPr/>
      <dgm:t>
        <a:bodyPr/>
        <a:lstStyle/>
        <a:p>
          <a:r>
            <a:rPr lang="en-US"/>
            <a:t>Add</a:t>
          </a:r>
        </a:p>
      </dgm:t>
    </dgm:pt>
    <dgm:pt modelId="{0F04D9A4-641F-4A39-B8DC-A8BECF42F51A}" type="parTrans" cxnId="{63E38F5D-BDC7-4F7E-AB91-29E7C03280B1}">
      <dgm:prSet/>
      <dgm:spPr/>
      <dgm:t>
        <a:bodyPr/>
        <a:lstStyle/>
        <a:p>
          <a:endParaRPr lang="en-US"/>
        </a:p>
      </dgm:t>
    </dgm:pt>
    <dgm:pt modelId="{5DBADF7F-39FE-4967-B14F-533E7513466B}" type="sibTrans" cxnId="{63E38F5D-BDC7-4F7E-AB91-29E7C03280B1}">
      <dgm:prSet/>
      <dgm:spPr/>
      <dgm:t>
        <a:bodyPr/>
        <a:lstStyle/>
        <a:p>
          <a:endParaRPr lang="en-US"/>
        </a:p>
      </dgm:t>
    </dgm:pt>
    <dgm:pt modelId="{61CBABF1-62C8-42F8-9ED2-A77DF609EC1D}">
      <dgm:prSet/>
      <dgm:spPr/>
      <dgm:t>
        <a:bodyPr/>
        <a:lstStyle/>
        <a:p>
          <a:r>
            <a:rPr lang="en-US" dirty="0"/>
            <a:t>If necessary, add the locant (number) to indicate the location of the substituent; </a:t>
          </a:r>
        </a:p>
      </dgm:t>
    </dgm:pt>
    <dgm:pt modelId="{2E64B623-B663-4B77-8BCA-BBFDDCE8ECCB}" type="parTrans" cxnId="{46C2143F-96B0-44D1-95F0-26F582ABC14E}">
      <dgm:prSet/>
      <dgm:spPr/>
      <dgm:t>
        <a:bodyPr/>
        <a:lstStyle/>
        <a:p>
          <a:endParaRPr lang="en-US"/>
        </a:p>
      </dgm:t>
    </dgm:pt>
    <dgm:pt modelId="{950B53F0-4728-4E64-94D7-AA3F1EF2BA6B}" type="sibTrans" cxnId="{46C2143F-96B0-44D1-95F0-26F582ABC14E}">
      <dgm:prSet/>
      <dgm:spPr/>
      <dgm:t>
        <a:bodyPr/>
        <a:lstStyle/>
        <a:p>
          <a:endParaRPr lang="en-US"/>
        </a:p>
      </dgm:t>
    </dgm:pt>
    <dgm:pt modelId="{1E67A652-D6B3-406F-BCDB-25189AE740A3}">
      <dgm:prSet/>
      <dgm:spPr/>
      <dgm:t>
        <a:bodyPr/>
        <a:lstStyle/>
        <a:p>
          <a:r>
            <a:rPr lang="en-US"/>
            <a:t>Double-check</a:t>
          </a:r>
        </a:p>
      </dgm:t>
    </dgm:pt>
    <dgm:pt modelId="{17156BEA-75F2-4C1B-91F1-6754623DE010}" type="parTrans" cxnId="{29BC3A11-0C5A-4C2E-BEB0-63405A101422}">
      <dgm:prSet/>
      <dgm:spPr/>
      <dgm:t>
        <a:bodyPr/>
        <a:lstStyle/>
        <a:p>
          <a:endParaRPr lang="en-US"/>
        </a:p>
      </dgm:t>
    </dgm:pt>
    <dgm:pt modelId="{4024C3D5-9D00-480F-8FA2-65BCFCD4375A}" type="sibTrans" cxnId="{29BC3A11-0C5A-4C2E-BEB0-63405A101422}">
      <dgm:prSet/>
      <dgm:spPr/>
      <dgm:t>
        <a:bodyPr/>
        <a:lstStyle/>
        <a:p>
          <a:endParaRPr lang="en-US"/>
        </a:p>
      </dgm:t>
    </dgm:pt>
    <dgm:pt modelId="{EB91E450-2BE6-46BD-8FC5-F3E7BB83DEF6}">
      <dgm:prSet/>
      <dgm:spPr/>
      <dgm:t>
        <a:bodyPr/>
        <a:lstStyle/>
        <a:p>
          <a:r>
            <a:rPr lang="en-US"/>
            <a:t>9. Double-check to make sure that the numbers are necessary to differentiate this compound from a similar compound; </a:t>
          </a:r>
        </a:p>
      </dgm:t>
    </dgm:pt>
    <dgm:pt modelId="{E0E0093B-43AD-42BA-8768-D043046E7358}" type="parTrans" cxnId="{61EB2E7A-32D5-4513-B325-25852D4C652A}">
      <dgm:prSet/>
      <dgm:spPr/>
      <dgm:t>
        <a:bodyPr/>
        <a:lstStyle/>
        <a:p>
          <a:endParaRPr lang="en-US"/>
        </a:p>
      </dgm:t>
    </dgm:pt>
    <dgm:pt modelId="{08373A83-6B4A-42FA-8F17-DA9C2C90950A}" type="sibTrans" cxnId="{61EB2E7A-32D5-4513-B325-25852D4C652A}">
      <dgm:prSet/>
      <dgm:spPr/>
      <dgm:t>
        <a:bodyPr/>
        <a:lstStyle/>
        <a:p>
          <a:endParaRPr lang="en-US"/>
        </a:p>
      </dgm:t>
    </dgm:pt>
    <dgm:pt modelId="{004E2D41-7D21-4F2D-910D-50CC33C84A66}" type="pres">
      <dgm:prSet presAssocID="{012F18A3-06FB-4EBB-8258-9CC1351033D5}" presName="Name0" presStyleCnt="0">
        <dgm:presLayoutVars>
          <dgm:dir/>
          <dgm:animLvl val="lvl"/>
          <dgm:resizeHandles val="exact"/>
        </dgm:presLayoutVars>
      </dgm:prSet>
      <dgm:spPr/>
    </dgm:pt>
    <dgm:pt modelId="{20660270-B023-447F-A4DF-B6D42D9B1E87}" type="pres">
      <dgm:prSet presAssocID="{1E67A652-D6B3-406F-BCDB-25189AE740A3}" presName="boxAndChildren" presStyleCnt="0"/>
      <dgm:spPr/>
    </dgm:pt>
    <dgm:pt modelId="{445EC6A9-D5B4-45D3-8151-D53529DD76F7}" type="pres">
      <dgm:prSet presAssocID="{1E67A652-D6B3-406F-BCDB-25189AE740A3}" presName="parentTextBox" presStyleLbl="alignNode1" presStyleIdx="0" presStyleCnt="9"/>
      <dgm:spPr/>
    </dgm:pt>
    <dgm:pt modelId="{8C3D18F5-C663-4C6A-8DA7-6770D6EED891}" type="pres">
      <dgm:prSet presAssocID="{1E67A652-D6B3-406F-BCDB-25189AE740A3}" presName="descendantBox" presStyleLbl="bgAccFollowNode1" presStyleIdx="0" presStyleCnt="9"/>
      <dgm:spPr/>
    </dgm:pt>
    <dgm:pt modelId="{C3770041-76EC-4C8D-B925-FB77434341A0}" type="pres">
      <dgm:prSet presAssocID="{5DBADF7F-39FE-4967-B14F-533E7513466B}" presName="sp" presStyleCnt="0"/>
      <dgm:spPr/>
    </dgm:pt>
    <dgm:pt modelId="{27E9CDBE-28DB-414D-8ADA-951F6B53273F}" type="pres">
      <dgm:prSet presAssocID="{9E06E239-B81F-4CF9-8EFF-19BA0F45ED59}" presName="arrowAndChildren" presStyleCnt="0"/>
      <dgm:spPr/>
    </dgm:pt>
    <dgm:pt modelId="{51ECE850-49B5-448C-A803-B64547F800B5}" type="pres">
      <dgm:prSet presAssocID="{9E06E239-B81F-4CF9-8EFF-19BA0F45ED59}" presName="parentTextArrow" presStyleLbl="node1" presStyleIdx="0" presStyleCnt="0"/>
      <dgm:spPr/>
    </dgm:pt>
    <dgm:pt modelId="{528A1982-B09C-4AC6-B7A8-EDEE0E15329E}" type="pres">
      <dgm:prSet presAssocID="{9E06E239-B81F-4CF9-8EFF-19BA0F45ED59}" presName="arrow" presStyleLbl="alignNode1" presStyleIdx="1" presStyleCnt="9"/>
      <dgm:spPr/>
    </dgm:pt>
    <dgm:pt modelId="{38395EED-AAC1-4E59-B7CA-308F93B06BB6}" type="pres">
      <dgm:prSet presAssocID="{9E06E239-B81F-4CF9-8EFF-19BA0F45ED59}" presName="descendantArrow" presStyleLbl="bgAccFollowNode1" presStyleIdx="1" presStyleCnt="9"/>
      <dgm:spPr/>
    </dgm:pt>
    <dgm:pt modelId="{70097208-A4A2-446A-A4B2-2D74FDAAA102}" type="pres">
      <dgm:prSet presAssocID="{B3D718C6-BA82-4619-AD6B-FC5E4448DCAB}" presName="sp" presStyleCnt="0"/>
      <dgm:spPr/>
    </dgm:pt>
    <dgm:pt modelId="{6C5AF85F-834C-4DD1-9034-2BD4CFA47A49}" type="pres">
      <dgm:prSet presAssocID="{4DDC9509-05A9-46C5-BBAE-579540B0E288}" presName="arrowAndChildren" presStyleCnt="0"/>
      <dgm:spPr/>
    </dgm:pt>
    <dgm:pt modelId="{C8732808-9B1A-4983-A7DB-1C06096938DB}" type="pres">
      <dgm:prSet presAssocID="{4DDC9509-05A9-46C5-BBAE-579540B0E288}" presName="parentTextArrow" presStyleLbl="node1" presStyleIdx="0" presStyleCnt="0"/>
      <dgm:spPr/>
    </dgm:pt>
    <dgm:pt modelId="{E27D6704-3316-4202-B4CB-A7BCB3B793AA}" type="pres">
      <dgm:prSet presAssocID="{4DDC9509-05A9-46C5-BBAE-579540B0E288}" presName="arrow" presStyleLbl="alignNode1" presStyleIdx="2" presStyleCnt="9"/>
      <dgm:spPr/>
    </dgm:pt>
    <dgm:pt modelId="{70CC633D-CE62-4CD8-A7BD-C245A37EE328}" type="pres">
      <dgm:prSet presAssocID="{4DDC9509-05A9-46C5-BBAE-579540B0E288}" presName="descendantArrow" presStyleLbl="bgAccFollowNode1" presStyleIdx="2" presStyleCnt="9"/>
      <dgm:spPr/>
    </dgm:pt>
    <dgm:pt modelId="{083EB4F5-FA0C-40C3-97F0-F455955F6B7E}" type="pres">
      <dgm:prSet presAssocID="{B2BB0867-F8F3-40C7-A969-E88FF2EE9A5B}" presName="sp" presStyleCnt="0"/>
      <dgm:spPr/>
    </dgm:pt>
    <dgm:pt modelId="{01144A0A-5953-476B-A1E3-A1B84D318255}" type="pres">
      <dgm:prSet presAssocID="{60FAA514-D28A-41FB-B98C-B81E192B1C71}" presName="arrowAndChildren" presStyleCnt="0"/>
      <dgm:spPr/>
    </dgm:pt>
    <dgm:pt modelId="{81F811CF-85DE-4470-94BB-85E5C0766451}" type="pres">
      <dgm:prSet presAssocID="{60FAA514-D28A-41FB-B98C-B81E192B1C71}" presName="parentTextArrow" presStyleLbl="node1" presStyleIdx="0" presStyleCnt="0"/>
      <dgm:spPr/>
    </dgm:pt>
    <dgm:pt modelId="{2F83E9C4-08FD-4626-BC0B-EC16B4AB72A4}" type="pres">
      <dgm:prSet presAssocID="{60FAA514-D28A-41FB-B98C-B81E192B1C71}" presName="arrow" presStyleLbl="alignNode1" presStyleIdx="3" presStyleCnt="9"/>
      <dgm:spPr/>
    </dgm:pt>
    <dgm:pt modelId="{748A1D4F-390D-4A6D-A200-51ACD5CBA259}" type="pres">
      <dgm:prSet presAssocID="{60FAA514-D28A-41FB-B98C-B81E192B1C71}" presName="descendantArrow" presStyleLbl="bgAccFollowNode1" presStyleIdx="3" presStyleCnt="9"/>
      <dgm:spPr/>
    </dgm:pt>
    <dgm:pt modelId="{A5C63B5E-D856-4DA7-83E8-38C19B04D9C6}" type="pres">
      <dgm:prSet presAssocID="{D70A2882-76AD-434E-BD55-CCFFB764E825}" presName="sp" presStyleCnt="0"/>
      <dgm:spPr/>
    </dgm:pt>
    <dgm:pt modelId="{F19B40C0-B4FD-44F1-A169-41EDA3ECAECD}" type="pres">
      <dgm:prSet presAssocID="{1FF75ACD-9A1B-440D-9948-241A7488627A}" presName="arrowAndChildren" presStyleCnt="0"/>
      <dgm:spPr/>
    </dgm:pt>
    <dgm:pt modelId="{68291D77-E17D-4CA4-9491-DDF3C37BDE3A}" type="pres">
      <dgm:prSet presAssocID="{1FF75ACD-9A1B-440D-9948-241A7488627A}" presName="parentTextArrow" presStyleLbl="node1" presStyleIdx="0" presStyleCnt="0"/>
      <dgm:spPr/>
    </dgm:pt>
    <dgm:pt modelId="{D18F9B93-62AD-46F1-9DED-E8DBB5E32475}" type="pres">
      <dgm:prSet presAssocID="{1FF75ACD-9A1B-440D-9948-241A7488627A}" presName="arrow" presStyleLbl="alignNode1" presStyleIdx="4" presStyleCnt="9"/>
      <dgm:spPr/>
    </dgm:pt>
    <dgm:pt modelId="{45E5A3BB-41D6-4F5E-A51D-A71727134E87}" type="pres">
      <dgm:prSet presAssocID="{1FF75ACD-9A1B-440D-9948-241A7488627A}" presName="descendantArrow" presStyleLbl="bgAccFollowNode1" presStyleIdx="4" presStyleCnt="9"/>
      <dgm:spPr/>
    </dgm:pt>
    <dgm:pt modelId="{040FB51A-46FC-4656-BE2B-2B992F0ADEC3}" type="pres">
      <dgm:prSet presAssocID="{1BF5651B-2DFE-469E-89DE-E0EAE2250197}" presName="sp" presStyleCnt="0"/>
      <dgm:spPr/>
    </dgm:pt>
    <dgm:pt modelId="{71EF3C12-4C54-4E05-8D77-D6BABEF47FD0}" type="pres">
      <dgm:prSet presAssocID="{27EDC63F-1787-402F-B1FA-62AF4557557E}" presName="arrowAndChildren" presStyleCnt="0"/>
      <dgm:spPr/>
    </dgm:pt>
    <dgm:pt modelId="{7E06F389-CE64-4C92-9A28-51C51EA63FFF}" type="pres">
      <dgm:prSet presAssocID="{27EDC63F-1787-402F-B1FA-62AF4557557E}" presName="parentTextArrow" presStyleLbl="node1" presStyleIdx="0" presStyleCnt="0"/>
      <dgm:spPr/>
    </dgm:pt>
    <dgm:pt modelId="{7E04C139-22CF-4AA0-8ADD-C1DA84FEC75D}" type="pres">
      <dgm:prSet presAssocID="{27EDC63F-1787-402F-B1FA-62AF4557557E}" presName="arrow" presStyleLbl="alignNode1" presStyleIdx="5" presStyleCnt="9"/>
      <dgm:spPr/>
    </dgm:pt>
    <dgm:pt modelId="{504201F9-94F8-4A5B-9B82-2D82C1AF2BE5}" type="pres">
      <dgm:prSet presAssocID="{27EDC63F-1787-402F-B1FA-62AF4557557E}" presName="descendantArrow" presStyleLbl="bgAccFollowNode1" presStyleIdx="5" presStyleCnt="9"/>
      <dgm:spPr/>
    </dgm:pt>
    <dgm:pt modelId="{F97642A5-34B3-4FE2-8FDE-412022FC0058}" type="pres">
      <dgm:prSet presAssocID="{5180766B-17FC-4D0B-8ADA-9A3480455A51}" presName="sp" presStyleCnt="0"/>
      <dgm:spPr/>
    </dgm:pt>
    <dgm:pt modelId="{03DC1921-5455-488D-B877-3E700F83FD61}" type="pres">
      <dgm:prSet presAssocID="{25757861-8BEC-48AA-A43A-AF7008D31B06}" presName="arrowAndChildren" presStyleCnt="0"/>
      <dgm:spPr/>
    </dgm:pt>
    <dgm:pt modelId="{B9769E61-45B5-4743-A570-378E62F3C6A3}" type="pres">
      <dgm:prSet presAssocID="{25757861-8BEC-48AA-A43A-AF7008D31B06}" presName="parentTextArrow" presStyleLbl="node1" presStyleIdx="0" presStyleCnt="0"/>
      <dgm:spPr/>
    </dgm:pt>
    <dgm:pt modelId="{A627AC0C-6443-40A1-B1D4-2E90A2E50342}" type="pres">
      <dgm:prSet presAssocID="{25757861-8BEC-48AA-A43A-AF7008D31B06}" presName="arrow" presStyleLbl="alignNode1" presStyleIdx="6" presStyleCnt="9"/>
      <dgm:spPr/>
    </dgm:pt>
    <dgm:pt modelId="{3EE9884B-F109-462F-BC59-3ECD1A248796}" type="pres">
      <dgm:prSet presAssocID="{25757861-8BEC-48AA-A43A-AF7008D31B06}" presName="descendantArrow" presStyleLbl="bgAccFollowNode1" presStyleIdx="6" presStyleCnt="9"/>
      <dgm:spPr/>
    </dgm:pt>
    <dgm:pt modelId="{FA6C468A-394A-4233-B07E-EE34B3E2DB18}" type="pres">
      <dgm:prSet presAssocID="{51F3F3EA-F406-454D-81D4-6669B921B206}" presName="sp" presStyleCnt="0"/>
      <dgm:spPr/>
    </dgm:pt>
    <dgm:pt modelId="{06A94C78-3179-4002-BEB1-2DB7846D76BC}" type="pres">
      <dgm:prSet presAssocID="{9C57526F-7B01-4094-AB95-25B7662B1E6D}" presName="arrowAndChildren" presStyleCnt="0"/>
      <dgm:spPr/>
    </dgm:pt>
    <dgm:pt modelId="{52DEB0C8-0CBE-4767-8D12-9AF106A154E9}" type="pres">
      <dgm:prSet presAssocID="{9C57526F-7B01-4094-AB95-25B7662B1E6D}" presName="parentTextArrow" presStyleLbl="node1" presStyleIdx="0" presStyleCnt="0"/>
      <dgm:spPr/>
    </dgm:pt>
    <dgm:pt modelId="{44D348A6-9FA0-413F-AC2E-B00E1B49A2BD}" type="pres">
      <dgm:prSet presAssocID="{9C57526F-7B01-4094-AB95-25B7662B1E6D}" presName="arrow" presStyleLbl="alignNode1" presStyleIdx="7" presStyleCnt="9"/>
      <dgm:spPr/>
    </dgm:pt>
    <dgm:pt modelId="{DDA859E8-1149-4674-BDF6-70638173EE96}" type="pres">
      <dgm:prSet presAssocID="{9C57526F-7B01-4094-AB95-25B7662B1E6D}" presName="descendantArrow" presStyleLbl="bgAccFollowNode1" presStyleIdx="7" presStyleCnt="9"/>
      <dgm:spPr/>
    </dgm:pt>
    <dgm:pt modelId="{86FE4A46-2AFE-40A3-9666-200AFF5262F7}" type="pres">
      <dgm:prSet presAssocID="{2713A363-EA81-40D4-8D76-5D395195C518}" presName="sp" presStyleCnt="0"/>
      <dgm:spPr/>
    </dgm:pt>
    <dgm:pt modelId="{750A3CA0-582F-47C9-A619-C1C16FC191AC}" type="pres">
      <dgm:prSet presAssocID="{1A68FBE3-EF59-42F9-BDBA-FC77E9D5BD73}" presName="arrowAndChildren" presStyleCnt="0"/>
      <dgm:spPr/>
    </dgm:pt>
    <dgm:pt modelId="{8EC96E0B-8ABB-4CDD-B0D4-822ED95A92A5}" type="pres">
      <dgm:prSet presAssocID="{1A68FBE3-EF59-42F9-BDBA-FC77E9D5BD73}" presName="parentTextArrow" presStyleLbl="node1" presStyleIdx="0" presStyleCnt="0"/>
      <dgm:spPr/>
    </dgm:pt>
    <dgm:pt modelId="{0A788924-8314-4AC6-86DD-3AA1B8CD08DC}" type="pres">
      <dgm:prSet presAssocID="{1A68FBE3-EF59-42F9-BDBA-FC77E9D5BD73}" presName="arrow" presStyleLbl="alignNode1" presStyleIdx="8" presStyleCnt="9"/>
      <dgm:spPr/>
    </dgm:pt>
    <dgm:pt modelId="{B77D00EC-79DC-4C0E-9DB3-56E41B7AAE6E}" type="pres">
      <dgm:prSet presAssocID="{1A68FBE3-EF59-42F9-BDBA-FC77E9D5BD73}" presName="descendantArrow" presStyleLbl="bgAccFollowNode1" presStyleIdx="8" presStyleCnt="9"/>
      <dgm:spPr/>
    </dgm:pt>
  </dgm:ptLst>
  <dgm:cxnLst>
    <dgm:cxn modelId="{5B6FD904-7A8B-4AD6-908D-3CD0DCA5237D}" type="presOf" srcId="{9E06E239-B81F-4CF9-8EFF-19BA0F45ED59}" destId="{51ECE850-49B5-448C-A803-B64547F800B5}" srcOrd="0" destOrd="0" presId="urn:microsoft.com/office/officeart/2016/7/layout/VerticalDownArrowProcess"/>
    <dgm:cxn modelId="{ABEA7E05-95C4-4706-9E93-2A990C56C616}" srcId="{012F18A3-06FB-4EBB-8258-9CC1351033D5}" destId="{1FF75ACD-9A1B-440D-9948-241A7488627A}" srcOrd="4" destOrd="0" parTransId="{A7622F42-34EF-4DAA-83E6-C9D9AA2992E0}" sibTransId="{D70A2882-76AD-434E-BD55-CCFFB764E825}"/>
    <dgm:cxn modelId="{D39D8505-4360-4E94-BAB3-7162FCC079CE}" type="presOf" srcId="{1A68FBE3-EF59-42F9-BDBA-FC77E9D5BD73}" destId="{8EC96E0B-8ABB-4CDD-B0D4-822ED95A92A5}" srcOrd="0" destOrd="0" presId="urn:microsoft.com/office/officeart/2016/7/layout/VerticalDownArrowProcess"/>
    <dgm:cxn modelId="{8AC36B0B-0603-45CB-88BA-86770CFD279B}" type="presOf" srcId="{25757861-8BEC-48AA-A43A-AF7008D31B06}" destId="{A627AC0C-6443-40A1-B1D4-2E90A2E50342}" srcOrd="1" destOrd="0" presId="urn:microsoft.com/office/officeart/2016/7/layout/VerticalDownArrowProcess"/>
    <dgm:cxn modelId="{690C1C10-8607-49CE-A1DD-646DCCCA1365}" srcId="{012F18A3-06FB-4EBB-8258-9CC1351033D5}" destId="{1A68FBE3-EF59-42F9-BDBA-FC77E9D5BD73}" srcOrd="0" destOrd="0" parTransId="{4C33D3D9-2B4F-442F-80C7-2F2E5A6F09C4}" sibTransId="{2713A363-EA81-40D4-8D76-5D395195C518}"/>
    <dgm:cxn modelId="{29BC3A11-0C5A-4C2E-BEB0-63405A101422}" srcId="{012F18A3-06FB-4EBB-8258-9CC1351033D5}" destId="{1E67A652-D6B3-406F-BCDB-25189AE740A3}" srcOrd="8" destOrd="0" parTransId="{17156BEA-75F2-4C1B-91F1-6754623DE010}" sibTransId="{4024C3D5-9D00-480F-8FA2-65BCFCD4375A}"/>
    <dgm:cxn modelId="{02F38E12-65F6-40E4-8EF7-6F0961917895}" srcId="{1FF75ACD-9A1B-440D-9948-241A7488627A}" destId="{FB907D2B-DF60-4DBB-B359-865E9E4A11FF}" srcOrd="0" destOrd="0" parTransId="{44B64D5F-2491-462A-8744-AEDBB0403BBD}" sibTransId="{2CCFF59C-91FB-402C-9896-74EB66E2FEEB}"/>
    <dgm:cxn modelId="{E27BA214-A138-4C4D-8627-C441F46323D8}" type="presOf" srcId="{1A68FBE3-EF59-42F9-BDBA-FC77E9D5BD73}" destId="{0A788924-8314-4AC6-86DD-3AA1B8CD08DC}" srcOrd="1" destOrd="0" presId="urn:microsoft.com/office/officeart/2016/7/layout/VerticalDownArrowProcess"/>
    <dgm:cxn modelId="{946DD91B-2500-4B04-AB62-0BF73F159726}" type="presOf" srcId="{1FF75ACD-9A1B-440D-9948-241A7488627A}" destId="{68291D77-E17D-4CA4-9491-DDF3C37BDE3A}" srcOrd="0" destOrd="0" presId="urn:microsoft.com/office/officeart/2016/7/layout/VerticalDownArrowProcess"/>
    <dgm:cxn modelId="{41362D1C-F6A6-44EF-9065-CC59371479B9}" type="presOf" srcId="{9C57526F-7B01-4094-AB95-25B7662B1E6D}" destId="{52DEB0C8-0CBE-4767-8D12-9AF106A154E9}" srcOrd="0" destOrd="0" presId="urn:microsoft.com/office/officeart/2016/7/layout/VerticalDownArrowProcess"/>
    <dgm:cxn modelId="{9BA1B01F-59A9-4CE8-80FA-25EA0DF56D7E}" type="presOf" srcId="{DE0CFF65-DA7F-4885-9F0E-9583C7609FD3}" destId="{B77D00EC-79DC-4C0E-9DB3-56E41B7AAE6E}" srcOrd="0" destOrd="0" presId="urn:microsoft.com/office/officeart/2016/7/layout/VerticalDownArrowProcess"/>
    <dgm:cxn modelId="{608B8E20-34C3-42DE-9FE9-5729899C0DC9}" type="presOf" srcId="{82EC478B-A06E-413D-B34C-8EDF59990443}" destId="{748A1D4F-390D-4A6D-A200-51ACD5CBA259}" srcOrd="0" destOrd="0" presId="urn:microsoft.com/office/officeart/2016/7/layout/VerticalDownArrowProcess"/>
    <dgm:cxn modelId="{8C02C322-055B-4539-8BED-C83BBA570714}" srcId="{012F18A3-06FB-4EBB-8258-9CC1351033D5}" destId="{60FAA514-D28A-41FB-B98C-B81E192B1C71}" srcOrd="5" destOrd="0" parTransId="{36BA7A25-D01E-400D-BC52-F3135133CC01}" sibTransId="{B2BB0867-F8F3-40C7-A969-E88FF2EE9A5B}"/>
    <dgm:cxn modelId="{4335E626-DDC4-4F17-8C66-375C10270BB4}" type="presOf" srcId="{012F18A3-06FB-4EBB-8258-9CC1351033D5}" destId="{004E2D41-7D21-4F2D-910D-50CC33C84A66}" srcOrd="0" destOrd="0" presId="urn:microsoft.com/office/officeart/2016/7/layout/VerticalDownArrowProcess"/>
    <dgm:cxn modelId="{C4513229-368A-43CE-98E6-A5EC3D27AB5A}" type="presOf" srcId="{4DDC9509-05A9-46C5-BBAE-579540B0E288}" destId="{E27D6704-3316-4202-B4CB-A7BCB3B793AA}" srcOrd="1" destOrd="0" presId="urn:microsoft.com/office/officeart/2016/7/layout/VerticalDownArrowProcess"/>
    <dgm:cxn modelId="{F9226C2E-3D67-4596-8FCD-2E48C984F27B}" type="presOf" srcId="{1E67A652-D6B3-406F-BCDB-25189AE740A3}" destId="{445EC6A9-D5B4-45D3-8151-D53529DD76F7}" srcOrd="0" destOrd="0" presId="urn:microsoft.com/office/officeart/2016/7/layout/VerticalDownArrowProcess"/>
    <dgm:cxn modelId="{1C2AD530-52FC-42AA-881A-647A4F6CE756}" type="presOf" srcId="{E12891FD-96D0-4DDF-B6C0-BAD83D585F5A}" destId="{70CC633D-CE62-4CD8-A7BD-C245A37EE328}" srcOrd="0" destOrd="0" presId="urn:microsoft.com/office/officeart/2016/7/layout/VerticalDownArrowProcess"/>
    <dgm:cxn modelId="{3CF3E238-0FF9-4C16-A260-3809AB0030D9}" srcId="{012F18A3-06FB-4EBB-8258-9CC1351033D5}" destId="{25757861-8BEC-48AA-A43A-AF7008D31B06}" srcOrd="2" destOrd="0" parTransId="{5743A29F-BF36-4662-A842-E902A8138461}" sibTransId="{5180766B-17FC-4D0B-8ADA-9A3480455A51}"/>
    <dgm:cxn modelId="{46C2143F-96B0-44D1-95F0-26F582ABC14E}" srcId="{9E06E239-B81F-4CF9-8EFF-19BA0F45ED59}" destId="{61CBABF1-62C8-42F8-9ED2-A77DF609EC1D}" srcOrd="0" destOrd="0" parTransId="{2E64B623-B663-4B77-8BCA-BBFDDCE8ECCB}" sibTransId="{950B53F0-4728-4E64-94D7-AA3F1EF2BA6B}"/>
    <dgm:cxn modelId="{F401205C-3754-4E33-A813-5985BCDFDFD7}" type="presOf" srcId="{25757861-8BEC-48AA-A43A-AF7008D31B06}" destId="{B9769E61-45B5-4743-A570-378E62F3C6A3}" srcOrd="0" destOrd="0" presId="urn:microsoft.com/office/officeart/2016/7/layout/VerticalDownArrowProcess"/>
    <dgm:cxn modelId="{63E38F5D-BDC7-4F7E-AB91-29E7C03280B1}" srcId="{012F18A3-06FB-4EBB-8258-9CC1351033D5}" destId="{9E06E239-B81F-4CF9-8EFF-19BA0F45ED59}" srcOrd="7" destOrd="0" parTransId="{0F04D9A4-641F-4A39-B8DC-A8BECF42F51A}" sibTransId="{5DBADF7F-39FE-4967-B14F-533E7513466B}"/>
    <dgm:cxn modelId="{0379845F-C1F9-46C4-A0B8-A6B6E61119FD}" type="presOf" srcId="{4DDC9509-05A9-46C5-BBAE-579540B0E288}" destId="{C8732808-9B1A-4983-A7DB-1C06096938DB}" srcOrd="0" destOrd="0" presId="urn:microsoft.com/office/officeart/2016/7/layout/VerticalDownArrowProcess"/>
    <dgm:cxn modelId="{B70E2863-0268-4141-BC6D-93F68F70266B}" type="presOf" srcId="{CD03103C-EF4C-4AEE-B1F1-E335D534EC49}" destId="{504201F9-94F8-4A5B-9B82-2D82C1AF2BE5}" srcOrd="0" destOrd="0" presId="urn:microsoft.com/office/officeart/2016/7/layout/VerticalDownArrowProcess"/>
    <dgm:cxn modelId="{8B79E867-C6A2-495C-983A-A95338F1BCBE}" srcId="{60FAA514-D28A-41FB-B98C-B81E192B1C71}" destId="{82EC478B-A06E-413D-B34C-8EDF59990443}" srcOrd="0" destOrd="0" parTransId="{81374FFD-31C8-4F78-A645-5780FF6D353E}" sibTransId="{DC1C0750-88E9-4F28-8E39-AE27D84A5C1C}"/>
    <dgm:cxn modelId="{0C972D68-DF71-434A-8C3F-7B48AB135F74}" type="presOf" srcId="{60FAA514-D28A-41FB-B98C-B81E192B1C71}" destId="{2F83E9C4-08FD-4626-BC0B-EC16B4AB72A4}" srcOrd="1" destOrd="0" presId="urn:microsoft.com/office/officeart/2016/7/layout/VerticalDownArrowProcess"/>
    <dgm:cxn modelId="{3AF2BC4C-D1E9-4341-BDE5-D8F6D01A1890}" srcId="{012F18A3-06FB-4EBB-8258-9CC1351033D5}" destId="{9C57526F-7B01-4094-AB95-25B7662B1E6D}" srcOrd="1" destOrd="0" parTransId="{6E9A385F-DCBE-4033-AC8F-461B2247AFBF}" sibTransId="{51F3F3EA-F406-454D-81D4-6669B921B206}"/>
    <dgm:cxn modelId="{E05D7C59-63A4-4DE4-AF54-0FCCC36E412F}" type="presOf" srcId="{60FAA514-D28A-41FB-B98C-B81E192B1C71}" destId="{81F811CF-85DE-4470-94BB-85E5C0766451}" srcOrd="0" destOrd="0" presId="urn:microsoft.com/office/officeart/2016/7/layout/VerticalDownArrowProcess"/>
    <dgm:cxn modelId="{61EB2E7A-32D5-4513-B325-25852D4C652A}" srcId="{1E67A652-D6B3-406F-BCDB-25189AE740A3}" destId="{EB91E450-2BE6-46BD-8FC5-F3E7BB83DEF6}" srcOrd="0" destOrd="0" parTransId="{E0E0093B-43AD-42BA-8768-D043046E7358}" sibTransId="{08373A83-6B4A-42FA-8F17-DA9C2C90950A}"/>
    <dgm:cxn modelId="{97665285-1020-4B0E-98EB-9615961817E5}" type="presOf" srcId="{1FF75ACD-9A1B-440D-9948-241A7488627A}" destId="{D18F9B93-62AD-46F1-9DED-E8DBB5E32475}" srcOrd="1" destOrd="0" presId="urn:microsoft.com/office/officeart/2016/7/layout/VerticalDownArrowProcess"/>
    <dgm:cxn modelId="{5C717496-3298-4F86-8B7C-B6AD9D1FC79E}" type="presOf" srcId="{27EDC63F-1787-402F-B1FA-62AF4557557E}" destId="{7E06F389-CE64-4C92-9A28-51C51EA63FFF}" srcOrd="0" destOrd="0" presId="urn:microsoft.com/office/officeart/2016/7/layout/VerticalDownArrowProcess"/>
    <dgm:cxn modelId="{527BC098-CC29-4215-9826-417D85D1E425}" srcId="{012F18A3-06FB-4EBB-8258-9CC1351033D5}" destId="{4DDC9509-05A9-46C5-BBAE-579540B0E288}" srcOrd="6" destOrd="0" parTransId="{D4C00579-1C1B-4F46-B0B1-BA88A8C0523D}" sibTransId="{B3D718C6-BA82-4619-AD6B-FC5E4448DCAB}"/>
    <dgm:cxn modelId="{52D29DAC-166B-42F7-9911-1EB6F7A49221}" srcId="{27EDC63F-1787-402F-B1FA-62AF4557557E}" destId="{CD03103C-EF4C-4AEE-B1F1-E335D534EC49}" srcOrd="0" destOrd="0" parTransId="{69076B65-25BD-4B90-8123-32DF8496EF99}" sibTransId="{6587C295-D97E-4C15-9E87-98136B70B1D8}"/>
    <dgm:cxn modelId="{AA0310C1-0094-442C-8820-AEC57C9E63EA}" srcId="{9C57526F-7B01-4094-AB95-25B7662B1E6D}" destId="{9AEF321F-CE88-4275-B0BA-6698079418EE}" srcOrd="0" destOrd="0" parTransId="{7176556D-0A1C-4A4A-9583-A8006C3A6FD7}" sibTransId="{05498476-B3BF-4329-AB27-30D38E809BE6}"/>
    <dgm:cxn modelId="{7271AFCB-BAA0-484D-92F2-489B94104369}" type="presOf" srcId="{EB91E450-2BE6-46BD-8FC5-F3E7BB83DEF6}" destId="{8C3D18F5-C663-4C6A-8DA7-6770D6EED891}" srcOrd="0" destOrd="0" presId="urn:microsoft.com/office/officeart/2016/7/layout/VerticalDownArrowProcess"/>
    <dgm:cxn modelId="{4EE9F2CB-764A-4C60-BE62-DC6B4DF1EA5B}" type="presOf" srcId="{27EDC63F-1787-402F-B1FA-62AF4557557E}" destId="{7E04C139-22CF-4AA0-8ADD-C1DA84FEC75D}" srcOrd="1" destOrd="0" presId="urn:microsoft.com/office/officeart/2016/7/layout/VerticalDownArrowProcess"/>
    <dgm:cxn modelId="{F1A054CD-50B3-4AF7-8270-289D61D7B8E8}" type="presOf" srcId="{9AEF321F-CE88-4275-B0BA-6698079418EE}" destId="{DDA859E8-1149-4674-BDF6-70638173EE96}" srcOrd="0" destOrd="0" presId="urn:microsoft.com/office/officeart/2016/7/layout/VerticalDownArrowProcess"/>
    <dgm:cxn modelId="{89D710D5-345D-4C6B-90E1-60BACFAC2C1D}" srcId="{012F18A3-06FB-4EBB-8258-9CC1351033D5}" destId="{27EDC63F-1787-402F-B1FA-62AF4557557E}" srcOrd="3" destOrd="0" parTransId="{59F0791A-E0E1-436B-B2A9-5E2FC87D4FA1}" sibTransId="{1BF5651B-2DFE-469E-89DE-E0EAE2250197}"/>
    <dgm:cxn modelId="{EE01AAD9-D5EB-4292-946E-445B51750961}" type="presOf" srcId="{E8D62723-152C-40AF-A0EC-61E46683602D}" destId="{3EE9884B-F109-462F-BC59-3ECD1A248796}" srcOrd="0" destOrd="0" presId="urn:microsoft.com/office/officeart/2016/7/layout/VerticalDownArrowProcess"/>
    <dgm:cxn modelId="{DBEB86F0-89E5-4F0D-B6C6-6358BAE64A50}" srcId="{1A68FBE3-EF59-42F9-BDBA-FC77E9D5BD73}" destId="{DE0CFF65-DA7F-4885-9F0E-9583C7609FD3}" srcOrd="0" destOrd="0" parTransId="{ADFCB348-FD2E-4D72-92D9-1DA889AE0ACD}" sibTransId="{5472CAE6-F05C-434B-9113-082386C651F9}"/>
    <dgm:cxn modelId="{B1DD22F2-7AF3-44D5-8019-B6E90B3C8644}" type="presOf" srcId="{9C57526F-7B01-4094-AB95-25B7662B1E6D}" destId="{44D348A6-9FA0-413F-AC2E-B00E1B49A2BD}" srcOrd="1" destOrd="0" presId="urn:microsoft.com/office/officeart/2016/7/layout/VerticalDownArrowProcess"/>
    <dgm:cxn modelId="{9F2F9CF3-A304-4642-B781-383E56597BB1}" type="presOf" srcId="{FB907D2B-DF60-4DBB-B359-865E9E4A11FF}" destId="{45E5A3BB-41D6-4F5E-A51D-A71727134E87}" srcOrd="0" destOrd="0" presId="urn:microsoft.com/office/officeart/2016/7/layout/VerticalDownArrowProcess"/>
    <dgm:cxn modelId="{46A9ADF6-0645-46A7-A8FC-0D7BF0738829}" srcId="{4DDC9509-05A9-46C5-BBAE-579540B0E288}" destId="{E12891FD-96D0-4DDF-B6C0-BAD83D585F5A}" srcOrd="0" destOrd="0" parTransId="{DD780F85-21C9-4E49-8EE9-09C9820E87B6}" sibTransId="{90033F04-5B54-4102-836A-E7EB5F8FBFEC}"/>
    <dgm:cxn modelId="{750C8EF8-79B1-4E21-9E08-AFCABC07F069}" type="presOf" srcId="{61CBABF1-62C8-42F8-9ED2-A77DF609EC1D}" destId="{38395EED-AAC1-4E59-B7CA-308F93B06BB6}" srcOrd="0" destOrd="0" presId="urn:microsoft.com/office/officeart/2016/7/layout/VerticalDownArrowProcess"/>
    <dgm:cxn modelId="{1B6C5DF9-8445-43C2-9824-B0914BF9A4AC}" type="presOf" srcId="{9E06E239-B81F-4CF9-8EFF-19BA0F45ED59}" destId="{528A1982-B09C-4AC6-B7A8-EDEE0E15329E}" srcOrd="1" destOrd="0" presId="urn:microsoft.com/office/officeart/2016/7/layout/VerticalDownArrowProcess"/>
    <dgm:cxn modelId="{3BC031FF-E1A3-4DD9-AA81-ED400E572E47}" srcId="{25757861-8BEC-48AA-A43A-AF7008D31B06}" destId="{E8D62723-152C-40AF-A0EC-61E46683602D}" srcOrd="0" destOrd="0" parTransId="{B18E0804-D23F-41FC-AFBF-DAD2C8C8B9E3}" sibTransId="{95F9926E-4B3E-48F0-B9A7-4C2C6BC6588B}"/>
    <dgm:cxn modelId="{84C003DE-7586-403B-AEFE-8B3FBA68C343}" type="presParOf" srcId="{004E2D41-7D21-4F2D-910D-50CC33C84A66}" destId="{20660270-B023-447F-A4DF-B6D42D9B1E87}" srcOrd="0" destOrd="0" presId="urn:microsoft.com/office/officeart/2016/7/layout/VerticalDownArrowProcess"/>
    <dgm:cxn modelId="{358448A8-46AA-4E23-9FC8-1B8F75E4EB5F}" type="presParOf" srcId="{20660270-B023-447F-A4DF-B6D42D9B1E87}" destId="{445EC6A9-D5B4-45D3-8151-D53529DD76F7}" srcOrd="0" destOrd="0" presId="urn:microsoft.com/office/officeart/2016/7/layout/VerticalDownArrowProcess"/>
    <dgm:cxn modelId="{304E4643-D589-4D0E-8F63-C8B425258606}" type="presParOf" srcId="{20660270-B023-447F-A4DF-B6D42D9B1E87}" destId="{8C3D18F5-C663-4C6A-8DA7-6770D6EED891}" srcOrd="1" destOrd="0" presId="urn:microsoft.com/office/officeart/2016/7/layout/VerticalDownArrowProcess"/>
    <dgm:cxn modelId="{E6D055BF-B7B5-499B-8DCD-22A450B3CE73}" type="presParOf" srcId="{004E2D41-7D21-4F2D-910D-50CC33C84A66}" destId="{C3770041-76EC-4C8D-B925-FB77434341A0}" srcOrd="1" destOrd="0" presId="urn:microsoft.com/office/officeart/2016/7/layout/VerticalDownArrowProcess"/>
    <dgm:cxn modelId="{4A6D626D-B891-4D3C-BAD6-B54C6C523C3D}" type="presParOf" srcId="{004E2D41-7D21-4F2D-910D-50CC33C84A66}" destId="{27E9CDBE-28DB-414D-8ADA-951F6B53273F}" srcOrd="2" destOrd="0" presId="urn:microsoft.com/office/officeart/2016/7/layout/VerticalDownArrowProcess"/>
    <dgm:cxn modelId="{04BE83E3-E2BA-490E-A983-33CB0CB3E012}" type="presParOf" srcId="{27E9CDBE-28DB-414D-8ADA-951F6B53273F}" destId="{51ECE850-49B5-448C-A803-B64547F800B5}" srcOrd="0" destOrd="0" presId="urn:microsoft.com/office/officeart/2016/7/layout/VerticalDownArrowProcess"/>
    <dgm:cxn modelId="{D5EFB95F-39DF-451C-9AD8-46F95759CFB0}" type="presParOf" srcId="{27E9CDBE-28DB-414D-8ADA-951F6B53273F}" destId="{528A1982-B09C-4AC6-B7A8-EDEE0E15329E}" srcOrd="1" destOrd="0" presId="urn:microsoft.com/office/officeart/2016/7/layout/VerticalDownArrowProcess"/>
    <dgm:cxn modelId="{85C494B2-4644-460C-AF7D-7E3349978B09}" type="presParOf" srcId="{27E9CDBE-28DB-414D-8ADA-951F6B53273F}" destId="{38395EED-AAC1-4E59-B7CA-308F93B06BB6}" srcOrd="2" destOrd="0" presId="urn:microsoft.com/office/officeart/2016/7/layout/VerticalDownArrowProcess"/>
    <dgm:cxn modelId="{860DA169-B93E-4FD5-A7F4-B82DE95BCEE5}" type="presParOf" srcId="{004E2D41-7D21-4F2D-910D-50CC33C84A66}" destId="{70097208-A4A2-446A-A4B2-2D74FDAAA102}" srcOrd="3" destOrd="0" presId="urn:microsoft.com/office/officeart/2016/7/layout/VerticalDownArrowProcess"/>
    <dgm:cxn modelId="{E7C454C4-43CE-4C87-ADBB-D7E28FBBD638}" type="presParOf" srcId="{004E2D41-7D21-4F2D-910D-50CC33C84A66}" destId="{6C5AF85F-834C-4DD1-9034-2BD4CFA47A49}" srcOrd="4" destOrd="0" presId="urn:microsoft.com/office/officeart/2016/7/layout/VerticalDownArrowProcess"/>
    <dgm:cxn modelId="{BC73E4DC-B967-4E52-A465-BC4ECFC2596A}" type="presParOf" srcId="{6C5AF85F-834C-4DD1-9034-2BD4CFA47A49}" destId="{C8732808-9B1A-4983-A7DB-1C06096938DB}" srcOrd="0" destOrd="0" presId="urn:microsoft.com/office/officeart/2016/7/layout/VerticalDownArrowProcess"/>
    <dgm:cxn modelId="{4DEB43AA-CDF2-4AF6-ABC1-761FC45ECDBD}" type="presParOf" srcId="{6C5AF85F-834C-4DD1-9034-2BD4CFA47A49}" destId="{E27D6704-3316-4202-B4CB-A7BCB3B793AA}" srcOrd="1" destOrd="0" presId="urn:microsoft.com/office/officeart/2016/7/layout/VerticalDownArrowProcess"/>
    <dgm:cxn modelId="{7613789E-179F-4EB4-AE70-964501C5A202}" type="presParOf" srcId="{6C5AF85F-834C-4DD1-9034-2BD4CFA47A49}" destId="{70CC633D-CE62-4CD8-A7BD-C245A37EE328}" srcOrd="2" destOrd="0" presId="urn:microsoft.com/office/officeart/2016/7/layout/VerticalDownArrowProcess"/>
    <dgm:cxn modelId="{1A59682F-36DF-41F2-AC6F-0EF66E09ADE2}" type="presParOf" srcId="{004E2D41-7D21-4F2D-910D-50CC33C84A66}" destId="{083EB4F5-FA0C-40C3-97F0-F455955F6B7E}" srcOrd="5" destOrd="0" presId="urn:microsoft.com/office/officeart/2016/7/layout/VerticalDownArrowProcess"/>
    <dgm:cxn modelId="{7A6DF24C-038F-4FCC-8031-4FDD7EA8D7A2}" type="presParOf" srcId="{004E2D41-7D21-4F2D-910D-50CC33C84A66}" destId="{01144A0A-5953-476B-A1E3-A1B84D318255}" srcOrd="6" destOrd="0" presId="urn:microsoft.com/office/officeart/2016/7/layout/VerticalDownArrowProcess"/>
    <dgm:cxn modelId="{081CA746-E5D4-4A6F-9CC3-F57E581FE938}" type="presParOf" srcId="{01144A0A-5953-476B-A1E3-A1B84D318255}" destId="{81F811CF-85DE-4470-94BB-85E5C0766451}" srcOrd="0" destOrd="0" presId="urn:microsoft.com/office/officeart/2016/7/layout/VerticalDownArrowProcess"/>
    <dgm:cxn modelId="{7D1EE5A4-F98D-4EBA-9C4B-02075A4CC86F}" type="presParOf" srcId="{01144A0A-5953-476B-A1E3-A1B84D318255}" destId="{2F83E9C4-08FD-4626-BC0B-EC16B4AB72A4}" srcOrd="1" destOrd="0" presId="urn:microsoft.com/office/officeart/2016/7/layout/VerticalDownArrowProcess"/>
    <dgm:cxn modelId="{4C2EEAB1-E0F2-40F2-A7F5-643CF7A7304C}" type="presParOf" srcId="{01144A0A-5953-476B-A1E3-A1B84D318255}" destId="{748A1D4F-390D-4A6D-A200-51ACD5CBA259}" srcOrd="2" destOrd="0" presId="urn:microsoft.com/office/officeart/2016/7/layout/VerticalDownArrowProcess"/>
    <dgm:cxn modelId="{358D1B3C-8659-40F3-9BBA-566ED6EAD0F6}" type="presParOf" srcId="{004E2D41-7D21-4F2D-910D-50CC33C84A66}" destId="{A5C63B5E-D856-4DA7-83E8-38C19B04D9C6}" srcOrd="7" destOrd="0" presId="urn:microsoft.com/office/officeart/2016/7/layout/VerticalDownArrowProcess"/>
    <dgm:cxn modelId="{6E51A937-4269-432B-A167-5A3A61AFF4D1}" type="presParOf" srcId="{004E2D41-7D21-4F2D-910D-50CC33C84A66}" destId="{F19B40C0-B4FD-44F1-A169-41EDA3ECAECD}" srcOrd="8" destOrd="0" presId="urn:microsoft.com/office/officeart/2016/7/layout/VerticalDownArrowProcess"/>
    <dgm:cxn modelId="{6A5A9FFC-43BB-462B-BCCF-A667D49939F3}" type="presParOf" srcId="{F19B40C0-B4FD-44F1-A169-41EDA3ECAECD}" destId="{68291D77-E17D-4CA4-9491-DDF3C37BDE3A}" srcOrd="0" destOrd="0" presId="urn:microsoft.com/office/officeart/2016/7/layout/VerticalDownArrowProcess"/>
    <dgm:cxn modelId="{9110E3A4-E4BE-4A8B-9DAA-F258A5B0E763}" type="presParOf" srcId="{F19B40C0-B4FD-44F1-A169-41EDA3ECAECD}" destId="{D18F9B93-62AD-46F1-9DED-E8DBB5E32475}" srcOrd="1" destOrd="0" presId="urn:microsoft.com/office/officeart/2016/7/layout/VerticalDownArrowProcess"/>
    <dgm:cxn modelId="{7EA10C50-2380-4694-A8F3-7C08468F12C5}" type="presParOf" srcId="{F19B40C0-B4FD-44F1-A169-41EDA3ECAECD}" destId="{45E5A3BB-41D6-4F5E-A51D-A71727134E87}" srcOrd="2" destOrd="0" presId="urn:microsoft.com/office/officeart/2016/7/layout/VerticalDownArrowProcess"/>
    <dgm:cxn modelId="{B6788ADC-8596-434F-8065-2FC911D5ACE5}" type="presParOf" srcId="{004E2D41-7D21-4F2D-910D-50CC33C84A66}" destId="{040FB51A-46FC-4656-BE2B-2B992F0ADEC3}" srcOrd="9" destOrd="0" presId="urn:microsoft.com/office/officeart/2016/7/layout/VerticalDownArrowProcess"/>
    <dgm:cxn modelId="{A060A7F9-7FF2-4059-8044-E4C5DF675C14}" type="presParOf" srcId="{004E2D41-7D21-4F2D-910D-50CC33C84A66}" destId="{71EF3C12-4C54-4E05-8D77-D6BABEF47FD0}" srcOrd="10" destOrd="0" presId="urn:microsoft.com/office/officeart/2016/7/layout/VerticalDownArrowProcess"/>
    <dgm:cxn modelId="{3AE8ECB0-9E72-4E50-972F-6FFD08365E20}" type="presParOf" srcId="{71EF3C12-4C54-4E05-8D77-D6BABEF47FD0}" destId="{7E06F389-CE64-4C92-9A28-51C51EA63FFF}" srcOrd="0" destOrd="0" presId="urn:microsoft.com/office/officeart/2016/7/layout/VerticalDownArrowProcess"/>
    <dgm:cxn modelId="{B2A676A4-50D9-482B-99C3-F333F1F0B035}" type="presParOf" srcId="{71EF3C12-4C54-4E05-8D77-D6BABEF47FD0}" destId="{7E04C139-22CF-4AA0-8ADD-C1DA84FEC75D}" srcOrd="1" destOrd="0" presId="urn:microsoft.com/office/officeart/2016/7/layout/VerticalDownArrowProcess"/>
    <dgm:cxn modelId="{FD4710B0-7FDB-4225-8D68-EF784F293D57}" type="presParOf" srcId="{71EF3C12-4C54-4E05-8D77-D6BABEF47FD0}" destId="{504201F9-94F8-4A5B-9B82-2D82C1AF2BE5}" srcOrd="2" destOrd="0" presId="urn:microsoft.com/office/officeart/2016/7/layout/VerticalDownArrowProcess"/>
    <dgm:cxn modelId="{8D434861-DDFE-4225-A366-7FF9BFE105FC}" type="presParOf" srcId="{004E2D41-7D21-4F2D-910D-50CC33C84A66}" destId="{F97642A5-34B3-4FE2-8FDE-412022FC0058}" srcOrd="11" destOrd="0" presId="urn:microsoft.com/office/officeart/2016/7/layout/VerticalDownArrowProcess"/>
    <dgm:cxn modelId="{ADA962EB-1FFA-4E8A-8C18-28D22948A35B}" type="presParOf" srcId="{004E2D41-7D21-4F2D-910D-50CC33C84A66}" destId="{03DC1921-5455-488D-B877-3E700F83FD61}" srcOrd="12" destOrd="0" presId="urn:microsoft.com/office/officeart/2016/7/layout/VerticalDownArrowProcess"/>
    <dgm:cxn modelId="{D61C86F7-5DEA-48B3-BC4D-FEA8E00B5C93}" type="presParOf" srcId="{03DC1921-5455-488D-B877-3E700F83FD61}" destId="{B9769E61-45B5-4743-A570-378E62F3C6A3}" srcOrd="0" destOrd="0" presId="urn:microsoft.com/office/officeart/2016/7/layout/VerticalDownArrowProcess"/>
    <dgm:cxn modelId="{A46EAE5B-A361-44CC-A36F-EFE10400109A}" type="presParOf" srcId="{03DC1921-5455-488D-B877-3E700F83FD61}" destId="{A627AC0C-6443-40A1-B1D4-2E90A2E50342}" srcOrd="1" destOrd="0" presId="urn:microsoft.com/office/officeart/2016/7/layout/VerticalDownArrowProcess"/>
    <dgm:cxn modelId="{80DE7541-FD0E-487A-9750-F0CA38E424FC}" type="presParOf" srcId="{03DC1921-5455-488D-B877-3E700F83FD61}" destId="{3EE9884B-F109-462F-BC59-3ECD1A248796}" srcOrd="2" destOrd="0" presId="urn:microsoft.com/office/officeart/2016/7/layout/VerticalDownArrowProcess"/>
    <dgm:cxn modelId="{2E87B406-E819-44BB-86FC-657F31D9A209}" type="presParOf" srcId="{004E2D41-7D21-4F2D-910D-50CC33C84A66}" destId="{FA6C468A-394A-4233-B07E-EE34B3E2DB18}" srcOrd="13" destOrd="0" presId="urn:microsoft.com/office/officeart/2016/7/layout/VerticalDownArrowProcess"/>
    <dgm:cxn modelId="{01DFC717-63BE-4FED-997F-3EBE485F3EF5}" type="presParOf" srcId="{004E2D41-7D21-4F2D-910D-50CC33C84A66}" destId="{06A94C78-3179-4002-BEB1-2DB7846D76BC}" srcOrd="14" destOrd="0" presId="urn:microsoft.com/office/officeart/2016/7/layout/VerticalDownArrowProcess"/>
    <dgm:cxn modelId="{237A664D-3024-42ED-92F7-477424B5404F}" type="presParOf" srcId="{06A94C78-3179-4002-BEB1-2DB7846D76BC}" destId="{52DEB0C8-0CBE-4767-8D12-9AF106A154E9}" srcOrd="0" destOrd="0" presId="urn:microsoft.com/office/officeart/2016/7/layout/VerticalDownArrowProcess"/>
    <dgm:cxn modelId="{EE35D505-F17C-4166-96FC-FD49AE3D4CA2}" type="presParOf" srcId="{06A94C78-3179-4002-BEB1-2DB7846D76BC}" destId="{44D348A6-9FA0-413F-AC2E-B00E1B49A2BD}" srcOrd="1" destOrd="0" presId="urn:microsoft.com/office/officeart/2016/7/layout/VerticalDownArrowProcess"/>
    <dgm:cxn modelId="{1EC45FBF-0FB9-4013-987C-220D4557B6C3}" type="presParOf" srcId="{06A94C78-3179-4002-BEB1-2DB7846D76BC}" destId="{DDA859E8-1149-4674-BDF6-70638173EE96}" srcOrd="2" destOrd="0" presId="urn:microsoft.com/office/officeart/2016/7/layout/VerticalDownArrowProcess"/>
    <dgm:cxn modelId="{140E6B49-810C-439E-829E-9C609D1920DF}" type="presParOf" srcId="{004E2D41-7D21-4F2D-910D-50CC33C84A66}" destId="{86FE4A46-2AFE-40A3-9666-200AFF5262F7}" srcOrd="15" destOrd="0" presId="urn:microsoft.com/office/officeart/2016/7/layout/VerticalDownArrowProcess"/>
    <dgm:cxn modelId="{5F7CB80F-857E-4FA7-BAA7-74179D9B6EEA}" type="presParOf" srcId="{004E2D41-7D21-4F2D-910D-50CC33C84A66}" destId="{750A3CA0-582F-47C9-A619-C1C16FC191AC}" srcOrd="16" destOrd="0" presId="urn:microsoft.com/office/officeart/2016/7/layout/VerticalDownArrowProcess"/>
    <dgm:cxn modelId="{59303D0C-2A62-43C0-9165-4850225F2FE7}" type="presParOf" srcId="{750A3CA0-582F-47C9-A619-C1C16FC191AC}" destId="{8EC96E0B-8ABB-4CDD-B0D4-822ED95A92A5}" srcOrd="0" destOrd="0" presId="urn:microsoft.com/office/officeart/2016/7/layout/VerticalDownArrowProcess"/>
    <dgm:cxn modelId="{6694719C-3D2A-4671-9A5C-062039043DCB}" type="presParOf" srcId="{750A3CA0-582F-47C9-A619-C1C16FC191AC}" destId="{0A788924-8314-4AC6-86DD-3AA1B8CD08DC}" srcOrd="1" destOrd="0" presId="urn:microsoft.com/office/officeart/2016/7/layout/VerticalDownArrowProcess"/>
    <dgm:cxn modelId="{F7E9F421-1203-4646-9668-473FADC589A1}" type="presParOf" srcId="{750A3CA0-582F-47C9-A619-C1C16FC191AC}" destId="{B77D00EC-79DC-4C0E-9DB3-56E41B7AAE6E}"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E1D191D-A1AC-4EA0-A4B4-6BB4EEBC8B7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3AED1A1-FD73-4D53-BB1D-453C4FD452C4}">
      <dgm:prSet/>
      <dgm:spPr/>
      <dgm:t>
        <a:bodyPr/>
        <a:lstStyle/>
        <a:p>
          <a:r>
            <a:rPr lang="en-US"/>
            <a:t>• </a:t>
          </a:r>
          <a:r>
            <a:rPr lang="en-US" i="1"/>
            <a:t>primary (1°) alcohols, in which the carbon atom carrying the –OH group is bonded </a:t>
          </a:r>
          <a:r>
            <a:rPr lang="en-US"/>
            <a:t>to one other carbon atom, as in CH3CH2CH2CH2OH(l), butan-1-ol</a:t>
          </a:r>
        </a:p>
      </dgm:t>
    </dgm:pt>
    <dgm:pt modelId="{798097F2-57DA-4D49-8926-CB7A712AB6C4}" type="parTrans" cxnId="{C3206B4A-FAD9-4C6E-A78C-8556D3668462}">
      <dgm:prSet/>
      <dgm:spPr/>
      <dgm:t>
        <a:bodyPr/>
        <a:lstStyle/>
        <a:p>
          <a:endParaRPr lang="en-US"/>
        </a:p>
      </dgm:t>
    </dgm:pt>
    <dgm:pt modelId="{B78C2297-2870-4701-A6C7-8FE41615EF58}" type="sibTrans" cxnId="{C3206B4A-FAD9-4C6E-A78C-8556D3668462}">
      <dgm:prSet/>
      <dgm:spPr/>
      <dgm:t>
        <a:bodyPr/>
        <a:lstStyle/>
        <a:p>
          <a:endParaRPr lang="en-US"/>
        </a:p>
      </dgm:t>
    </dgm:pt>
    <dgm:pt modelId="{3E62C189-83D8-4FC3-BAC8-3EEB1AC67230}">
      <dgm:prSet/>
      <dgm:spPr/>
      <dgm:t>
        <a:bodyPr/>
        <a:lstStyle/>
        <a:p>
          <a:r>
            <a:rPr lang="en-US" dirty="0"/>
            <a:t>• </a:t>
          </a:r>
          <a:r>
            <a:rPr lang="en-US" i="1" dirty="0"/>
            <a:t>secondary (2°) alcohols, in which the carbon atom carrying the –OH group is </a:t>
          </a:r>
          <a:r>
            <a:rPr lang="en-US" dirty="0"/>
            <a:t>bonded to two other carbon atoms, as in CH3CHOHCH2CH3(l), butan-2-ol</a:t>
          </a:r>
        </a:p>
      </dgm:t>
    </dgm:pt>
    <dgm:pt modelId="{885ECE46-9A20-4360-817D-C188E6601BE8}" type="parTrans" cxnId="{ABD59041-D277-4BBF-94CE-C1CD4AFD5D32}">
      <dgm:prSet/>
      <dgm:spPr/>
      <dgm:t>
        <a:bodyPr/>
        <a:lstStyle/>
        <a:p>
          <a:endParaRPr lang="en-US"/>
        </a:p>
      </dgm:t>
    </dgm:pt>
    <dgm:pt modelId="{02E84401-160D-47AE-AC0A-CABB5060995B}" type="sibTrans" cxnId="{ABD59041-D277-4BBF-94CE-C1CD4AFD5D32}">
      <dgm:prSet/>
      <dgm:spPr/>
      <dgm:t>
        <a:bodyPr/>
        <a:lstStyle/>
        <a:p>
          <a:endParaRPr lang="en-US"/>
        </a:p>
      </dgm:t>
    </dgm:pt>
    <dgm:pt modelId="{002B7092-ACAD-4642-B420-88252579834B}">
      <dgm:prSet/>
      <dgm:spPr/>
      <dgm:t>
        <a:bodyPr/>
        <a:lstStyle/>
        <a:p>
          <a:r>
            <a:rPr lang="en-US"/>
            <a:t>• </a:t>
          </a:r>
          <a:r>
            <a:rPr lang="en-US" i="1"/>
            <a:t>tertiary (3°) alcohols, in which the carbon atom carrying the –OH group is bonded </a:t>
          </a:r>
          <a:r>
            <a:rPr lang="en-US"/>
            <a:t>to three other carbon atoms, as in (CH3)3COH(l), 2-methylpropan-2-ol</a:t>
          </a:r>
        </a:p>
      </dgm:t>
    </dgm:pt>
    <dgm:pt modelId="{F661D49D-3FDC-4197-8D53-A367FEC37CB1}" type="parTrans" cxnId="{955C3FB8-2DD4-4614-BD58-52D965DC07E5}">
      <dgm:prSet/>
      <dgm:spPr/>
      <dgm:t>
        <a:bodyPr/>
        <a:lstStyle/>
        <a:p>
          <a:endParaRPr lang="en-US"/>
        </a:p>
      </dgm:t>
    </dgm:pt>
    <dgm:pt modelId="{B607C371-C5E3-4437-BC21-E65939D36793}" type="sibTrans" cxnId="{955C3FB8-2DD4-4614-BD58-52D965DC07E5}">
      <dgm:prSet/>
      <dgm:spPr/>
      <dgm:t>
        <a:bodyPr/>
        <a:lstStyle/>
        <a:p>
          <a:endParaRPr lang="en-US"/>
        </a:p>
      </dgm:t>
    </dgm:pt>
    <dgm:pt modelId="{DCD526A2-CC28-48E2-84A8-8224C7AFEC86}" type="pres">
      <dgm:prSet presAssocID="{0E1D191D-A1AC-4EA0-A4B4-6BB4EEBC8B72}" presName="root" presStyleCnt="0">
        <dgm:presLayoutVars>
          <dgm:dir/>
          <dgm:resizeHandles val="exact"/>
        </dgm:presLayoutVars>
      </dgm:prSet>
      <dgm:spPr/>
    </dgm:pt>
    <dgm:pt modelId="{AC37FC27-BAC0-443C-873D-09DF9D79AC0A}" type="pres">
      <dgm:prSet presAssocID="{33AED1A1-FD73-4D53-BB1D-453C4FD452C4}" presName="compNode" presStyleCnt="0"/>
      <dgm:spPr/>
    </dgm:pt>
    <dgm:pt modelId="{35C754FD-55DE-4E93-B638-C6792DAABB11}" type="pres">
      <dgm:prSet presAssocID="{33AED1A1-FD73-4D53-BB1D-453C4FD452C4}" presName="bgRect" presStyleLbl="bgShp" presStyleIdx="0" presStyleCnt="3"/>
      <dgm:spPr/>
    </dgm:pt>
    <dgm:pt modelId="{49111A38-461B-4167-A833-1E2F0A6C2B73}" type="pres">
      <dgm:prSet presAssocID="{33AED1A1-FD73-4D53-BB1D-453C4FD452C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ientist"/>
        </a:ext>
      </dgm:extLst>
    </dgm:pt>
    <dgm:pt modelId="{117215DF-9EA6-4371-B17C-7F3A391AFEF5}" type="pres">
      <dgm:prSet presAssocID="{33AED1A1-FD73-4D53-BB1D-453C4FD452C4}" presName="spaceRect" presStyleCnt="0"/>
      <dgm:spPr/>
    </dgm:pt>
    <dgm:pt modelId="{476B7667-CDC2-467D-9AF2-8C53C4A206DA}" type="pres">
      <dgm:prSet presAssocID="{33AED1A1-FD73-4D53-BB1D-453C4FD452C4}" presName="parTx" presStyleLbl="revTx" presStyleIdx="0" presStyleCnt="3">
        <dgm:presLayoutVars>
          <dgm:chMax val="0"/>
          <dgm:chPref val="0"/>
        </dgm:presLayoutVars>
      </dgm:prSet>
      <dgm:spPr/>
    </dgm:pt>
    <dgm:pt modelId="{B9EAB2A3-3B13-4E4D-9852-1E323F29C74E}" type="pres">
      <dgm:prSet presAssocID="{B78C2297-2870-4701-A6C7-8FE41615EF58}" presName="sibTrans" presStyleCnt="0"/>
      <dgm:spPr/>
    </dgm:pt>
    <dgm:pt modelId="{57C1432C-EBC8-40F8-B0EC-86F27EF92CEA}" type="pres">
      <dgm:prSet presAssocID="{3E62C189-83D8-4FC3-BAC8-3EEB1AC67230}" presName="compNode" presStyleCnt="0"/>
      <dgm:spPr/>
    </dgm:pt>
    <dgm:pt modelId="{66CB0C70-99A7-4CAA-8355-AC227E30515A}" type="pres">
      <dgm:prSet presAssocID="{3E62C189-83D8-4FC3-BAC8-3EEB1AC67230}" presName="bgRect" presStyleLbl="bgShp" presStyleIdx="1" presStyleCnt="3"/>
      <dgm:spPr/>
    </dgm:pt>
    <dgm:pt modelId="{AD80B0DF-63C8-43EE-B3E9-444DD7FFF188}" type="pres">
      <dgm:prSet presAssocID="{3E62C189-83D8-4FC3-BAC8-3EEB1AC6723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lask"/>
        </a:ext>
      </dgm:extLst>
    </dgm:pt>
    <dgm:pt modelId="{B7515D00-8495-4FD0-9635-BB376705AFF8}" type="pres">
      <dgm:prSet presAssocID="{3E62C189-83D8-4FC3-BAC8-3EEB1AC67230}" presName="spaceRect" presStyleCnt="0"/>
      <dgm:spPr/>
    </dgm:pt>
    <dgm:pt modelId="{46A385EF-08E6-479E-B568-14405DEABFFC}" type="pres">
      <dgm:prSet presAssocID="{3E62C189-83D8-4FC3-BAC8-3EEB1AC67230}" presName="parTx" presStyleLbl="revTx" presStyleIdx="1" presStyleCnt="3">
        <dgm:presLayoutVars>
          <dgm:chMax val="0"/>
          <dgm:chPref val="0"/>
        </dgm:presLayoutVars>
      </dgm:prSet>
      <dgm:spPr/>
    </dgm:pt>
    <dgm:pt modelId="{108988F8-C65E-4AB4-B742-D8E923DC3227}" type="pres">
      <dgm:prSet presAssocID="{02E84401-160D-47AE-AC0A-CABB5060995B}" presName="sibTrans" presStyleCnt="0"/>
      <dgm:spPr/>
    </dgm:pt>
    <dgm:pt modelId="{64609330-6121-487B-A94E-9888DD2E7D81}" type="pres">
      <dgm:prSet presAssocID="{002B7092-ACAD-4642-B420-88252579834B}" presName="compNode" presStyleCnt="0"/>
      <dgm:spPr/>
    </dgm:pt>
    <dgm:pt modelId="{08EB5E4F-2CDE-49B1-A061-DC7D06208CEC}" type="pres">
      <dgm:prSet presAssocID="{002B7092-ACAD-4642-B420-88252579834B}" presName="bgRect" presStyleLbl="bgShp" presStyleIdx="2" presStyleCnt="3"/>
      <dgm:spPr/>
    </dgm:pt>
    <dgm:pt modelId="{4EEA1F16-6772-4061-8876-399A03F5F8BE}" type="pres">
      <dgm:prSet presAssocID="{002B7092-ACAD-4642-B420-88252579834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atabase"/>
        </a:ext>
      </dgm:extLst>
    </dgm:pt>
    <dgm:pt modelId="{BDCC145C-5F13-4ECF-BBF2-AAC4F5B2F753}" type="pres">
      <dgm:prSet presAssocID="{002B7092-ACAD-4642-B420-88252579834B}" presName="spaceRect" presStyleCnt="0"/>
      <dgm:spPr/>
    </dgm:pt>
    <dgm:pt modelId="{DDB43525-D6D0-4184-AB7B-451F2AAD32CE}" type="pres">
      <dgm:prSet presAssocID="{002B7092-ACAD-4642-B420-88252579834B}" presName="parTx" presStyleLbl="revTx" presStyleIdx="2" presStyleCnt="3">
        <dgm:presLayoutVars>
          <dgm:chMax val="0"/>
          <dgm:chPref val="0"/>
        </dgm:presLayoutVars>
      </dgm:prSet>
      <dgm:spPr/>
    </dgm:pt>
  </dgm:ptLst>
  <dgm:cxnLst>
    <dgm:cxn modelId="{ABD59041-D277-4BBF-94CE-C1CD4AFD5D32}" srcId="{0E1D191D-A1AC-4EA0-A4B4-6BB4EEBC8B72}" destId="{3E62C189-83D8-4FC3-BAC8-3EEB1AC67230}" srcOrd="1" destOrd="0" parTransId="{885ECE46-9A20-4360-817D-C188E6601BE8}" sibTransId="{02E84401-160D-47AE-AC0A-CABB5060995B}"/>
    <dgm:cxn modelId="{C3206B4A-FAD9-4C6E-A78C-8556D3668462}" srcId="{0E1D191D-A1AC-4EA0-A4B4-6BB4EEBC8B72}" destId="{33AED1A1-FD73-4D53-BB1D-453C4FD452C4}" srcOrd="0" destOrd="0" parTransId="{798097F2-57DA-4D49-8926-CB7A712AB6C4}" sibTransId="{B78C2297-2870-4701-A6C7-8FE41615EF58}"/>
    <dgm:cxn modelId="{54ADEB74-FABE-4854-AB30-D394A22F738D}" type="presOf" srcId="{3E62C189-83D8-4FC3-BAC8-3EEB1AC67230}" destId="{46A385EF-08E6-479E-B568-14405DEABFFC}" srcOrd="0" destOrd="0" presId="urn:microsoft.com/office/officeart/2018/2/layout/IconVerticalSolidList"/>
    <dgm:cxn modelId="{F53DDC96-623B-4261-9E49-5721828C1D2A}" type="presOf" srcId="{0E1D191D-A1AC-4EA0-A4B4-6BB4EEBC8B72}" destId="{DCD526A2-CC28-48E2-84A8-8224C7AFEC86}" srcOrd="0" destOrd="0" presId="urn:microsoft.com/office/officeart/2018/2/layout/IconVerticalSolidList"/>
    <dgm:cxn modelId="{071626B2-D697-4B08-A9FE-9C876F495A54}" type="presOf" srcId="{33AED1A1-FD73-4D53-BB1D-453C4FD452C4}" destId="{476B7667-CDC2-467D-9AF2-8C53C4A206DA}" srcOrd="0" destOrd="0" presId="urn:microsoft.com/office/officeart/2018/2/layout/IconVerticalSolidList"/>
    <dgm:cxn modelId="{955C3FB8-2DD4-4614-BD58-52D965DC07E5}" srcId="{0E1D191D-A1AC-4EA0-A4B4-6BB4EEBC8B72}" destId="{002B7092-ACAD-4642-B420-88252579834B}" srcOrd="2" destOrd="0" parTransId="{F661D49D-3FDC-4197-8D53-A367FEC37CB1}" sibTransId="{B607C371-C5E3-4437-BC21-E65939D36793}"/>
    <dgm:cxn modelId="{F9279DEB-4801-4063-9F9E-16436DF676E5}" type="presOf" srcId="{002B7092-ACAD-4642-B420-88252579834B}" destId="{DDB43525-D6D0-4184-AB7B-451F2AAD32CE}" srcOrd="0" destOrd="0" presId="urn:microsoft.com/office/officeart/2018/2/layout/IconVerticalSolidList"/>
    <dgm:cxn modelId="{7190DC7F-9541-4A07-B212-A14943216287}" type="presParOf" srcId="{DCD526A2-CC28-48E2-84A8-8224C7AFEC86}" destId="{AC37FC27-BAC0-443C-873D-09DF9D79AC0A}" srcOrd="0" destOrd="0" presId="urn:microsoft.com/office/officeart/2018/2/layout/IconVerticalSolidList"/>
    <dgm:cxn modelId="{FC273290-5776-4CC5-A673-F9BEDC5E890F}" type="presParOf" srcId="{AC37FC27-BAC0-443C-873D-09DF9D79AC0A}" destId="{35C754FD-55DE-4E93-B638-C6792DAABB11}" srcOrd="0" destOrd="0" presId="urn:microsoft.com/office/officeart/2018/2/layout/IconVerticalSolidList"/>
    <dgm:cxn modelId="{3BCF653C-3AB1-4BA8-81C4-58E2FF5447AE}" type="presParOf" srcId="{AC37FC27-BAC0-443C-873D-09DF9D79AC0A}" destId="{49111A38-461B-4167-A833-1E2F0A6C2B73}" srcOrd="1" destOrd="0" presId="urn:microsoft.com/office/officeart/2018/2/layout/IconVerticalSolidList"/>
    <dgm:cxn modelId="{6383DC7D-A371-40A6-A69A-C9401EF99414}" type="presParOf" srcId="{AC37FC27-BAC0-443C-873D-09DF9D79AC0A}" destId="{117215DF-9EA6-4371-B17C-7F3A391AFEF5}" srcOrd="2" destOrd="0" presId="urn:microsoft.com/office/officeart/2018/2/layout/IconVerticalSolidList"/>
    <dgm:cxn modelId="{FB0015DA-E4FD-4AF3-81C2-13B4F4795CDB}" type="presParOf" srcId="{AC37FC27-BAC0-443C-873D-09DF9D79AC0A}" destId="{476B7667-CDC2-467D-9AF2-8C53C4A206DA}" srcOrd="3" destOrd="0" presId="urn:microsoft.com/office/officeart/2018/2/layout/IconVerticalSolidList"/>
    <dgm:cxn modelId="{3717D0C6-B0EA-4E82-A033-1F61AA13753D}" type="presParOf" srcId="{DCD526A2-CC28-48E2-84A8-8224C7AFEC86}" destId="{B9EAB2A3-3B13-4E4D-9852-1E323F29C74E}" srcOrd="1" destOrd="0" presId="urn:microsoft.com/office/officeart/2018/2/layout/IconVerticalSolidList"/>
    <dgm:cxn modelId="{53DE9030-A8D6-47D3-A491-581BC23D3B0C}" type="presParOf" srcId="{DCD526A2-CC28-48E2-84A8-8224C7AFEC86}" destId="{57C1432C-EBC8-40F8-B0EC-86F27EF92CEA}" srcOrd="2" destOrd="0" presId="urn:microsoft.com/office/officeart/2018/2/layout/IconVerticalSolidList"/>
    <dgm:cxn modelId="{F56CB15D-8973-4EAB-AD19-94BDDF3B601F}" type="presParOf" srcId="{57C1432C-EBC8-40F8-B0EC-86F27EF92CEA}" destId="{66CB0C70-99A7-4CAA-8355-AC227E30515A}" srcOrd="0" destOrd="0" presId="urn:microsoft.com/office/officeart/2018/2/layout/IconVerticalSolidList"/>
    <dgm:cxn modelId="{C6CAC2A1-4BCA-48D7-A63F-42086A671980}" type="presParOf" srcId="{57C1432C-EBC8-40F8-B0EC-86F27EF92CEA}" destId="{AD80B0DF-63C8-43EE-B3E9-444DD7FFF188}" srcOrd="1" destOrd="0" presId="urn:microsoft.com/office/officeart/2018/2/layout/IconVerticalSolidList"/>
    <dgm:cxn modelId="{744D4157-526A-4FAF-A882-1C4AD5E8995A}" type="presParOf" srcId="{57C1432C-EBC8-40F8-B0EC-86F27EF92CEA}" destId="{B7515D00-8495-4FD0-9635-BB376705AFF8}" srcOrd="2" destOrd="0" presId="urn:microsoft.com/office/officeart/2018/2/layout/IconVerticalSolidList"/>
    <dgm:cxn modelId="{575C44F3-6572-4E24-A61F-CE36A8E22053}" type="presParOf" srcId="{57C1432C-EBC8-40F8-B0EC-86F27EF92CEA}" destId="{46A385EF-08E6-479E-B568-14405DEABFFC}" srcOrd="3" destOrd="0" presId="urn:microsoft.com/office/officeart/2018/2/layout/IconVerticalSolidList"/>
    <dgm:cxn modelId="{667880A8-56AE-4021-B588-A6234C6F9B27}" type="presParOf" srcId="{DCD526A2-CC28-48E2-84A8-8224C7AFEC86}" destId="{108988F8-C65E-4AB4-B742-D8E923DC3227}" srcOrd="3" destOrd="0" presId="urn:microsoft.com/office/officeart/2018/2/layout/IconVerticalSolidList"/>
    <dgm:cxn modelId="{BC8BEEA8-8882-42C2-AD74-D57D987885A3}" type="presParOf" srcId="{DCD526A2-CC28-48E2-84A8-8224C7AFEC86}" destId="{64609330-6121-487B-A94E-9888DD2E7D81}" srcOrd="4" destOrd="0" presId="urn:microsoft.com/office/officeart/2018/2/layout/IconVerticalSolidList"/>
    <dgm:cxn modelId="{EBED6658-D049-4CD7-9C9A-92270420DA12}" type="presParOf" srcId="{64609330-6121-487B-A94E-9888DD2E7D81}" destId="{08EB5E4F-2CDE-49B1-A061-DC7D06208CEC}" srcOrd="0" destOrd="0" presId="urn:microsoft.com/office/officeart/2018/2/layout/IconVerticalSolidList"/>
    <dgm:cxn modelId="{9BACF7A1-3C70-4D81-A2B8-E0592527A927}" type="presParOf" srcId="{64609330-6121-487B-A94E-9888DD2E7D81}" destId="{4EEA1F16-6772-4061-8876-399A03F5F8BE}" srcOrd="1" destOrd="0" presId="urn:microsoft.com/office/officeart/2018/2/layout/IconVerticalSolidList"/>
    <dgm:cxn modelId="{C072950E-2967-4421-AB28-00B7E76C7D17}" type="presParOf" srcId="{64609330-6121-487B-A94E-9888DD2E7D81}" destId="{BDCC145C-5F13-4ECF-BBF2-AAC4F5B2F753}" srcOrd="2" destOrd="0" presId="urn:microsoft.com/office/officeart/2018/2/layout/IconVerticalSolidList"/>
    <dgm:cxn modelId="{FC2298BB-D330-46D1-81F5-219ECA954E34}" type="presParOf" srcId="{64609330-6121-487B-A94E-9888DD2E7D81}" destId="{DDB43525-D6D0-4184-AB7B-451F2AAD32C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707162B-95D4-45FB-A8E8-898E44E3CE7E}" type="doc">
      <dgm:prSet loTypeId="urn:microsoft.com/office/officeart/2018/5/layout/IconLeafLabelList" loCatId="icon" qsTypeId="urn:microsoft.com/office/officeart/2005/8/quickstyle/simple1" qsCatId="simple" csTypeId="urn:microsoft.com/office/officeart/2018/5/colors/Iconchunking_coloredtext_colorful5" csCatId="colorful" phldr="1"/>
      <dgm:spPr/>
      <dgm:t>
        <a:bodyPr/>
        <a:lstStyle/>
        <a:p>
          <a:endParaRPr lang="en-US"/>
        </a:p>
      </dgm:t>
    </dgm:pt>
    <dgm:pt modelId="{6E6F322A-C740-44CA-A645-71AEA24DA4A9}">
      <dgm:prSet/>
      <dgm:spPr/>
      <dgm:t>
        <a:bodyPr/>
        <a:lstStyle/>
        <a:p>
          <a:pPr>
            <a:defRPr cap="all"/>
          </a:pPr>
          <a:r>
            <a:rPr lang="en-US"/>
            <a:t>Esters are organic “salts” formed from the reaction of a carboxylic acid and an alcohol. </a:t>
          </a:r>
        </a:p>
      </dgm:t>
    </dgm:pt>
    <dgm:pt modelId="{E9DFD443-13B2-410B-91BF-3BE66BAFFC06}" type="parTrans" cxnId="{CC16050E-02DA-4201-B874-DCEBD8FD5BCB}">
      <dgm:prSet/>
      <dgm:spPr/>
      <dgm:t>
        <a:bodyPr/>
        <a:lstStyle/>
        <a:p>
          <a:endParaRPr lang="en-US"/>
        </a:p>
      </dgm:t>
    </dgm:pt>
    <dgm:pt modelId="{30D1BDBE-AC1B-4A78-8D84-8A1C34F5715D}" type="sibTrans" cxnId="{CC16050E-02DA-4201-B874-DCEBD8FD5BCB}">
      <dgm:prSet/>
      <dgm:spPr/>
      <dgm:t>
        <a:bodyPr/>
        <a:lstStyle/>
        <a:p>
          <a:endParaRPr lang="en-US"/>
        </a:p>
      </dgm:t>
    </dgm:pt>
    <dgm:pt modelId="{F983F350-5F81-4509-95EB-75598874C8A7}">
      <dgm:prSet/>
      <dgm:spPr/>
      <dgm:t>
        <a:bodyPr/>
        <a:lstStyle/>
        <a:p>
          <a:pPr>
            <a:defRPr cap="all"/>
          </a:pPr>
          <a:r>
            <a:rPr lang="en-US"/>
            <a:t>The first part is the name of the alkyl group from the alcohol used in the esterification reaction. </a:t>
          </a:r>
        </a:p>
      </dgm:t>
    </dgm:pt>
    <dgm:pt modelId="{5FE3D6F0-F0FF-467A-8621-92BB9608A81D}" type="parTrans" cxnId="{E6D1D618-B8AF-4C55-A10F-93A15C60CC27}">
      <dgm:prSet/>
      <dgm:spPr/>
      <dgm:t>
        <a:bodyPr/>
        <a:lstStyle/>
        <a:p>
          <a:endParaRPr lang="en-US"/>
        </a:p>
      </dgm:t>
    </dgm:pt>
    <dgm:pt modelId="{898D6A40-3D24-441F-9199-AB9CBB3A6A1A}" type="sibTrans" cxnId="{E6D1D618-B8AF-4C55-A10F-93A15C60CC27}">
      <dgm:prSet/>
      <dgm:spPr/>
      <dgm:t>
        <a:bodyPr/>
        <a:lstStyle/>
        <a:p>
          <a:endParaRPr lang="en-US"/>
        </a:p>
      </dgm:t>
    </dgm:pt>
    <dgm:pt modelId="{69CC8B50-7DE0-4153-9BAE-C8CCFD6D59DB}">
      <dgm:prSet/>
      <dgm:spPr/>
      <dgm:t>
        <a:bodyPr/>
        <a:lstStyle/>
        <a:p>
          <a:pPr>
            <a:defRPr cap="all"/>
          </a:pPr>
          <a:r>
            <a:rPr lang="en-US"/>
            <a:t>The second part comes from the acid. The ending of the acid name is changed from </a:t>
          </a:r>
          <a:r>
            <a:rPr lang="en-US" i="1"/>
            <a:t>-oic acid to -oate. </a:t>
          </a:r>
          <a:endParaRPr lang="en-US"/>
        </a:p>
      </dgm:t>
    </dgm:pt>
    <dgm:pt modelId="{79BCA976-D656-4CF1-9462-162EE37914E5}" type="parTrans" cxnId="{5249BF98-DD6E-45DE-A685-D7641C149F31}">
      <dgm:prSet/>
      <dgm:spPr/>
      <dgm:t>
        <a:bodyPr/>
        <a:lstStyle/>
        <a:p>
          <a:endParaRPr lang="en-US"/>
        </a:p>
      </dgm:t>
    </dgm:pt>
    <dgm:pt modelId="{F1C05C6E-1944-45C8-8C2A-DF041E62CBDC}" type="sibTrans" cxnId="{5249BF98-DD6E-45DE-A685-D7641C149F31}">
      <dgm:prSet/>
      <dgm:spPr/>
      <dgm:t>
        <a:bodyPr/>
        <a:lstStyle/>
        <a:p>
          <a:endParaRPr lang="en-US"/>
        </a:p>
      </dgm:t>
    </dgm:pt>
    <dgm:pt modelId="{E4C7D6CC-ADA9-4E71-B522-4885FAC4F9BB}" type="pres">
      <dgm:prSet presAssocID="{2707162B-95D4-45FB-A8E8-898E44E3CE7E}" presName="root" presStyleCnt="0">
        <dgm:presLayoutVars>
          <dgm:dir/>
          <dgm:resizeHandles val="exact"/>
        </dgm:presLayoutVars>
      </dgm:prSet>
      <dgm:spPr/>
    </dgm:pt>
    <dgm:pt modelId="{7CAA766C-B720-40A6-B3B5-5AD1F5063D9A}" type="pres">
      <dgm:prSet presAssocID="{6E6F322A-C740-44CA-A645-71AEA24DA4A9}" presName="compNode" presStyleCnt="0"/>
      <dgm:spPr/>
    </dgm:pt>
    <dgm:pt modelId="{8B446A50-56B0-455C-B392-A832FCC2B18E}" type="pres">
      <dgm:prSet presAssocID="{6E6F322A-C740-44CA-A645-71AEA24DA4A9}" presName="iconBgRect" presStyleLbl="bgShp" presStyleIdx="0" presStyleCnt="3"/>
      <dgm:spPr>
        <a:prstGeom prst="round2DiagRect">
          <a:avLst>
            <a:gd name="adj1" fmla="val 29727"/>
            <a:gd name="adj2" fmla="val 0"/>
          </a:avLst>
        </a:prstGeom>
      </dgm:spPr>
    </dgm:pt>
    <dgm:pt modelId="{1048AA92-26B2-4BD9-BFA2-6562BB2964E4}" type="pres">
      <dgm:prSet presAssocID="{6E6F322A-C740-44CA-A645-71AEA24DA4A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ientist"/>
        </a:ext>
      </dgm:extLst>
    </dgm:pt>
    <dgm:pt modelId="{9BF46830-282F-41B1-8A47-E0CF231E063B}" type="pres">
      <dgm:prSet presAssocID="{6E6F322A-C740-44CA-A645-71AEA24DA4A9}" presName="spaceRect" presStyleCnt="0"/>
      <dgm:spPr/>
    </dgm:pt>
    <dgm:pt modelId="{9D795E2E-6420-49A1-BCEB-74D67C6C9812}" type="pres">
      <dgm:prSet presAssocID="{6E6F322A-C740-44CA-A645-71AEA24DA4A9}" presName="textRect" presStyleLbl="revTx" presStyleIdx="0" presStyleCnt="3">
        <dgm:presLayoutVars>
          <dgm:chMax val="1"/>
          <dgm:chPref val="1"/>
        </dgm:presLayoutVars>
      </dgm:prSet>
      <dgm:spPr/>
    </dgm:pt>
    <dgm:pt modelId="{5F55AE3F-3BDD-4E0D-97B2-805A3CEDED78}" type="pres">
      <dgm:prSet presAssocID="{30D1BDBE-AC1B-4A78-8D84-8A1C34F5715D}" presName="sibTrans" presStyleCnt="0"/>
      <dgm:spPr/>
    </dgm:pt>
    <dgm:pt modelId="{1AAE3B04-677D-422F-84D0-768A8E19B5CF}" type="pres">
      <dgm:prSet presAssocID="{F983F350-5F81-4509-95EB-75598874C8A7}" presName="compNode" presStyleCnt="0"/>
      <dgm:spPr/>
    </dgm:pt>
    <dgm:pt modelId="{193AAD70-91DE-49BC-8DF9-535352410DC4}" type="pres">
      <dgm:prSet presAssocID="{F983F350-5F81-4509-95EB-75598874C8A7}" presName="iconBgRect" presStyleLbl="bgShp" presStyleIdx="1" presStyleCnt="3"/>
      <dgm:spPr>
        <a:prstGeom prst="round2DiagRect">
          <a:avLst>
            <a:gd name="adj1" fmla="val 29727"/>
            <a:gd name="adj2" fmla="val 0"/>
          </a:avLst>
        </a:prstGeom>
      </dgm:spPr>
    </dgm:pt>
    <dgm:pt modelId="{37C36AFF-CD3D-497D-B17C-B0EE50FF3DB9}" type="pres">
      <dgm:prSet presAssocID="{F983F350-5F81-4509-95EB-75598874C8A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eer"/>
        </a:ext>
      </dgm:extLst>
    </dgm:pt>
    <dgm:pt modelId="{1F5D2A56-F990-4CD8-A334-66F622709D01}" type="pres">
      <dgm:prSet presAssocID="{F983F350-5F81-4509-95EB-75598874C8A7}" presName="spaceRect" presStyleCnt="0"/>
      <dgm:spPr/>
    </dgm:pt>
    <dgm:pt modelId="{591E942A-2F7C-4CBD-9B74-B50F7B10DE59}" type="pres">
      <dgm:prSet presAssocID="{F983F350-5F81-4509-95EB-75598874C8A7}" presName="textRect" presStyleLbl="revTx" presStyleIdx="1" presStyleCnt="3">
        <dgm:presLayoutVars>
          <dgm:chMax val="1"/>
          <dgm:chPref val="1"/>
        </dgm:presLayoutVars>
      </dgm:prSet>
      <dgm:spPr/>
    </dgm:pt>
    <dgm:pt modelId="{6A09E709-7576-4B77-B02A-E9E6BAAC7726}" type="pres">
      <dgm:prSet presAssocID="{898D6A40-3D24-441F-9199-AB9CBB3A6A1A}" presName="sibTrans" presStyleCnt="0"/>
      <dgm:spPr/>
    </dgm:pt>
    <dgm:pt modelId="{B77D6F55-2FD3-48F8-9BF6-0C44D3F39A02}" type="pres">
      <dgm:prSet presAssocID="{69CC8B50-7DE0-4153-9BAE-C8CCFD6D59DB}" presName="compNode" presStyleCnt="0"/>
      <dgm:spPr/>
    </dgm:pt>
    <dgm:pt modelId="{16487ECF-A0E7-470C-92CF-7B3845278808}" type="pres">
      <dgm:prSet presAssocID="{69CC8B50-7DE0-4153-9BAE-C8CCFD6D59DB}" presName="iconBgRect" presStyleLbl="bgShp" presStyleIdx="2" presStyleCnt="3"/>
      <dgm:spPr>
        <a:prstGeom prst="round2DiagRect">
          <a:avLst>
            <a:gd name="adj1" fmla="val 29727"/>
            <a:gd name="adj2" fmla="val 0"/>
          </a:avLst>
        </a:prstGeom>
      </dgm:spPr>
    </dgm:pt>
    <dgm:pt modelId="{CD856BE9-D434-465F-9B47-41A90755297B}" type="pres">
      <dgm:prSet presAssocID="{69CC8B50-7DE0-4153-9BAE-C8CCFD6D59D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lask"/>
        </a:ext>
      </dgm:extLst>
    </dgm:pt>
    <dgm:pt modelId="{2C89624B-14C8-426D-8DE1-11DD4DFC88D8}" type="pres">
      <dgm:prSet presAssocID="{69CC8B50-7DE0-4153-9BAE-C8CCFD6D59DB}" presName="spaceRect" presStyleCnt="0"/>
      <dgm:spPr/>
    </dgm:pt>
    <dgm:pt modelId="{D45D394A-A0FE-4BDE-A502-58EA9C9A0EA7}" type="pres">
      <dgm:prSet presAssocID="{69CC8B50-7DE0-4153-9BAE-C8CCFD6D59DB}" presName="textRect" presStyleLbl="revTx" presStyleIdx="2" presStyleCnt="3">
        <dgm:presLayoutVars>
          <dgm:chMax val="1"/>
          <dgm:chPref val="1"/>
        </dgm:presLayoutVars>
      </dgm:prSet>
      <dgm:spPr/>
    </dgm:pt>
  </dgm:ptLst>
  <dgm:cxnLst>
    <dgm:cxn modelId="{CC16050E-02DA-4201-B874-DCEBD8FD5BCB}" srcId="{2707162B-95D4-45FB-A8E8-898E44E3CE7E}" destId="{6E6F322A-C740-44CA-A645-71AEA24DA4A9}" srcOrd="0" destOrd="0" parTransId="{E9DFD443-13B2-410B-91BF-3BE66BAFFC06}" sibTransId="{30D1BDBE-AC1B-4A78-8D84-8A1C34F5715D}"/>
    <dgm:cxn modelId="{E6D1D618-B8AF-4C55-A10F-93A15C60CC27}" srcId="{2707162B-95D4-45FB-A8E8-898E44E3CE7E}" destId="{F983F350-5F81-4509-95EB-75598874C8A7}" srcOrd="1" destOrd="0" parTransId="{5FE3D6F0-F0FF-467A-8621-92BB9608A81D}" sibTransId="{898D6A40-3D24-441F-9199-AB9CBB3A6A1A}"/>
    <dgm:cxn modelId="{31446349-63E9-4CBA-BD9A-89F6C871532A}" type="presOf" srcId="{F983F350-5F81-4509-95EB-75598874C8A7}" destId="{591E942A-2F7C-4CBD-9B74-B50F7B10DE59}" srcOrd="0" destOrd="0" presId="urn:microsoft.com/office/officeart/2018/5/layout/IconLeafLabelList"/>
    <dgm:cxn modelId="{6B2BF191-7E9A-4BF7-9DEC-C07FDEF45A20}" type="presOf" srcId="{69CC8B50-7DE0-4153-9BAE-C8CCFD6D59DB}" destId="{D45D394A-A0FE-4BDE-A502-58EA9C9A0EA7}" srcOrd="0" destOrd="0" presId="urn:microsoft.com/office/officeart/2018/5/layout/IconLeafLabelList"/>
    <dgm:cxn modelId="{5249BF98-DD6E-45DE-A685-D7641C149F31}" srcId="{2707162B-95D4-45FB-A8E8-898E44E3CE7E}" destId="{69CC8B50-7DE0-4153-9BAE-C8CCFD6D59DB}" srcOrd="2" destOrd="0" parTransId="{79BCA976-D656-4CF1-9462-162EE37914E5}" sibTransId="{F1C05C6E-1944-45C8-8C2A-DF041E62CBDC}"/>
    <dgm:cxn modelId="{912EF799-5305-4DE3-AC03-3071E6455946}" type="presOf" srcId="{2707162B-95D4-45FB-A8E8-898E44E3CE7E}" destId="{E4C7D6CC-ADA9-4E71-B522-4885FAC4F9BB}" srcOrd="0" destOrd="0" presId="urn:microsoft.com/office/officeart/2018/5/layout/IconLeafLabelList"/>
    <dgm:cxn modelId="{4B1B7FE1-ADDF-48E0-8371-D3892421D448}" type="presOf" srcId="{6E6F322A-C740-44CA-A645-71AEA24DA4A9}" destId="{9D795E2E-6420-49A1-BCEB-74D67C6C9812}" srcOrd="0" destOrd="0" presId="urn:microsoft.com/office/officeart/2018/5/layout/IconLeafLabelList"/>
    <dgm:cxn modelId="{A157E8E6-65FF-4FB1-A359-BB93BF01DCF4}" type="presParOf" srcId="{E4C7D6CC-ADA9-4E71-B522-4885FAC4F9BB}" destId="{7CAA766C-B720-40A6-B3B5-5AD1F5063D9A}" srcOrd="0" destOrd="0" presId="urn:microsoft.com/office/officeart/2018/5/layout/IconLeafLabelList"/>
    <dgm:cxn modelId="{25439E44-AAA9-4A0D-BEF3-AA6E9003F619}" type="presParOf" srcId="{7CAA766C-B720-40A6-B3B5-5AD1F5063D9A}" destId="{8B446A50-56B0-455C-B392-A832FCC2B18E}" srcOrd="0" destOrd="0" presId="urn:microsoft.com/office/officeart/2018/5/layout/IconLeafLabelList"/>
    <dgm:cxn modelId="{1F2D8F8D-2374-4280-9A52-AE8C0E171D1A}" type="presParOf" srcId="{7CAA766C-B720-40A6-B3B5-5AD1F5063D9A}" destId="{1048AA92-26B2-4BD9-BFA2-6562BB2964E4}" srcOrd="1" destOrd="0" presId="urn:microsoft.com/office/officeart/2018/5/layout/IconLeafLabelList"/>
    <dgm:cxn modelId="{FFF35546-EBBE-47AF-899E-5FCBD1029F3B}" type="presParOf" srcId="{7CAA766C-B720-40A6-B3B5-5AD1F5063D9A}" destId="{9BF46830-282F-41B1-8A47-E0CF231E063B}" srcOrd="2" destOrd="0" presId="urn:microsoft.com/office/officeart/2018/5/layout/IconLeafLabelList"/>
    <dgm:cxn modelId="{AF263D19-BF03-4AF1-AB05-FD9C3B2272C6}" type="presParOf" srcId="{7CAA766C-B720-40A6-B3B5-5AD1F5063D9A}" destId="{9D795E2E-6420-49A1-BCEB-74D67C6C9812}" srcOrd="3" destOrd="0" presId="urn:microsoft.com/office/officeart/2018/5/layout/IconLeafLabelList"/>
    <dgm:cxn modelId="{5E98F2AD-284E-4E64-9D78-6B42DC2F1C85}" type="presParOf" srcId="{E4C7D6CC-ADA9-4E71-B522-4885FAC4F9BB}" destId="{5F55AE3F-3BDD-4E0D-97B2-805A3CEDED78}" srcOrd="1" destOrd="0" presId="urn:microsoft.com/office/officeart/2018/5/layout/IconLeafLabelList"/>
    <dgm:cxn modelId="{8406950E-6D7B-4A98-A9B0-38292BA1F9BC}" type="presParOf" srcId="{E4C7D6CC-ADA9-4E71-B522-4885FAC4F9BB}" destId="{1AAE3B04-677D-422F-84D0-768A8E19B5CF}" srcOrd="2" destOrd="0" presId="urn:microsoft.com/office/officeart/2018/5/layout/IconLeafLabelList"/>
    <dgm:cxn modelId="{1A6991B7-E37D-45FA-9478-4A814475FEC6}" type="presParOf" srcId="{1AAE3B04-677D-422F-84D0-768A8E19B5CF}" destId="{193AAD70-91DE-49BC-8DF9-535352410DC4}" srcOrd="0" destOrd="0" presId="urn:microsoft.com/office/officeart/2018/5/layout/IconLeafLabelList"/>
    <dgm:cxn modelId="{A8D44D19-8175-49EE-B320-BC703932C4AA}" type="presParOf" srcId="{1AAE3B04-677D-422F-84D0-768A8E19B5CF}" destId="{37C36AFF-CD3D-497D-B17C-B0EE50FF3DB9}" srcOrd="1" destOrd="0" presId="urn:microsoft.com/office/officeart/2018/5/layout/IconLeafLabelList"/>
    <dgm:cxn modelId="{AB2822ED-AF91-4034-AE25-0387EB580A67}" type="presParOf" srcId="{1AAE3B04-677D-422F-84D0-768A8E19B5CF}" destId="{1F5D2A56-F990-4CD8-A334-66F622709D01}" srcOrd="2" destOrd="0" presId="urn:microsoft.com/office/officeart/2018/5/layout/IconLeafLabelList"/>
    <dgm:cxn modelId="{CE76DBA5-A142-4FED-AA17-638F5848C5BD}" type="presParOf" srcId="{1AAE3B04-677D-422F-84D0-768A8E19B5CF}" destId="{591E942A-2F7C-4CBD-9B74-B50F7B10DE59}" srcOrd="3" destOrd="0" presId="urn:microsoft.com/office/officeart/2018/5/layout/IconLeafLabelList"/>
    <dgm:cxn modelId="{0EF4A21B-8285-4DF4-B847-F179398FA53F}" type="presParOf" srcId="{E4C7D6CC-ADA9-4E71-B522-4885FAC4F9BB}" destId="{6A09E709-7576-4B77-B02A-E9E6BAAC7726}" srcOrd="3" destOrd="0" presId="urn:microsoft.com/office/officeart/2018/5/layout/IconLeafLabelList"/>
    <dgm:cxn modelId="{F92870C0-7BDD-4D28-ADFF-2A0A42D6CE06}" type="presParOf" srcId="{E4C7D6CC-ADA9-4E71-B522-4885FAC4F9BB}" destId="{B77D6F55-2FD3-48F8-9BF6-0C44D3F39A02}" srcOrd="4" destOrd="0" presId="urn:microsoft.com/office/officeart/2018/5/layout/IconLeafLabelList"/>
    <dgm:cxn modelId="{4AEC901B-FA2C-4D85-AF1D-CCAB996A52DA}" type="presParOf" srcId="{B77D6F55-2FD3-48F8-9BF6-0C44D3F39A02}" destId="{16487ECF-A0E7-470C-92CF-7B3845278808}" srcOrd="0" destOrd="0" presId="urn:microsoft.com/office/officeart/2018/5/layout/IconLeafLabelList"/>
    <dgm:cxn modelId="{02F29BE2-7107-40A9-8F92-04C26CE68459}" type="presParOf" srcId="{B77D6F55-2FD3-48F8-9BF6-0C44D3F39A02}" destId="{CD856BE9-D434-465F-9B47-41A90755297B}" srcOrd="1" destOrd="0" presId="urn:microsoft.com/office/officeart/2018/5/layout/IconLeafLabelList"/>
    <dgm:cxn modelId="{FAC05C70-91D8-491A-91B2-94BA3325E730}" type="presParOf" srcId="{B77D6F55-2FD3-48F8-9BF6-0C44D3F39A02}" destId="{2C89624B-14C8-426D-8DE1-11DD4DFC88D8}" srcOrd="2" destOrd="0" presId="urn:microsoft.com/office/officeart/2018/5/layout/IconLeafLabelList"/>
    <dgm:cxn modelId="{3D6FC136-1151-4EF4-9560-B6C7B3A208A7}" type="presParOf" srcId="{B77D6F55-2FD3-48F8-9BF6-0C44D3F39A02}" destId="{D45D394A-A0FE-4BDE-A502-58EA9C9A0EA7}"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CD21974-CA21-48AA-990E-D011F92D40C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89A1523-5F48-44AE-B475-9C3D0E4CCF06}">
      <dgm:prSet/>
      <dgm:spPr/>
      <dgm:t>
        <a:bodyPr/>
        <a:lstStyle/>
        <a:p>
          <a:r>
            <a:rPr lang="en-US"/>
            <a:t>Polymers: large molecules made by linking together many smaller molecules, called monomers, much like paper clips in a long chain.</a:t>
          </a:r>
        </a:p>
      </dgm:t>
    </dgm:pt>
    <dgm:pt modelId="{B6E9A728-9108-46D7-9F6B-712FE83DA8B0}" type="parTrans" cxnId="{4361D7E9-AE97-4887-9C9B-D4072F68DB8D}">
      <dgm:prSet/>
      <dgm:spPr/>
      <dgm:t>
        <a:bodyPr/>
        <a:lstStyle/>
        <a:p>
          <a:endParaRPr lang="en-US"/>
        </a:p>
      </dgm:t>
    </dgm:pt>
    <dgm:pt modelId="{C0DF1DAE-0387-4287-BB69-45305E436826}" type="sibTrans" cxnId="{4361D7E9-AE97-4887-9C9B-D4072F68DB8D}">
      <dgm:prSet/>
      <dgm:spPr/>
      <dgm:t>
        <a:bodyPr/>
        <a:lstStyle/>
        <a:p>
          <a:endParaRPr lang="en-US"/>
        </a:p>
      </dgm:t>
    </dgm:pt>
    <dgm:pt modelId="{82BB800F-A507-4924-AC28-1127A5383085}">
      <dgm:prSet/>
      <dgm:spPr/>
      <dgm:t>
        <a:bodyPr/>
        <a:lstStyle/>
        <a:p>
          <a:r>
            <a:rPr lang="en-US"/>
            <a:t>Plastics are synthetic polymers, but many natural polymers have similar properties recognized since early times. Amber from tree sap, and tortoise shell, for example, can be processed and fashioned into jewelry or ornaments. </a:t>
          </a:r>
        </a:p>
      </dgm:t>
    </dgm:pt>
    <dgm:pt modelId="{F45F485B-30C6-47CD-80E2-7B67037E32C5}" type="parTrans" cxnId="{E2993360-454C-4C0C-AE5D-3A9D88A2D0A5}">
      <dgm:prSet/>
      <dgm:spPr/>
      <dgm:t>
        <a:bodyPr/>
        <a:lstStyle/>
        <a:p>
          <a:endParaRPr lang="en-US"/>
        </a:p>
      </dgm:t>
    </dgm:pt>
    <dgm:pt modelId="{75ECB13B-F19B-4634-BB78-BF23BE1B005E}" type="sibTrans" cxnId="{E2993360-454C-4C0C-AE5D-3A9D88A2D0A5}">
      <dgm:prSet/>
      <dgm:spPr/>
      <dgm:t>
        <a:bodyPr/>
        <a:lstStyle/>
        <a:p>
          <a:endParaRPr lang="en-US"/>
        </a:p>
      </dgm:t>
    </dgm:pt>
    <dgm:pt modelId="{D80922C2-A0F3-4AC1-87E7-5BF5DF1EA873}">
      <dgm:prSet/>
      <dgm:spPr/>
      <dgm:t>
        <a:bodyPr/>
        <a:lstStyle/>
        <a:p>
          <a:r>
            <a:rPr lang="en-US"/>
            <a:t>Rubber and cotton are plant polymers, and wool and silk are animal polymers.</a:t>
          </a:r>
        </a:p>
      </dgm:t>
    </dgm:pt>
    <dgm:pt modelId="{68FF7CCD-6716-4162-81DA-8A8CC9FEFD2E}" type="parTrans" cxnId="{7A790AF5-DBD1-47FD-A0E2-E5F3123D4A2A}">
      <dgm:prSet/>
      <dgm:spPr/>
      <dgm:t>
        <a:bodyPr/>
        <a:lstStyle/>
        <a:p>
          <a:endParaRPr lang="en-US"/>
        </a:p>
      </dgm:t>
    </dgm:pt>
    <dgm:pt modelId="{C9C6279D-0F9D-4D14-ADD8-9A6101ED5474}" type="sibTrans" cxnId="{7A790AF5-DBD1-47FD-A0E2-E5F3123D4A2A}">
      <dgm:prSet/>
      <dgm:spPr/>
      <dgm:t>
        <a:bodyPr/>
        <a:lstStyle/>
        <a:p>
          <a:endParaRPr lang="en-US"/>
        </a:p>
      </dgm:t>
    </dgm:pt>
    <dgm:pt modelId="{63A95DB4-F739-4984-8C3A-FCC2ED6D23AC}" type="pres">
      <dgm:prSet presAssocID="{ACD21974-CA21-48AA-990E-D011F92D40CB}" presName="root" presStyleCnt="0">
        <dgm:presLayoutVars>
          <dgm:dir/>
          <dgm:resizeHandles val="exact"/>
        </dgm:presLayoutVars>
      </dgm:prSet>
      <dgm:spPr/>
    </dgm:pt>
    <dgm:pt modelId="{3DF60D49-24D6-430B-B380-74608EC96F57}" type="pres">
      <dgm:prSet presAssocID="{C89A1523-5F48-44AE-B475-9C3D0E4CCF06}" presName="compNode" presStyleCnt="0"/>
      <dgm:spPr/>
    </dgm:pt>
    <dgm:pt modelId="{433932DE-F7B3-4B51-AEC4-FF131EE79FE5}" type="pres">
      <dgm:prSet presAssocID="{C89A1523-5F48-44AE-B475-9C3D0E4CCF06}" presName="bgRect" presStyleLbl="bgShp" presStyleIdx="0" presStyleCnt="3"/>
      <dgm:spPr/>
    </dgm:pt>
    <dgm:pt modelId="{B2116289-E454-4FD6-B673-08939847C204}" type="pres">
      <dgm:prSet presAssocID="{C89A1523-5F48-44AE-B475-9C3D0E4CCF0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nk"/>
        </a:ext>
      </dgm:extLst>
    </dgm:pt>
    <dgm:pt modelId="{6F9422A3-7F81-4F58-A64F-BE3F3A3612B9}" type="pres">
      <dgm:prSet presAssocID="{C89A1523-5F48-44AE-B475-9C3D0E4CCF06}" presName="spaceRect" presStyleCnt="0"/>
      <dgm:spPr/>
    </dgm:pt>
    <dgm:pt modelId="{28433916-FC04-4963-87CC-13565BD02CF1}" type="pres">
      <dgm:prSet presAssocID="{C89A1523-5F48-44AE-B475-9C3D0E4CCF06}" presName="parTx" presStyleLbl="revTx" presStyleIdx="0" presStyleCnt="3">
        <dgm:presLayoutVars>
          <dgm:chMax val="0"/>
          <dgm:chPref val="0"/>
        </dgm:presLayoutVars>
      </dgm:prSet>
      <dgm:spPr/>
    </dgm:pt>
    <dgm:pt modelId="{4D0711EC-3BA0-4982-9E1A-E5AD09507A4F}" type="pres">
      <dgm:prSet presAssocID="{C0DF1DAE-0387-4287-BB69-45305E436826}" presName="sibTrans" presStyleCnt="0"/>
      <dgm:spPr/>
    </dgm:pt>
    <dgm:pt modelId="{502C987B-D166-46C0-BDAF-23871FF7519A}" type="pres">
      <dgm:prSet presAssocID="{82BB800F-A507-4924-AC28-1127A5383085}" presName="compNode" presStyleCnt="0"/>
      <dgm:spPr/>
    </dgm:pt>
    <dgm:pt modelId="{BC83FE4F-D9C9-4866-ACC1-9797E8AE8877}" type="pres">
      <dgm:prSet presAssocID="{82BB800F-A507-4924-AC28-1127A5383085}" presName="bgRect" presStyleLbl="bgShp" presStyleIdx="1" presStyleCnt="3"/>
      <dgm:spPr/>
    </dgm:pt>
    <dgm:pt modelId="{6924BA4A-C627-49F4-8849-99900DAB97EE}" type="pres">
      <dgm:prSet presAssocID="{82BB800F-A507-4924-AC28-1127A538308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tabase"/>
        </a:ext>
      </dgm:extLst>
    </dgm:pt>
    <dgm:pt modelId="{BA5DA168-87D3-4EC9-8ACD-D31939769A8A}" type="pres">
      <dgm:prSet presAssocID="{82BB800F-A507-4924-AC28-1127A5383085}" presName="spaceRect" presStyleCnt="0"/>
      <dgm:spPr/>
    </dgm:pt>
    <dgm:pt modelId="{39BF43F7-01FE-4D0D-907B-36F7CD5E92D6}" type="pres">
      <dgm:prSet presAssocID="{82BB800F-A507-4924-AC28-1127A5383085}" presName="parTx" presStyleLbl="revTx" presStyleIdx="1" presStyleCnt="3">
        <dgm:presLayoutVars>
          <dgm:chMax val="0"/>
          <dgm:chPref val="0"/>
        </dgm:presLayoutVars>
      </dgm:prSet>
      <dgm:spPr/>
    </dgm:pt>
    <dgm:pt modelId="{23566181-9C1F-4FA2-A219-C6B99F7D3D1C}" type="pres">
      <dgm:prSet presAssocID="{75ECB13B-F19B-4634-BB78-BF23BE1B005E}" presName="sibTrans" presStyleCnt="0"/>
      <dgm:spPr/>
    </dgm:pt>
    <dgm:pt modelId="{65D8A80B-FE2E-4720-9A2A-BA0C6A4AAD0E}" type="pres">
      <dgm:prSet presAssocID="{D80922C2-A0F3-4AC1-87E7-5BF5DF1EA873}" presName="compNode" presStyleCnt="0"/>
      <dgm:spPr/>
    </dgm:pt>
    <dgm:pt modelId="{8507E022-4A9B-4227-BF91-98215A5A443B}" type="pres">
      <dgm:prSet presAssocID="{D80922C2-A0F3-4AC1-87E7-5BF5DF1EA873}" presName="bgRect" presStyleLbl="bgShp" presStyleIdx="2" presStyleCnt="3"/>
      <dgm:spPr/>
    </dgm:pt>
    <dgm:pt modelId="{8A9E31CE-1DCF-4EFA-993D-19233E6C961B}" type="pres">
      <dgm:prSet presAssocID="{D80922C2-A0F3-4AC1-87E7-5BF5DF1EA87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w"/>
        </a:ext>
      </dgm:extLst>
    </dgm:pt>
    <dgm:pt modelId="{AC57CED1-8292-49F6-90C6-901CC04A04F1}" type="pres">
      <dgm:prSet presAssocID="{D80922C2-A0F3-4AC1-87E7-5BF5DF1EA873}" presName="spaceRect" presStyleCnt="0"/>
      <dgm:spPr/>
    </dgm:pt>
    <dgm:pt modelId="{F409A436-A7FB-4675-9F6C-AB2A209AC158}" type="pres">
      <dgm:prSet presAssocID="{D80922C2-A0F3-4AC1-87E7-5BF5DF1EA873}" presName="parTx" presStyleLbl="revTx" presStyleIdx="2" presStyleCnt="3">
        <dgm:presLayoutVars>
          <dgm:chMax val="0"/>
          <dgm:chPref val="0"/>
        </dgm:presLayoutVars>
      </dgm:prSet>
      <dgm:spPr/>
    </dgm:pt>
  </dgm:ptLst>
  <dgm:cxnLst>
    <dgm:cxn modelId="{8DB49E03-691B-4765-BB45-E9BCD6D9E019}" type="presOf" srcId="{ACD21974-CA21-48AA-990E-D011F92D40CB}" destId="{63A95DB4-F739-4984-8C3A-FCC2ED6D23AC}" srcOrd="0" destOrd="0" presId="urn:microsoft.com/office/officeart/2018/2/layout/IconVerticalSolidList"/>
    <dgm:cxn modelId="{3E574133-E7E0-4D79-8E84-4B2BE1689126}" type="presOf" srcId="{C89A1523-5F48-44AE-B475-9C3D0E4CCF06}" destId="{28433916-FC04-4963-87CC-13565BD02CF1}" srcOrd="0" destOrd="0" presId="urn:microsoft.com/office/officeart/2018/2/layout/IconVerticalSolidList"/>
    <dgm:cxn modelId="{E2993360-454C-4C0C-AE5D-3A9D88A2D0A5}" srcId="{ACD21974-CA21-48AA-990E-D011F92D40CB}" destId="{82BB800F-A507-4924-AC28-1127A5383085}" srcOrd="1" destOrd="0" parTransId="{F45F485B-30C6-47CD-80E2-7B67037E32C5}" sibTransId="{75ECB13B-F19B-4634-BB78-BF23BE1B005E}"/>
    <dgm:cxn modelId="{FE1BB386-5A11-438B-BBF8-846C819BAF74}" type="presOf" srcId="{D80922C2-A0F3-4AC1-87E7-5BF5DF1EA873}" destId="{F409A436-A7FB-4675-9F6C-AB2A209AC158}" srcOrd="0" destOrd="0" presId="urn:microsoft.com/office/officeart/2018/2/layout/IconVerticalSolidList"/>
    <dgm:cxn modelId="{CECCFCE4-CFF1-4020-8326-C70BB20C9536}" type="presOf" srcId="{82BB800F-A507-4924-AC28-1127A5383085}" destId="{39BF43F7-01FE-4D0D-907B-36F7CD5E92D6}" srcOrd="0" destOrd="0" presId="urn:microsoft.com/office/officeart/2018/2/layout/IconVerticalSolidList"/>
    <dgm:cxn modelId="{4361D7E9-AE97-4887-9C9B-D4072F68DB8D}" srcId="{ACD21974-CA21-48AA-990E-D011F92D40CB}" destId="{C89A1523-5F48-44AE-B475-9C3D0E4CCF06}" srcOrd="0" destOrd="0" parTransId="{B6E9A728-9108-46D7-9F6B-712FE83DA8B0}" sibTransId="{C0DF1DAE-0387-4287-BB69-45305E436826}"/>
    <dgm:cxn modelId="{7A790AF5-DBD1-47FD-A0E2-E5F3123D4A2A}" srcId="{ACD21974-CA21-48AA-990E-D011F92D40CB}" destId="{D80922C2-A0F3-4AC1-87E7-5BF5DF1EA873}" srcOrd="2" destOrd="0" parTransId="{68FF7CCD-6716-4162-81DA-8A8CC9FEFD2E}" sibTransId="{C9C6279D-0F9D-4D14-ADD8-9A6101ED5474}"/>
    <dgm:cxn modelId="{39015386-887D-4F54-B46C-BB6DECA41F56}" type="presParOf" srcId="{63A95DB4-F739-4984-8C3A-FCC2ED6D23AC}" destId="{3DF60D49-24D6-430B-B380-74608EC96F57}" srcOrd="0" destOrd="0" presId="urn:microsoft.com/office/officeart/2018/2/layout/IconVerticalSolidList"/>
    <dgm:cxn modelId="{587CB9F0-D061-42CC-BDD4-C78F421FCA73}" type="presParOf" srcId="{3DF60D49-24D6-430B-B380-74608EC96F57}" destId="{433932DE-F7B3-4B51-AEC4-FF131EE79FE5}" srcOrd="0" destOrd="0" presId="urn:microsoft.com/office/officeart/2018/2/layout/IconVerticalSolidList"/>
    <dgm:cxn modelId="{FA3FB2DC-4F9F-40B9-A047-81CB49AD69F9}" type="presParOf" srcId="{3DF60D49-24D6-430B-B380-74608EC96F57}" destId="{B2116289-E454-4FD6-B673-08939847C204}" srcOrd="1" destOrd="0" presId="urn:microsoft.com/office/officeart/2018/2/layout/IconVerticalSolidList"/>
    <dgm:cxn modelId="{A87BD904-446B-4A05-9835-67B3290BC9D2}" type="presParOf" srcId="{3DF60D49-24D6-430B-B380-74608EC96F57}" destId="{6F9422A3-7F81-4F58-A64F-BE3F3A3612B9}" srcOrd="2" destOrd="0" presId="urn:microsoft.com/office/officeart/2018/2/layout/IconVerticalSolidList"/>
    <dgm:cxn modelId="{82B7A2E8-670A-4AC7-9AA4-F20A09C35A10}" type="presParOf" srcId="{3DF60D49-24D6-430B-B380-74608EC96F57}" destId="{28433916-FC04-4963-87CC-13565BD02CF1}" srcOrd="3" destOrd="0" presId="urn:microsoft.com/office/officeart/2018/2/layout/IconVerticalSolidList"/>
    <dgm:cxn modelId="{AD8CEEB6-B57B-41B3-9616-7D78600D42BD}" type="presParOf" srcId="{63A95DB4-F739-4984-8C3A-FCC2ED6D23AC}" destId="{4D0711EC-3BA0-4982-9E1A-E5AD09507A4F}" srcOrd="1" destOrd="0" presId="urn:microsoft.com/office/officeart/2018/2/layout/IconVerticalSolidList"/>
    <dgm:cxn modelId="{52490104-1565-4F5B-B31F-978CBC8AC19C}" type="presParOf" srcId="{63A95DB4-F739-4984-8C3A-FCC2ED6D23AC}" destId="{502C987B-D166-46C0-BDAF-23871FF7519A}" srcOrd="2" destOrd="0" presId="urn:microsoft.com/office/officeart/2018/2/layout/IconVerticalSolidList"/>
    <dgm:cxn modelId="{6B323A95-D28B-43EE-89BC-BE50CC58ADF3}" type="presParOf" srcId="{502C987B-D166-46C0-BDAF-23871FF7519A}" destId="{BC83FE4F-D9C9-4866-ACC1-9797E8AE8877}" srcOrd="0" destOrd="0" presId="urn:microsoft.com/office/officeart/2018/2/layout/IconVerticalSolidList"/>
    <dgm:cxn modelId="{FC4894AD-A404-4BBE-B727-F0052F76C494}" type="presParOf" srcId="{502C987B-D166-46C0-BDAF-23871FF7519A}" destId="{6924BA4A-C627-49F4-8849-99900DAB97EE}" srcOrd="1" destOrd="0" presId="urn:microsoft.com/office/officeart/2018/2/layout/IconVerticalSolidList"/>
    <dgm:cxn modelId="{76376195-1871-4B24-9FE3-D31D06658F7E}" type="presParOf" srcId="{502C987B-D166-46C0-BDAF-23871FF7519A}" destId="{BA5DA168-87D3-4EC9-8ACD-D31939769A8A}" srcOrd="2" destOrd="0" presId="urn:microsoft.com/office/officeart/2018/2/layout/IconVerticalSolidList"/>
    <dgm:cxn modelId="{428D73A2-5F5C-4929-A208-E476A81C8287}" type="presParOf" srcId="{502C987B-D166-46C0-BDAF-23871FF7519A}" destId="{39BF43F7-01FE-4D0D-907B-36F7CD5E92D6}" srcOrd="3" destOrd="0" presId="urn:microsoft.com/office/officeart/2018/2/layout/IconVerticalSolidList"/>
    <dgm:cxn modelId="{6FECC90E-6E39-48FE-9510-205DF3A8F997}" type="presParOf" srcId="{63A95DB4-F739-4984-8C3A-FCC2ED6D23AC}" destId="{23566181-9C1F-4FA2-A219-C6B99F7D3D1C}" srcOrd="3" destOrd="0" presId="urn:microsoft.com/office/officeart/2018/2/layout/IconVerticalSolidList"/>
    <dgm:cxn modelId="{4E1427F9-C413-4D51-BA3A-FD8CCB43F0DF}" type="presParOf" srcId="{63A95DB4-F739-4984-8C3A-FCC2ED6D23AC}" destId="{65D8A80B-FE2E-4720-9A2A-BA0C6A4AAD0E}" srcOrd="4" destOrd="0" presId="urn:microsoft.com/office/officeart/2018/2/layout/IconVerticalSolidList"/>
    <dgm:cxn modelId="{DFA0311F-6DF7-4945-ADA8-595637E76B13}" type="presParOf" srcId="{65D8A80B-FE2E-4720-9A2A-BA0C6A4AAD0E}" destId="{8507E022-4A9B-4227-BF91-98215A5A443B}" srcOrd="0" destOrd="0" presId="urn:microsoft.com/office/officeart/2018/2/layout/IconVerticalSolidList"/>
    <dgm:cxn modelId="{C10293B6-1680-4406-B6BB-D62A43F51C17}" type="presParOf" srcId="{65D8A80B-FE2E-4720-9A2A-BA0C6A4AAD0E}" destId="{8A9E31CE-1DCF-4EFA-993D-19233E6C961B}" srcOrd="1" destOrd="0" presId="urn:microsoft.com/office/officeart/2018/2/layout/IconVerticalSolidList"/>
    <dgm:cxn modelId="{F4090284-B88F-4E95-AFC1-9E61D051BA06}" type="presParOf" srcId="{65D8A80B-FE2E-4720-9A2A-BA0C6A4AAD0E}" destId="{AC57CED1-8292-49F6-90C6-901CC04A04F1}" srcOrd="2" destOrd="0" presId="urn:microsoft.com/office/officeart/2018/2/layout/IconVerticalSolidList"/>
    <dgm:cxn modelId="{1912E87C-AC1D-4C64-9025-A6A538127158}" type="presParOf" srcId="{65D8A80B-FE2E-4720-9A2A-BA0C6A4AAD0E}" destId="{F409A436-A7FB-4675-9F6C-AB2A209AC15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91339E-BE9A-45AA-A4FA-04674E9E2F1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1396E45-E86D-4D56-B22A-97B130D37047}">
      <dgm:prSet/>
      <dgm:spPr/>
      <dgm:t>
        <a:bodyPr/>
        <a:lstStyle/>
        <a:p>
          <a:r>
            <a:rPr lang="en-CA"/>
            <a:t>Coal, oil sands, heavy oil, crude oil, and natural gas are non-renewable sources of fossil fuels. </a:t>
          </a:r>
          <a:endParaRPr lang="en-US"/>
        </a:p>
      </dgm:t>
    </dgm:pt>
    <dgm:pt modelId="{F0A6B4F5-7A17-4CD5-864D-579BCD9ECCC0}" type="parTrans" cxnId="{22BA8D03-F567-4B2F-99BA-3F6802CDCF7E}">
      <dgm:prSet/>
      <dgm:spPr/>
      <dgm:t>
        <a:bodyPr/>
        <a:lstStyle/>
        <a:p>
          <a:endParaRPr lang="en-US"/>
        </a:p>
      </dgm:t>
    </dgm:pt>
    <dgm:pt modelId="{0DFD0AA2-F45B-4F17-899F-26F857D2FC0A}" type="sibTrans" cxnId="{22BA8D03-F567-4B2F-99BA-3F6802CDCF7E}">
      <dgm:prSet/>
      <dgm:spPr/>
      <dgm:t>
        <a:bodyPr/>
        <a:lstStyle/>
        <a:p>
          <a:endParaRPr lang="en-US"/>
        </a:p>
      </dgm:t>
    </dgm:pt>
    <dgm:pt modelId="{2DD750EC-8647-41ED-A834-4431D58ACCDD}">
      <dgm:prSet/>
      <dgm:spPr/>
      <dgm:t>
        <a:bodyPr/>
        <a:lstStyle/>
        <a:p>
          <a:r>
            <a:rPr lang="en-CA"/>
            <a:t>They are also the primary sources of hydrocarbons—compounds containing carbon atoms bonded to hydrogen atoms. </a:t>
          </a:r>
          <a:endParaRPr lang="en-US"/>
        </a:p>
      </dgm:t>
    </dgm:pt>
    <dgm:pt modelId="{EA5D620E-06F1-4A9A-9F26-E0C1A6BAB020}" type="parTrans" cxnId="{43C98927-7F55-404D-A664-AFE08BF23BF1}">
      <dgm:prSet/>
      <dgm:spPr/>
      <dgm:t>
        <a:bodyPr/>
        <a:lstStyle/>
        <a:p>
          <a:endParaRPr lang="en-US"/>
        </a:p>
      </dgm:t>
    </dgm:pt>
    <dgm:pt modelId="{684948D8-03D8-4BA3-96F5-0FC202983BAC}" type="sibTrans" cxnId="{43C98927-7F55-404D-A664-AFE08BF23BF1}">
      <dgm:prSet/>
      <dgm:spPr/>
      <dgm:t>
        <a:bodyPr/>
        <a:lstStyle/>
        <a:p>
          <a:endParaRPr lang="en-US"/>
        </a:p>
      </dgm:t>
    </dgm:pt>
    <dgm:pt modelId="{DA67D90F-3768-4D2E-9BDE-6B6FD7F7FBA8}">
      <dgm:prSet/>
      <dgm:spPr/>
      <dgm:t>
        <a:bodyPr/>
        <a:lstStyle/>
        <a:p>
          <a:r>
            <a:rPr lang="en-CA"/>
            <a:t>Hydrocarbons are the starting points in the synthesis of thousands of products, including specific fuels, plastics, and synthetic fibres.</a:t>
          </a:r>
          <a:endParaRPr lang="en-US"/>
        </a:p>
      </dgm:t>
    </dgm:pt>
    <dgm:pt modelId="{9D3F5955-FFAF-492B-9CF0-F2B727A2722C}" type="parTrans" cxnId="{C548C200-B107-43A1-8337-B5724A0861A0}">
      <dgm:prSet/>
      <dgm:spPr/>
      <dgm:t>
        <a:bodyPr/>
        <a:lstStyle/>
        <a:p>
          <a:endParaRPr lang="en-US"/>
        </a:p>
      </dgm:t>
    </dgm:pt>
    <dgm:pt modelId="{FD30E25E-8810-4E1D-80A4-3D1C9A4F012B}" type="sibTrans" cxnId="{C548C200-B107-43A1-8337-B5724A0861A0}">
      <dgm:prSet/>
      <dgm:spPr/>
      <dgm:t>
        <a:bodyPr/>
        <a:lstStyle/>
        <a:p>
          <a:endParaRPr lang="en-US"/>
        </a:p>
      </dgm:t>
    </dgm:pt>
    <dgm:pt modelId="{F5853B04-0734-4E6F-A7CE-DA90C33F7918}" type="pres">
      <dgm:prSet presAssocID="{6E91339E-BE9A-45AA-A4FA-04674E9E2F1A}" presName="root" presStyleCnt="0">
        <dgm:presLayoutVars>
          <dgm:dir/>
          <dgm:resizeHandles val="exact"/>
        </dgm:presLayoutVars>
      </dgm:prSet>
      <dgm:spPr/>
    </dgm:pt>
    <dgm:pt modelId="{179E0344-E572-428E-B336-F5B4B78D1D5B}" type="pres">
      <dgm:prSet presAssocID="{51396E45-E86D-4D56-B22A-97B130D37047}" presName="compNode" presStyleCnt="0"/>
      <dgm:spPr/>
    </dgm:pt>
    <dgm:pt modelId="{10A2E027-5113-4701-9F7A-D6F77D885170}" type="pres">
      <dgm:prSet presAssocID="{51396E45-E86D-4D56-B22A-97B130D37047}" presName="bgRect" presStyleLbl="bgShp" presStyleIdx="0" presStyleCnt="3"/>
      <dgm:spPr/>
    </dgm:pt>
    <dgm:pt modelId="{70C26B95-8740-41A0-BD1B-C62D3E657A72}" type="pres">
      <dgm:prSet presAssocID="{51396E45-E86D-4D56-B22A-97B130D3704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tabase"/>
        </a:ext>
      </dgm:extLst>
    </dgm:pt>
    <dgm:pt modelId="{6ABDA504-0B5E-4F25-A52B-C19013ADF01F}" type="pres">
      <dgm:prSet presAssocID="{51396E45-E86D-4D56-B22A-97B130D37047}" presName="spaceRect" presStyleCnt="0"/>
      <dgm:spPr/>
    </dgm:pt>
    <dgm:pt modelId="{2A412467-4867-49F3-A6BD-3EB25EAB27A5}" type="pres">
      <dgm:prSet presAssocID="{51396E45-E86D-4D56-B22A-97B130D37047}" presName="parTx" presStyleLbl="revTx" presStyleIdx="0" presStyleCnt="3">
        <dgm:presLayoutVars>
          <dgm:chMax val="0"/>
          <dgm:chPref val="0"/>
        </dgm:presLayoutVars>
      </dgm:prSet>
      <dgm:spPr/>
    </dgm:pt>
    <dgm:pt modelId="{8564F41B-D518-449C-8CB5-2F890696C337}" type="pres">
      <dgm:prSet presAssocID="{0DFD0AA2-F45B-4F17-899F-26F857D2FC0A}" presName="sibTrans" presStyleCnt="0"/>
      <dgm:spPr/>
    </dgm:pt>
    <dgm:pt modelId="{53D1842C-6D29-4D35-8550-964FDCAFE437}" type="pres">
      <dgm:prSet presAssocID="{2DD750EC-8647-41ED-A834-4431D58ACCDD}" presName="compNode" presStyleCnt="0"/>
      <dgm:spPr/>
    </dgm:pt>
    <dgm:pt modelId="{DB95C613-B795-43AB-A657-93E90B57B803}" type="pres">
      <dgm:prSet presAssocID="{2DD750EC-8647-41ED-A834-4431D58ACCDD}" presName="bgRect" presStyleLbl="bgShp" presStyleIdx="1" presStyleCnt="3"/>
      <dgm:spPr/>
    </dgm:pt>
    <dgm:pt modelId="{CE59F5A5-610E-4052-B5BE-F2D28CD5CCBA}" type="pres">
      <dgm:prSet presAssocID="{2DD750EC-8647-41ED-A834-4431D58ACCD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tom"/>
        </a:ext>
      </dgm:extLst>
    </dgm:pt>
    <dgm:pt modelId="{8DD725E1-86AB-4E5E-9105-F7B325FF4E7C}" type="pres">
      <dgm:prSet presAssocID="{2DD750EC-8647-41ED-A834-4431D58ACCDD}" presName="spaceRect" presStyleCnt="0"/>
      <dgm:spPr/>
    </dgm:pt>
    <dgm:pt modelId="{4B5C61AA-3E1D-49E8-8CE0-DAFCF44CB817}" type="pres">
      <dgm:prSet presAssocID="{2DD750EC-8647-41ED-A834-4431D58ACCDD}" presName="parTx" presStyleLbl="revTx" presStyleIdx="1" presStyleCnt="3">
        <dgm:presLayoutVars>
          <dgm:chMax val="0"/>
          <dgm:chPref val="0"/>
        </dgm:presLayoutVars>
      </dgm:prSet>
      <dgm:spPr/>
    </dgm:pt>
    <dgm:pt modelId="{E97DB457-6185-4E38-83EA-8F7F7A0F3BD0}" type="pres">
      <dgm:prSet presAssocID="{684948D8-03D8-4BA3-96F5-0FC202983BAC}" presName="sibTrans" presStyleCnt="0"/>
      <dgm:spPr/>
    </dgm:pt>
    <dgm:pt modelId="{02D46629-6379-4552-80A9-5ED2BC594770}" type="pres">
      <dgm:prSet presAssocID="{DA67D90F-3768-4D2E-9BDE-6B6FD7F7FBA8}" presName="compNode" presStyleCnt="0"/>
      <dgm:spPr/>
    </dgm:pt>
    <dgm:pt modelId="{EF059B5A-8FFA-41E4-928B-D727F69503FD}" type="pres">
      <dgm:prSet presAssocID="{DA67D90F-3768-4D2E-9BDE-6B6FD7F7FBA8}" presName="bgRect" presStyleLbl="bgShp" presStyleIdx="2" presStyleCnt="3"/>
      <dgm:spPr/>
    </dgm:pt>
    <dgm:pt modelId="{85CF5ECF-B6F6-42EC-8000-B5E73A53C1E1}" type="pres">
      <dgm:prSet presAssocID="{DA67D90F-3768-4D2E-9BDE-6B6FD7F7FBA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ientist"/>
        </a:ext>
      </dgm:extLst>
    </dgm:pt>
    <dgm:pt modelId="{018FB12C-D744-4BA9-B68E-4C680DC6ABEF}" type="pres">
      <dgm:prSet presAssocID="{DA67D90F-3768-4D2E-9BDE-6B6FD7F7FBA8}" presName="spaceRect" presStyleCnt="0"/>
      <dgm:spPr/>
    </dgm:pt>
    <dgm:pt modelId="{6F7DD13D-8543-4B90-93BF-1AB126E7D91C}" type="pres">
      <dgm:prSet presAssocID="{DA67D90F-3768-4D2E-9BDE-6B6FD7F7FBA8}" presName="parTx" presStyleLbl="revTx" presStyleIdx="2" presStyleCnt="3">
        <dgm:presLayoutVars>
          <dgm:chMax val="0"/>
          <dgm:chPref val="0"/>
        </dgm:presLayoutVars>
      </dgm:prSet>
      <dgm:spPr/>
    </dgm:pt>
  </dgm:ptLst>
  <dgm:cxnLst>
    <dgm:cxn modelId="{C548C200-B107-43A1-8337-B5724A0861A0}" srcId="{6E91339E-BE9A-45AA-A4FA-04674E9E2F1A}" destId="{DA67D90F-3768-4D2E-9BDE-6B6FD7F7FBA8}" srcOrd="2" destOrd="0" parTransId="{9D3F5955-FFAF-492B-9CF0-F2B727A2722C}" sibTransId="{FD30E25E-8810-4E1D-80A4-3D1C9A4F012B}"/>
    <dgm:cxn modelId="{22BA8D03-F567-4B2F-99BA-3F6802CDCF7E}" srcId="{6E91339E-BE9A-45AA-A4FA-04674E9E2F1A}" destId="{51396E45-E86D-4D56-B22A-97B130D37047}" srcOrd="0" destOrd="0" parTransId="{F0A6B4F5-7A17-4CD5-864D-579BCD9ECCC0}" sibTransId="{0DFD0AA2-F45B-4F17-899F-26F857D2FC0A}"/>
    <dgm:cxn modelId="{43C98927-7F55-404D-A664-AFE08BF23BF1}" srcId="{6E91339E-BE9A-45AA-A4FA-04674E9E2F1A}" destId="{2DD750EC-8647-41ED-A834-4431D58ACCDD}" srcOrd="1" destOrd="0" parTransId="{EA5D620E-06F1-4A9A-9F26-E0C1A6BAB020}" sibTransId="{684948D8-03D8-4BA3-96F5-0FC202983BAC}"/>
    <dgm:cxn modelId="{1F21F141-4DCA-406A-953A-704230FAC7A6}" type="presOf" srcId="{2DD750EC-8647-41ED-A834-4431D58ACCDD}" destId="{4B5C61AA-3E1D-49E8-8CE0-DAFCF44CB817}" srcOrd="0" destOrd="0" presId="urn:microsoft.com/office/officeart/2018/2/layout/IconVerticalSolidList"/>
    <dgm:cxn modelId="{9ED1D6BB-F3DC-4AE3-B1B1-CD91CF3657D4}" type="presOf" srcId="{51396E45-E86D-4D56-B22A-97B130D37047}" destId="{2A412467-4867-49F3-A6BD-3EB25EAB27A5}" srcOrd="0" destOrd="0" presId="urn:microsoft.com/office/officeart/2018/2/layout/IconVerticalSolidList"/>
    <dgm:cxn modelId="{B1C97DCA-BD8D-4903-A58D-F56745D0E3F7}" type="presOf" srcId="{DA67D90F-3768-4D2E-9BDE-6B6FD7F7FBA8}" destId="{6F7DD13D-8543-4B90-93BF-1AB126E7D91C}" srcOrd="0" destOrd="0" presId="urn:microsoft.com/office/officeart/2018/2/layout/IconVerticalSolidList"/>
    <dgm:cxn modelId="{B34F51E5-F7CC-4734-BB23-7E1F9F985F80}" type="presOf" srcId="{6E91339E-BE9A-45AA-A4FA-04674E9E2F1A}" destId="{F5853B04-0734-4E6F-A7CE-DA90C33F7918}" srcOrd="0" destOrd="0" presId="urn:microsoft.com/office/officeart/2018/2/layout/IconVerticalSolidList"/>
    <dgm:cxn modelId="{6C6CEAB1-7202-410D-AF55-9DA37F0BEE6D}" type="presParOf" srcId="{F5853B04-0734-4E6F-A7CE-DA90C33F7918}" destId="{179E0344-E572-428E-B336-F5B4B78D1D5B}" srcOrd="0" destOrd="0" presId="urn:microsoft.com/office/officeart/2018/2/layout/IconVerticalSolidList"/>
    <dgm:cxn modelId="{562548A9-C826-473D-AE4F-3985101F8720}" type="presParOf" srcId="{179E0344-E572-428E-B336-F5B4B78D1D5B}" destId="{10A2E027-5113-4701-9F7A-D6F77D885170}" srcOrd="0" destOrd="0" presId="urn:microsoft.com/office/officeart/2018/2/layout/IconVerticalSolidList"/>
    <dgm:cxn modelId="{E8BCB4B0-16B3-4653-91C9-F74569CF6AAF}" type="presParOf" srcId="{179E0344-E572-428E-B336-F5B4B78D1D5B}" destId="{70C26B95-8740-41A0-BD1B-C62D3E657A72}" srcOrd="1" destOrd="0" presId="urn:microsoft.com/office/officeart/2018/2/layout/IconVerticalSolidList"/>
    <dgm:cxn modelId="{DE10491D-B24C-48CC-BCEB-A3DC787D067A}" type="presParOf" srcId="{179E0344-E572-428E-B336-F5B4B78D1D5B}" destId="{6ABDA504-0B5E-4F25-A52B-C19013ADF01F}" srcOrd="2" destOrd="0" presId="urn:microsoft.com/office/officeart/2018/2/layout/IconVerticalSolidList"/>
    <dgm:cxn modelId="{68615FBB-25DE-43D8-BB72-0B676C6737AC}" type="presParOf" srcId="{179E0344-E572-428E-B336-F5B4B78D1D5B}" destId="{2A412467-4867-49F3-A6BD-3EB25EAB27A5}" srcOrd="3" destOrd="0" presId="urn:microsoft.com/office/officeart/2018/2/layout/IconVerticalSolidList"/>
    <dgm:cxn modelId="{FEA99708-3514-44D9-BD88-CABFA5B2F9E1}" type="presParOf" srcId="{F5853B04-0734-4E6F-A7CE-DA90C33F7918}" destId="{8564F41B-D518-449C-8CB5-2F890696C337}" srcOrd="1" destOrd="0" presId="urn:microsoft.com/office/officeart/2018/2/layout/IconVerticalSolidList"/>
    <dgm:cxn modelId="{D1EF7EE0-D932-47FA-A650-4BF3430814E8}" type="presParOf" srcId="{F5853B04-0734-4E6F-A7CE-DA90C33F7918}" destId="{53D1842C-6D29-4D35-8550-964FDCAFE437}" srcOrd="2" destOrd="0" presId="urn:microsoft.com/office/officeart/2018/2/layout/IconVerticalSolidList"/>
    <dgm:cxn modelId="{650CB034-2B2F-4B07-8BE5-551A5708FF1C}" type="presParOf" srcId="{53D1842C-6D29-4D35-8550-964FDCAFE437}" destId="{DB95C613-B795-43AB-A657-93E90B57B803}" srcOrd="0" destOrd="0" presId="urn:microsoft.com/office/officeart/2018/2/layout/IconVerticalSolidList"/>
    <dgm:cxn modelId="{3FD827E1-0491-43D1-8683-31DC9E810714}" type="presParOf" srcId="{53D1842C-6D29-4D35-8550-964FDCAFE437}" destId="{CE59F5A5-610E-4052-B5BE-F2D28CD5CCBA}" srcOrd="1" destOrd="0" presId="urn:microsoft.com/office/officeart/2018/2/layout/IconVerticalSolidList"/>
    <dgm:cxn modelId="{20428731-5CE6-4647-A27C-124B2C3E9D73}" type="presParOf" srcId="{53D1842C-6D29-4D35-8550-964FDCAFE437}" destId="{8DD725E1-86AB-4E5E-9105-F7B325FF4E7C}" srcOrd="2" destOrd="0" presId="urn:microsoft.com/office/officeart/2018/2/layout/IconVerticalSolidList"/>
    <dgm:cxn modelId="{A3997168-5E31-4054-AF98-D89DCF138389}" type="presParOf" srcId="{53D1842C-6D29-4D35-8550-964FDCAFE437}" destId="{4B5C61AA-3E1D-49E8-8CE0-DAFCF44CB817}" srcOrd="3" destOrd="0" presId="urn:microsoft.com/office/officeart/2018/2/layout/IconVerticalSolidList"/>
    <dgm:cxn modelId="{36DD68DE-05B7-4BAB-97E9-7EF18098C2D6}" type="presParOf" srcId="{F5853B04-0734-4E6F-A7CE-DA90C33F7918}" destId="{E97DB457-6185-4E38-83EA-8F7F7A0F3BD0}" srcOrd="3" destOrd="0" presId="urn:microsoft.com/office/officeart/2018/2/layout/IconVerticalSolidList"/>
    <dgm:cxn modelId="{CA51564F-A706-4D12-A022-09691A91EADB}" type="presParOf" srcId="{F5853B04-0734-4E6F-A7CE-DA90C33F7918}" destId="{02D46629-6379-4552-80A9-5ED2BC594770}" srcOrd="4" destOrd="0" presId="urn:microsoft.com/office/officeart/2018/2/layout/IconVerticalSolidList"/>
    <dgm:cxn modelId="{D0028C59-912C-4392-AC39-DC061F5FEFA4}" type="presParOf" srcId="{02D46629-6379-4552-80A9-5ED2BC594770}" destId="{EF059B5A-8FFA-41E4-928B-D727F69503FD}" srcOrd="0" destOrd="0" presId="urn:microsoft.com/office/officeart/2018/2/layout/IconVerticalSolidList"/>
    <dgm:cxn modelId="{E21A311E-1244-4318-AEFA-A0AA440D753B}" type="presParOf" srcId="{02D46629-6379-4552-80A9-5ED2BC594770}" destId="{85CF5ECF-B6F6-42EC-8000-B5E73A53C1E1}" srcOrd="1" destOrd="0" presId="urn:microsoft.com/office/officeart/2018/2/layout/IconVerticalSolidList"/>
    <dgm:cxn modelId="{FAE28157-7583-4C1A-8D15-241D97E4D4BF}" type="presParOf" srcId="{02D46629-6379-4552-80A9-5ED2BC594770}" destId="{018FB12C-D744-4BA9-B68E-4C680DC6ABEF}" srcOrd="2" destOrd="0" presId="urn:microsoft.com/office/officeart/2018/2/layout/IconVerticalSolidList"/>
    <dgm:cxn modelId="{2D092862-D3D6-419C-A032-31999507E3FC}" type="presParOf" srcId="{02D46629-6379-4552-80A9-5ED2BC594770}" destId="{6F7DD13D-8543-4B90-93BF-1AB126E7D91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ECB2540-0F4C-4564-A876-5DFF9483487F}" type="doc">
      <dgm:prSet loTypeId="urn:microsoft.com/office/officeart/2018/5/layout/IconLeafLabelList" loCatId="icon" qsTypeId="urn:microsoft.com/office/officeart/2005/8/quickstyle/simple1" qsCatId="simple" csTypeId="urn:microsoft.com/office/officeart/2018/5/colors/Iconchunking_neutralicon_accent5_2" csCatId="accent5" phldr="1"/>
      <dgm:spPr/>
      <dgm:t>
        <a:bodyPr/>
        <a:lstStyle/>
        <a:p>
          <a:endParaRPr lang="en-US"/>
        </a:p>
      </dgm:t>
    </dgm:pt>
    <dgm:pt modelId="{DB19EEE7-C101-4017-AC4C-F3EB6ACD9C05}">
      <dgm:prSet/>
      <dgm:spPr/>
      <dgm:t>
        <a:bodyPr/>
        <a:lstStyle/>
        <a:p>
          <a:pPr>
            <a:lnSpc>
              <a:spcPct val="100000"/>
            </a:lnSpc>
            <a:defRPr cap="all"/>
          </a:pPr>
          <a:r>
            <a:rPr lang="en-US"/>
            <a:t>a polymer of but-1-ene</a:t>
          </a:r>
        </a:p>
      </dgm:t>
    </dgm:pt>
    <dgm:pt modelId="{15A70A4D-6506-4E9A-9FDE-C437E887FA4B}" type="parTrans" cxnId="{A2ED5180-3A26-4B2B-AACC-F2F403B85738}">
      <dgm:prSet/>
      <dgm:spPr/>
      <dgm:t>
        <a:bodyPr/>
        <a:lstStyle/>
        <a:p>
          <a:endParaRPr lang="en-US"/>
        </a:p>
      </dgm:t>
    </dgm:pt>
    <dgm:pt modelId="{065D2F1A-A369-4B00-9808-3E770D370728}" type="sibTrans" cxnId="{A2ED5180-3A26-4B2B-AACC-F2F403B85738}">
      <dgm:prSet/>
      <dgm:spPr/>
      <dgm:t>
        <a:bodyPr/>
        <a:lstStyle/>
        <a:p>
          <a:endParaRPr lang="en-US"/>
        </a:p>
      </dgm:t>
    </dgm:pt>
    <dgm:pt modelId="{B428D561-6D62-4050-8C1C-25F9FDCE94D5}">
      <dgm:prSet/>
      <dgm:spPr/>
      <dgm:t>
        <a:bodyPr/>
        <a:lstStyle/>
        <a:p>
          <a:pPr>
            <a:lnSpc>
              <a:spcPct val="100000"/>
            </a:lnSpc>
            <a:defRPr cap="all"/>
          </a:pPr>
          <a:r>
            <a:rPr lang="en-US"/>
            <a:t>a polymer of 1-chloro-1,2,2-trifluoroethene</a:t>
          </a:r>
        </a:p>
      </dgm:t>
    </dgm:pt>
    <dgm:pt modelId="{788A2640-AE9F-44AF-A0B9-76810135FE12}" type="parTrans" cxnId="{4FD9FE1E-9964-4232-AE29-4F6A641736AB}">
      <dgm:prSet/>
      <dgm:spPr/>
      <dgm:t>
        <a:bodyPr/>
        <a:lstStyle/>
        <a:p>
          <a:endParaRPr lang="en-US"/>
        </a:p>
      </dgm:t>
    </dgm:pt>
    <dgm:pt modelId="{180E8059-7C0D-499F-86D7-2F25AC567A6B}" type="sibTrans" cxnId="{4FD9FE1E-9964-4232-AE29-4F6A641736AB}">
      <dgm:prSet/>
      <dgm:spPr/>
      <dgm:t>
        <a:bodyPr/>
        <a:lstStyle/>
        <a:p>
          <a:endParaRPr lang="en-US"/>
        </a:p>
      </dgm:t>
    </dgm:pt>
    <dgm:pt modelId="{891E2E90-B217-423D-98B7-19C0D27C7F72}" type="pres">
      <dgm:prSet presAssocID="{AECB2540-0F4C-4564-A876-5DFF9483487F}" presName="root" presStyleCnt="0">
        <dgm:presLayoutVars>
          <dgm:dir/>
          <dgm:resizeHandles val="exact"/>
        </dgm:presLayoutVars>
      </dgm:prSet>
      <dgm:spPr/>
    </dgm:pt>
    <dgm:pt modelId="{34D1FC9C-B179-4C2A-8B04-1C89CC7BA96A}" type="pres">
      <dgm:prSet presAssocID="{DB19EEE7-C101-4017-AC4C-F3EB6ACD9C05}" presName="compNode" presStyleCnt="0"/>
      <dgm:spPr/>
    </dgm:pt>
    <dgm:pt modelId="{3B9FFAFD-7C68-4EA8-B603-B6D8A48EE02F}" type="pres">
      <dgm:prSet presAssocID="{DB19EEE7-C101-4017-AC4C-F3EB6ACD9C05}" presName="iconBgRect" presStyleLbl="bgShp" presStyleIdx="0" presStyleCnt="2"/>
      <dgm:spPr>
        <a:prstGeom prst="round2DiagRect">
          <a:avLst>
            <a:gd name="adj1" fmla="val 29727"/>
            <a:gd name="adj2" fmla="val 0"/>
          </a:avLst>
        </a:prstGeom>
      </dgm:spPr>
    </dgm:pt>
    <dgm:pt modelId="{2112CEE1-0044-4019-AEA6-A65DB385A986}" type="pres">
      <dgm:prSet presAssocID="{DB19EEE7-C101-4017-AC4C-F3EB6ACD9C0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ientist"/>
        </a:ext>
      </dgm:extLst>
    </dgm:pt>
    <dgm:pt modelId="{F4B998F4-D225-4E01-B38E-00C868B06E15}" type="pres">
      <dgm:prSet presAssocID="{DB19EEE7-C101-4017-AC4C-F3EB6ACD9C05}" presName="spaceRect" presStyleCnt="0"/>
      <dgm:spPr/>
    </dgm:pt>
    <dgm:pt modelId="{CB165AF5-BE63-4C5A-B018-B93F002145DB}" type="pres">
      <dgm:prSet presAssocID="{DB19EEE7-C101-4017-AC4C-F3EB6ACD9C05}" presName="textRect" presStyleLbl="revTx" presStyleIdx="0" presStyleCnt="2">
        <dgm:presLayoutVars>
          <dgm:chMax val="1"/>
          <dgm:chPref val="1"/>
        </dgm:presLayoutVars>
      </dgm:prSet>
      <dgm:spPr/>
    </dgm:pt>
    <dgm:pt modelId="{1DD9575D-8C0F-4613-A1CF-4D15915E2E17}" type="pres">
      <dgm:prSet presAssocID="{065D2F1A-A369-4B00-9808-3E770D370728}" presName="sibTrans" presStyleCnt="0"/>
      <dgm:spPr/>
    </dgm:pt>
    <dgm:pt modelId="{8B74B228-A734-4CEE-86E7-99B48E387BF8}" type="pres">
      <dgm:prSet presAssocID="{B428D561-6D62-4050-8C1C-25F9FDCE94D5}" presName="compNode" presStyleCnt="0"/>
      <dgm:spPr/>
    </dgm:pt>
    <dgm:pt modelId="{C6548FAC-5B17-4D41-A88F-1E496A70E4D8}" type="pres">
      <dgm:prSet presAssocID="{B428D561-6D62-4050-8C1C-25F9FDCE94D5}" presName="iconBgRect" presStyleLbl="bgShp" presStyleIdx="1" presStyleCnt="2"/>
      <dgm:spPr>
        <a:prstGeom prst="round2DiagRect">
          <a:avLst>
            <a:gd name="adj1" fmla="val 29727"/>
            <a:gd name="adj2" fmla="val 0"/>
          </a:avLst>
        </a:prstGeom>
      </dgm:spPr>
    </dgm:pt>
    <dgm:pt modelId="{888C901D-E314-4E12-836A-D5E134B8754F}" type="pres">
      <dgm:prSet presAssocID="{B428D561-6D62-4050-8C1C-25F9FDCE94D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lue"/>
        </a:ext>
      </dgm:extLst>
    </dgm:pt>
    <dgm:pt modelId="{16F760D5-3FCF-4BAA-9495-D6C379388151}" type="pres">
      <dgm:prSet presAssocID="{B428D561-6D62-4050-8C1C-25F9FDCE94D5}" presName="spaceRect" presStyleCnt="0"/>
      <dgm:spPr/>
    </dgm:pt>
    <dgm:pt modelId="{79ABB3B2-B246-4AE0-8E87-8786ECD6975B}" type="pres">
      <dgm:prSet presAssocID="{B428D561-6D62-4050-8C1C-25F9FDCE94D5}" presName="textRect" presStyleLbl="revTx" presStyleIdx="1" presStyleCnt="2">
        <dgm:presLayoutVars>
          <dgm:chMax val="1"/>
          <dgm:chPref val="1"/>
        </dgm:presLayoutVars>
      </dgm:prSet>
      <dgm:spPr/>
    </dgm:pt>
  </dgm:ptLst>
  <dgm:cxnLst>
    <dgm:cxn modelId="{70365C16-FEAD-421A-844A-A5436E7655B3}" type="presOf" srcId="{DB19EEE7-C101-4017-AC4C-F3EB6ACD9C05}" destId="{CB165AF5-BE63-4C5A-B018-B93F002145DB}" srcOrd="0" destOrd="0" presId="urn:microsoft.com/office/officeart/2018/5/layout/IconLeafLabelList"/>
    <dgm:cxn modelId="{4FD9FE1E-9964-4232-AE29-4F6A641736AB}" srcId="{AECB2540-0F4C-4564-A876-5DFF9483487F}" destId="{B428D561-6D62-4050-8C1C-25F9FDCE94D5}" srcOrd="1" destOrd="0" parTransId="{788A2640-AE9F-44AF-A0B9-76810135FE12}" sibTransId="{180E8059-7C0D-499F-86D7-2F25AC567A6B}"/>
    <dgm:cxn modelId="{F1A0493D-8142-4D9E-AA3B-08E4E1113047}" type="presOf" srcId="{B428D561-6D62-4050-8C1C-25F9FDCE94D5}" destId="{79ABB3B2-B246-4AE0-8E87-8786ECD6975B}" srcOrd="0" destOrd="0" presId="urn:microsoft.com/office/officeart/2018/5/layout/IconLeafLabelList"/>
    <dgm:cxn modelId="{A2ED5180-3A26-4B2B-AACC-F2F403B85738}" srcId="{AECB2540-0F4C-4564-A876-5DFF9483487F}" destId="{DB19EEE7-C101-4017-AC4C-F3EB6ACD9C05}" srcOrd="0" destOrd="0" parTransId="{15A70A4D-6506-4E9A-9FDE-C437E887FA4B}" sibTransId="{065D2F1A-A369-4B00-9808-3E770D370728}"/>
    <dgm:cxn modelId="{60A26BFA-3A14-4655-9CB5-D3D27CF767A6}" type="presOf" srcId="{AECB2540-0F4C-4564-A876-5DFF9483487F}" destId="{891E2E90-B217-423D-98B7-19C0D27C7F72}" srcOrd="0" destOrd="0" presId="urn:microsoft.com/office/officeart/2018/5/layout/IconLeafLabelList"/>
    <dgm:cxn modelId="{79D2A894-6880-4C5B-A05A-7251EB06A25A}" type="presParOf" srcId="{891E2E90-B217-423D-98B7-19C0D27C7F72}" destId="{34D1FC9C-B179-4C2A-8B04-1C89CC7BA96A}" srcOrd="0" destOrd="0" presId="urn:microsoft.com/office/officeart/2018/5/layout/IconLeafLabelList"/>
    <dgm:cxn modelId="{88914416-D047-4B24-8FCA-4A49FC2570DA}" type="presParOf" srcId="{34D1FC9C-B179-4C2A-8B04-1C89CC7BA96A}" destId="{3B9FFAFD-7C68-4EA8-B603-B6D8A48EE02F}" srcOrd="0" destOrd="0" presId="urn:microsoft.com/office/officeart/2018/5/layout/IconLeafLabelList"/>
    <dgm:cxn modelId="{4F43D04C-4BC9-4882-B6BF-B4409BE3F190}" type="presParOf" srcId="{34D1FC9C-B179-4C2A-8B04-1C89CC7BA96A}" destId="{2112CEE1-0044-4019-AEA6-A65DB385A986}" srcOrd="1" destOrd="0" presId="urn:microsoft.com/office/officeart/2018/5/layout/IconLeafLabelList"/>
    <dgm:cxn modelId="{E3272368-6AF4-4315-A733-B6A984B4FA59}" type="presParOf" srcId="{34D1FC9C-B179-4C2A-8B04-1C89CC7BA96A}" destId="{F4B998F4-D225-4E01-B38E-00C868B06E15}" srcOrd="2" destOrd="0" presId="urn:microsoft.com/office/officeart/2018/5/layout/IconLeafLabelList"/>
    <dgm:cxn modelId="{FC80F689-BB46-47A2-8128-A4AF0960DCB3}" type="presParOf" srcId="{34D1FC9C-B179-4C2A-8B04-1C89CC7BA96A}" destId="{CB165AF5-BE63-4C5A-B018-B93F002145DB}" srcOrd="3" destOrd="0" presId="urn:microsoft.com/office/officeart/2018/5/layout/IconLeafLabelList"/>
    <dgm:cxn modelId="{D62035E6-6C57-4EAC-88C1-B0A7C4F05B36}" type="presParOf" srcId="{891E2E90-B217-423D-98B7-19C0D27C7F72}" destId="{1DD9575D-8C0F-4613-A1CF-4D15915E2E17}" srcOrd="1" destOrd="0" presId="urn:microsoft.com/office/officeart/2018/5/layout/IconLeafLabelList"/>
    <dgm:cxn modelId="{93F1C7D4-E64C-4629-9D0D-86460B5AF196}" type="presParOf" srcId="{891E2E90-B217-423D-98B7-19C0D27C7F72}" destId="{8B74B228-A734-4CEE-86E7-99B48E387BF8}" srcOrd="2" destOrd="0" presId="urn:microsoft.com/office/officeart/2018/5/layout/IconLeafLabelList"/>
    <dgm:cxn modelId="{48A69298-FCEF-4738-8838-10864D6FBC78}" type="presParOf" srcId="{8B74B228-A734-4CEE-86E7-99B48E387BF8}" destId="{C6548FAC-5B17-4D41-A88F-1E496A70E4D8}" srcOrd="0" destOrd="0" presId="urn:microsoft.com/office/officeart/2018/5/layout/IconLeafLabelList"/>
    <dgm:cxn modelId="{961C88D2-B6A9-42B6-8931-8600C2816E62}" type="presParOf" srcId="{8B74B228-A734-4CEE-86E7-99B48E387BF8}" destId="{888C901D-E314-4E12-836A-D5E134B8754F}" srcOrd="1" destOrd="0" presId="urn:microsoft.com/office/officeart/2018/5/layout/IconLeafLabelList"/>
    <dgm:cxn modelId="{B630531B-034D-4F03-B699-B8AB83514008}" type="presParOf" srcId="{8B74B228-A734-4CEE-86E7-99B48E387BF8}" destId="{16F760D5-3FCF-4BAA-9495-D6C379388151}" srcOrd="2" destOrd="0" presId="urn:microsoft.com/office/officeart/2018/5/layout/IconLeafLabelList"/>
    <dgm:cxn modelId="{E6239D01-DEED-404C-BC42-C619728CA1F8}" type="presParOf" srcId="{8B74B228-A734-4CEE-86E7-99B48E387BF8}" destId="{79ABB3B2-B246-4AE0-8E87-8786ECD6975B}"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6AB2BA2E-A920-49DF-A0A7-90F234896D90}"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93AAAE17-68F0-4190-AB12-17131D2C4E5C}">
      <dgm:prSet/>
      <dgm:spPr/>
      <dgm:t>
        <a:bodyPr/>
        <a:lstStyle/>
        <a:p>
          <a:r>
            <a:rPr lang="en-US"/>
            <a:t>Including the synthetic fibres nylon and polyester, and natural polymers like proteins and DNA</a:t>
          </a:r>
        </a:p>
      </dgm:t>
    </dgm:pt>
    <dgm:pt modelId="{246A23F1-B7E5-464D-8EEB-3978E6574562}" type="parTrans" cxnId="{A3928334-5420-4A60-9F0B-52303AABC9A3}">
      <dgm:prSet/>
      <dgm:spPr/>
      <dgm:t>
        <a:bodyPr/>
        <a:lstStyle/>
        <a:p>
          <a:endParaRPr lang="en-US"/>
        </a:p>
      </dgm:t>
    </dgm:pt>
    <dgm:pt modelId="{16891617-B6B9-4D10-B527-F85D7716F338}" type="sibTrans" cxnId="{A3928334-5420-4A60-9F0B-52303AABC9A3}">
      <dgm:prSet/>
      <dgm:spPr/>
      <dgm:t>
        <a:bodyPr/>
        <a:lstStyle/>
        <a:p>
          <a:endParaRPr lang="en-US"/>
        </a:p>
      </dgm:t>
    </dgm:pt>
    <dgm:pt modelId="{47150C5A-D1B2-4507-B90F-DF8DCB9FF36C}">
      <dgm:prSet/>
      <dgm:spPr/>
      <dgm:t>
        <a:bodyPr/>
        <a:lstStyle/>
        <a:p>
          <a:r>
            <a:rPr lang="en-US"/>
            <a:t>Produced by condensation polymerization reactions. These reactions involve the formation of a small molecule (such as H2O, NH3, or HCl) </a:t>
          </a:r>
        </a:p>
      </dgm:t>
    </dgm:pt>
    <dgm:pt modelId="{13A5BA0B-AD96-4C38-A8C5-3E239B33B034}" type="parTrans" cxnId="{233970FF-879F-4DF7-87B0-54BD83D6928D}">
      <dgm:prSet/>
      <dgm:spPr/>
      <dgm:t>
        <a:bodyPr/>
        <a:lstStyle/>
        <a:p>
          <a:endParaRPr lang="en-US"/>
        </a:p>
      </dgm:t>
    </dgm:pt>
    <dgm:pt modelId="{E555031F-3AB8-4298-A521-C198E86E7D31}" type="sibTrans" cxnId="{233970FF-879F-4DF7-87B0-54BD83D6928D}">
      <dgm:prSet/>
      <dgm:spPr/>
      <dgm:t>
        <a:bodyPr/>
        <a:lstStyle/>
        <a:p>
          <a:endParaRPr lang="en-US"/>
        </a:p>
      </dgm:t>
    </dgm:pt>
    <dgm:pt modelId="{15414AB3-5533-498C-B90B-737ECA066FA8}">
      <dgm:prSet/>
      <dgm:spPr/>
      <dgm:t>
        <a:bodyPr/>
        <a:lstStyle/>
        <a:p>
          <a:r>
            <a:rPr lang="en-US"/>
            <a:t>The small molecule is said to be “condensed out” of the reaction. </a:t>
          </a:r>
        </a:p>
      </dgm:t>
    </dgm:pt>
    <dgm:pt modelId="{022CAFEF-761D-404E-8F4D-2A79F8CC31D3}" type="parTrans" cxnId="{4449FD02-7871-4128-9BB5-41CA2A886592}">
      <dgm:prSet/>
      <dgm:spPr/>
      <dgm:t>
        <a:bodyPr/>
        <a:lstStyle/>
        <a:p>
          <a:endParaRPr lang="en-US"/>
        </a:p>
      </dgm:t>
    </dgm:pt>
    <dgm:pt modelId="{1EA112F5-4B3B-4D30-A5DB-76EEF50E8AB3}" type="sibTrans" cxnId="{4449FD02-7871-4128-9BB5-41CA2A886592}">
      <dgm:prSet/>
      <dgm:spPr/>
      <dgm:t>
        <a:bodyPr/>
        <a:lstStyle/>
        <a:p>
          <a:endParaRPr lang="en-US"/>
        </a:p>
      </dgm:t>
    </dgm:pt>
    <dgm:pt modelId="{3E2CF0BC-B746-4BBE-85B7-A1DFF622D5EB}">
      <dgm:prSet/>
      <dgm:spPr/>
      <dgm:t>
        <a:bodyPr/>
        <a:lstStyle/>
        <a:p>
          <a:r>
            <a:rPr lang="en-US"/>
            <a:t>The monomer molecules bond at the site where atoms are removed from their functional groups. To form a condensation polymer, the monomer molecules must each have at least two functional groups, one on each end.</a:t>
          </a:r>
        </a:p>
      </dgm:t>
    </dgm:pt>
    <dgm:pt modelId="{215B2DA7-DE7D-4BB4-8B44-9A3965C379E1}" type="parTrans" cxnId="{5275EFBF-C593-4014-95C9-BF8DA23490FD}">
      <dgm:prSet/>
      <dgm:spPr/>
      <dgm:t>
        <a:bodyPr/>
        <a:lstStyle/>
        <a:p>
          <a:endParaRPr lang="en-US"/>
        </a:p>
      </dgm:t>
    </dgm:pt>
    <dgm:pt modelId="{4F448492-8EE2-48AF-91A3-618010B1696D}" type="sibTrans" cxnId="{5275EFBF-C593-4014-95C9-BF8DA23490FD}">
      <dgm:prSet/>
      <dgm:spPr/>
      <dgm:t>
        <a:bodyPr/>
        <a:lstStyle/>
        <a:p>
          <a:endParaRPr lang="en-US"/>
        </a:p>
      </dgm:t>
    </dgm:pt>
    <dgm:pt modelId="{D1C09E43-7620-46D6-A9EC-AD33FFBCA45D}" type="pres">
      <dgm:prSet presAssocID="{6AB2BA2E-A920-49DF-A0A7-90F234896D90}" presName="root" presStyleCnt="0">
        <dgm:presLayoutVars>
          <dgm:dir/>
          <dgm:resizeHandles val="exact"/>
        </dgm:presLayoutVars>
      </dgm:prSet>
      <dgm:spPr/>
    </dgm:pt>
    <dgm:pt modelId="{9E69DA55-D1E3-4DA6-BE9E-7399C8823D1E}" type="pres">
      <dgm:prSet presAssocID="{6AB2BA2E-A920-49DF-A0A7-90F234896D90}" presName="container" presStyleCnt="0">
        <dgm:presLayoutVars>
          <dgm:dir/>
          <dgm:resizeHandles val="exact"/>
        </dgm:presLayoutVars>
      </dgm:prSet>
      <dgm:spPr/>
    </dgm:pt>
    <dgm:pt modelId="{29D9D35C-1DBD-4563-BCE9-8A28F61B4446}" type="pres">
      <dgm:prSet presAssocID="{93AAAE17-68F0-4190-AB12-17131D2C4E5C}" presName="compNode" presStyleCnt="0"/>
      <dgm:spPr/>
    </dgm:pt>
    <dgm:pt modelId="{B808783B-32A6-4E83-B986-C9BFB1269E84}" type="pres">
      <dgm:prSet presAssocID="{93AAAE17-68F0-4190-AB12-17131D2C4E5C}" presName="iconBgRect" presStyleLbl="bgShp" presStyleIdx="0" presStyleCnt="4"/>
      <dgm:spPr/>
    </dgm:pt>
    <dgm:pt modelId="{C7BD9CEF-F2A9-4C88-9B00-F2CB502BE1AA}" type="pres">
      <dgm:prSet presAssocID="{93AAAE17-68F0-4190-AB12-17131D2C4E5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NA"/>
        </a:ext>
      </dgm:extLst>
    </dgm:pt>
    <dgm:pt modelId="{9BCEE8E9-1BEC-4511-8FCD-F0AA48B61FF4}" type="pres">
      <dgm:prSet presAssocID="{93AAAE17-68F0-4190-AB12-17131D2C4E5C}" presName="spaceRect" presStyleCnt="0"/>
      <dgm:spPr/>
    </dgm:pt>
    <dgm:pt modelId="{194ED5C8-3999-4AF9-B129-5104CCF35DEB}" type="pres">
      <dgm:prSet presAssocID="{93AAAE17-68F0-4190-AB12-17131D2C4E5C}" presName="textRect" presStyleLbl="revTx" presStyleIdx="0" presStyleCnt="4">
        <dgm:presLayoutVars>
          <dgm:chMax val="1"/>
          <dgm:chPref val="1"/>
        </dgm:presLayoutVars>
      </dgm:prSet>
      <dgm:spPr/>
    </dgm:pt>
    <dgm:pt modelId="{C90AEC5F-7148-47D7-8C60-89F33C23364F}" type="pres">
      <dgm:prSet presAssocID="{16891617-B6B9-4D10-B527-F85D7716F338}" presName="sibTrans" presStyleLbl="sibTrans2D1" presStyleIdx="0" presStyleCnt="0"/>
      <dgm:spPr/>
    </dgm:pt>
    <dgm:pt modelId="{8244EC5E-220D-4AA1-87FB-B317B1E79AB9}" type="pres">
      <dgm:prSet presAssocID="{47150C5A-D1B2-4507-B90F-DF8DCB9FF36C}" presName="compNode" presStyleCnt="0"/>
      <dgm:spPr/>
    </dgm:pt>
    <dgm:pt modelId="{E9A6CECB-230E-4A5C-AC14-65D38B7DD869}" type="pres">
      <dgm:prSet presAssocID="{47150C5A-D1B2-4507-B90F-DF8DCB9FF36C}" presName="iconBgRect" presStyleLbl="bgShp" presStyleIdx="1" presStyleCnt="4"/>
      <dgm:spPr/>
    </dgm:pt>
    <dgm:pt modelId="{1EC8A0E3-351B-46EF-9425-40EE08082D4B}" type="pres">
      <dgm:prSet presAssocID="{47150C5A-D1B2-4507-B90F-DF8DCB9FF36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ientist"/>
        </a:ext>
      </dgm:extLst>
    </dgm:pt>
    <dgm:pt modelId="{658D92F8-B118-48EA-A2F7-887099FD54B6}" type="pres">
      <dgm:prSet presAssocID="{47150C5A-D1B2-4507-B90F-DF8DCB9FF36C}" presName="spaceRect" presStyleCnt="0"/>
      <dgm:spPr/>
    </dgm:pt>
    <dgm:pt modelId="{8E608B20-7AEF-480D-8703-5343FC5527EF}" type="pres">
      <dgm:prSet presAssocID="{47150C5A-D1B2-4507-B90F-DF8DCB9FF36C}" presName="textRect" presStyleLbl="revTx" presStyleIdx="1" presStyleCnt="4">
        <dgm:presLayoutVars>
          <dgm:chMax val="1"/>
          <dgm:chPref val="1"/>
        </dgm:presLayoutVars>
      </dgm:prSet>
      <dgm:spPr/>
    </dgm:pt>
    <dgm:pt modelId="{F44594FD-AB93-4597-ABDE-F9AA04B6690F}" type="pres">
      <dgm:prSet presAssocID="{E555031F-3AB8-4298-A521-C198E86E7D31}" presName="sibTrans" presStyleLbl="sibTrans2D1" presStyleIdx="0" presStyleCnt="0"/>
      <dgm:spPr/>
    </dgm:pt>
    <dgm:pt modelId="{66155CFD-3EDE-4724-9140-544E90FA7EE2}" type="pres">
      <dgm:prSet presAssocID="{15414AB3-5533-498C-B90B-737ECA066FA8}" presName="compNode" presStyleCnt="0"/>
      <dgm:spPr/>
    </dgm:pt>
    <dgm:pt modelId="{FEF00499-BD35-4501-A587-18EC9E21B631}" type="pres">
      <dgm:prSet presAssocID="{15414AB3-5533-498C-B90B-737ECA066FA8}" presName="iconBgRect" presStyleLbl="bgShp" presStyleIdx="2" presStyleCnt="4"/>
      <dgm:spPr/>
    </dgm:pt>
    <dgm:pt modelId="{246B5798-65C4-4183-896E-F19B94F7D814}" type="pres">
      <dgm:prSet presAssocID="{15414AB3-5533-498C-B90B-737ECA066FA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icroscope"/>
        </a:ext>
      </dgm:extLst>
    </dgm:pt>
    <dgm:pt modelId="{C83E8A5B-EBB7-46D7-937A-7076B9BB45FB}" type="pres">
      <dgm:prSet presAssocID="{15414AB3-5533-498C-B90B-737ECA066FA8}" presName="spaceRect" presStyleCnt="0"/>
      <dgm:spPr/>
    </dgm:pt>
    <dgm:pt modelId="{BF648B17-7D6D-46FB-A629-F9290B0C7FF4}" type="pres">
      <dgm:prSet presAssocID="{15414AB3-5533-498C-B90B-737ECA066FA8}" presName="textRect" presStyleLbl="revTx" presStyleIdx="2" presStyleCnt="4">
        <dgm:presLayoutVars>
          <dgm:chMax val="1"/>
          <dgm:chPref val="1"/>
        </dgm:presLayoutVars>
      </dgm:prSet>
      <dgm:spPr/>
    </dgm:pt>
    <dgm:pt modelId="{1AE770BE-18BA-4E36-8D0C-2D11A887BCFA}" type="pres">
      <dgm:prSet presAssocID="{1EA112F5-4B3B-4D30-A5DB-76EEF50E8AB3}" presName="sibTrans" presStyleLbl="sibTrans2D1" presStyleIdx="0" presStyleCnt="0"/>
      <dgm:spPr/>
    </dgm:pt>
    <dgm:pt modelId="{6F23A856-50A8-4B52-8076-E8C4AD258039}" type="pres">
      <dgm:prSet presAssocID="{3E2CF0BC-B746-4BBE-85B7-A1DFF622D5EB}" presName="compNode" presStyleCnt="0"/>
      <dgm:spPr/>
    </dgm:pt>
    <dgm:pt modelId="{FF2FD8C2-19DE-4A6A-BC73-EE179DC0F2D7}" type="pres">
      <dgm:prSet presAssocID="{3E2CF0BC-B746-4BBE-85B7-A1DFF622D5EB}" presName="iconBgRect" presStyleLbl="bgShp" presStyleIdx="3" presStyleCnt="4"/>
      <dgm:spPr/>
    </dgm:pt>
    <dgm:pt modelId="{268C338E-3800-4849-9210-D08EB9D96D3F}" type="pres">
      <dgm:prSet presAssocID="{3E2CF0BC-B746-4BBE-85B7-A1DFF622D5E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lask"/>
        </a:ext>
      </dgm:extLst>
    </dgm:pt>
    <dgm:pt modelId="{2FBCCA6C-CD3E-46B5-B21F-E628D5789A55}" type="pres">
      <dgm:prSet presAssocID="{3E2CF0BC-B746-4BBE-85B7-A1DFF622D5EB}" presName="spaceRect" presStyleCnt="0"/>
      <dgm:spPr/>
    </dgm:pt>
    <dgm:pt modelId="{A27148E6-0285-4109-8CD8-C2D3469AC37B}" type="pres">
      <dgm:prSet presAssocID="{3E2CF0BC-B746-4BBE-85B7-A1DFF622D5EB}" presName="textRect" presStyleLbl="revTx" presStyleIdx="3" presStyleCnt="4">
        <dgm:presLayoutVars>
          <dgm:chMax val="1"/>
          <dgm:chPref val="1"/>
        </dgm:presLayoutVars>
      </dgm:prSet>
      <dgm:spPr/>
    </dgm:pt>
  </dgm:ptLst>
  <dgm:cxnLst>
    <dgm:cxn modelId="{4449FD02-7871-4128-9BB5-41CA2A886592}" srcId="{6AB2BA2E-A920-49DF-A0A7-90F234896D90}" destId="{15414AB3-5533-498C-B90B-737ECA066FA8}" srcOrd="2" destOrd="0" parTransId="{022CAFEF-761D-404E-8F4D-2A79F8CC31D3}" sibTransId="{1EA112F5-4B3B-4D30-A5DB-76EEF50E8AB3}"/>
    <dgm:cxn modelId="{BCEA5B04-281D-49E4-80BC-D46DA493058C}" type="presOf" srcId="{16891617-B6B9-4D10-B527-F85D7716F338}" destId="{C90AEC5F-7148-47D7-8C60-89F33C23364F}" srcOrd="0" destOrd="0" presId="urn:microsoft.com/office/officeart/2018/2/layout/IconCircleList"/>
    <dgm:cxn modelId="{4F25CA2C-1D6B-4DC4-B4AA-A5DCCD62730C}" type="presOf" srcId="{15414AB3-5533-498C-B90B-737ECA066FA8}" destId="{BF648B17-7D6D-46FB-A629-F9290B0C7FF4}" srcOrd="0" destOrd="0" presId="urn:microsoft.com/office/officeart/2018/2/layout/IconCircleList"/>
    <dgm:cxn modelId="{A3928334-5420-4A60-9F0B-52303AABC9A3}" srcId="{6AB2BA2E-A920-49DF-A0A7-90F234896D90}" destId="{93AAAE17-68F0-4190-AB12-17131D2C4E5C}" srcOrd="0" destOrd="0" parTransId="{246A23F1-B7E5-464D-8EEB-3978E6574562}" sibTransId="{16891617-B6B9-4D10-B527-F85D7716F338}"/>
    <dgm:cxn modelId="{A6FC585F-3692-4A7C-A39D-6074BBC114FF}" type="presOf" srcId="{93AAAE17-68F0-4190-AB12-17131D2C4E5C}" destId="{194ED5C8-3999-4AF9-B129-5104CCF35DEB}" srcOrd="0" destOrd="0" presId="urn:microsoft.com/office/officeart/2018/2/layout/IconCircleList"/>
    <dgm:cxn modelId="{B133A7A5-8EB5-48C2-9D8E-C657A35DDD6C}" type="presOf" srcId="{6AB2BA2E-A920-49DF-A0A7-90F234896D90}" destId="{D1C09E43-7620-46D6-A9EC-AD33FFBCA45D}" srcOrd="0" destOrd="0" presId="urn:microsoft.com/office/officeart/2018/2/layout/IconCircleList"/>
    <dgm:cxn modelId="{4EE272AB-22F7-4845-800E-ECAE6622511F}" type="presOf" srcId="{1EA112F5-4B3B-4D30-A5DB-76EEF50E8AB3}" destId="{1AE770BE-18BA-4E36-8D0C-2D11A887BCFA}" srcOrd="0" destOrd="0" presId="urn:microsoft.com/office/officeart/2018/2/layout/IconCircleList"/>
    <dgm:cxn modelId="{3571D9B8-1C1F-4D0C-9B0D-B0EF0CCA170B}" type="presOf" srcId="{47150C5A-D1B2-4507-B90F-DF8DCB9FF36C}" destId="{8E608B20-7AEF-480D-8703-5343FC5527EF}" srcOrd="0" destOrd="0" presId="urn:microsoft.com/office/officeart/2018/2/layout/IconCircleList"/>
    <dgm:cxn modelId="{5275EFBF-C593-4014-95C9-BF8DA23490FD}" srcId="{6AB2BA2E-A920-49DF-A0A7-90F234896D90}" destId="{3E2CF0BC-B746-4BBE-85B7-A1DFF622D5EB}" srcOrd="3" destOrd="0" parTransId="{215B2DA7-DE7D-4BB4-8B44-9A3965C379E1}" sibTransId="{4F448492-8EE2-48AF-91A3-618010B1696D}"/>
    <dgm:cxn modelId="{399CB2DB-21D9-4162-A103-CF9F2234339D}" type="presOf" srcId="{E555031F-3AB8-4298-A521-C198E86E7D31}" destId="{F44594FD-AB93-4597-ABDE-F9AA04B6690F}" srcOrd="0" destOrd="0" presId="urn:microsoft.com/office/officeart/2018/2/layout/IconCircleList"/>
    <dgm:cxn modelId="{638B9BE1-F482-4DCE-8D5F-653C8E93F26E}" type="presOf" srcId="{3E2CF0BC-B746-4BBE-85B7-A1DFF622D5EB}" destId="{A27148E6-0285-4109-8CD8-C2D3469AC37B}" srcOrd="0" destOrd="0" presId="urn:microsoft.com/office/officeart/2018/2/layout/IconCircleList"/>
    <dgm:cxn modelId="{233970FF-879F-4DF7-87B0-54BD83D6928D}" srcId="{6AB2BA2E-A920-49DF-A0A7-90F234896D90}" destId="{47150C5A-D1B2-4507-B90F-DF8DCB9FF36C}" srcOrd="1" destOrd="0" parTransId="{13A5BA0B-AD96-4C38-A8C5-3E239B33B034}" sibTransId="{E555031F-3AB8-4298-A521-C198E86E7D31}"/>
    <dgm:cxn modelId="{DFEDA46C-6FD6-44B7-90C7-456165E08977}" type="presParOf" srcId="{D1C09E43-7620-46D6-A9EC-AD33FFBCA45D}" destId="{9E69DA55-D1E3-4DA6-BE9E-7399C8823D1E}" srcOrd="0" destOrd="0" presId="urn:microsoft.com/office/officeart/2018/2/layout/IconCircleList"/>
    <dgm:cxn modelId="{2716B7E8-2CD7-4EA1-8A0E-4FA6FAD96675}" type="presParOf" srcId="{9E69DA55-D1E3-4DA6-BE9E-7399C8823D1E}" destId="{29D9D35C-1DBD-4563-BCE9-8A28F61B4446}" srcOrd="0" destOrd="0" presId="urn:microsoft.com/office/officeart/2018/2/layout/IconCircleList"/>
    <dgm:cxn modelId="{97A6298B-EF9A-42D0-8D23-675479649EBA}" type="presParOf" srcId="{29D9D35C-1DBD-4563-BCE9-8A28F61B4446}" destId="{B808783B-32A6-4E83-B986-C9BFB1269E84}" srcOrd="0" destOrd="0" presId="urn:microsoft.com/office/officeart/2018/2/layout/IconCircleList"/>
    <dgm:cxn modelId="{9988DF2E-516E-4828-81BE-4705B03AF8F3}" type="presParOf" srcId="{29D9D35C-1DBD-4563-BCE9-8A28F61B4446}" destId="{C7BD9CEF-F2A9-4C88-9B00-F2CB502BE1AA}" srcOrd="1" destOrd="0" presId="urn:microsoft.com/office/officeart/2018/2/layout/IconCircleList"/>
    <dgm:cxn modelId="{5F7AD434-45D4-45B6-8FC3-ABDAB1F0F0E9}" type="presParOf" srcId="{29D9D35C-1DBD-4563-BCE9-8A28F61B4446}" destId="{9BCEE8E9-1BEC-4511-8FCD-F0AA48B61FF4}" srcOrd="2" destOrd="0" presId="urn:microsoft.com/office/officeart/2018/2/layout/IconCircleList"/>
    <dgm:cxn modelId="{97CA4713-7038-4994-ABFE-F341CF1B3DA9}" type="presParOf" srcId="{29D9D35C-1DBD-4563-BCE9-8A28F61B4446}" destId="{194ED5C8-3999-4AF9-B129-5104CCF35DEB}" srcOrd="3" destOrd="0" presId="urn:microsoft.com/office/officeart/2018/2/layout/IconCircleList"/>
    <dgm:cxn modelId="{2817072D-FEFE-4A41-ABFC-62FD50671975}" type="presParOf" srcId="{9E69DA55-D1E3-4DA6-BE9E-7399C8823D1E}" destId="{C90AEC5F-7148-47D7-8C60-89F33C23364F}" srcOrd="1" destOrd="0" presId="urn:microsoft.com/office/officeart/2018/2/layout/IconCircleList"/>
    <dgm:cxn modelId="{3F882838-539D-42F3-8015-888302EB34A8}" type="presParOf" srcId="{9E69DA55-D1E3-4DA6-BE9E-7399C8823D1E}" destId="{8244EC5E-220D-4AA1-87FB-B317B1E79AB9}" srcOrd="2" destOrd="0" presId="urn:microsoft.com/office/officeart/2018/2/layout/IconCircleList"/>
    <dgm:cxn modelId="{E0B16E5D-0D2B-4220-9B03-AFAFEDD2575E}" type="presParOf" srcId="{8244EC5E-220D-4AA1-87FB-B317B1E79AB9}" destId="{E9A6CECB-230E-4A5C-AC14-65D38B7DD869}" srcOrd="0" destOrd="0" presId="urn:microsoft.com/office/officeart/2018/2/layout/IconCircleList"/>
    <dgm:cxn modelId="{8DCF42E2-3693-4BE9-9A40-B9663905949D}" type="presParOf" srcId="{8244EC5E-220D-4AA1-87FB-B317B1E79AB9}" destId="{1EC8A0E3-351B-46EF-9425-40EE08082D4B}" srcOrd="1" destOrd="0" presId="urn:microsoft.com/office/officeart/2018/2/layout/IconCircleList"/>
    <dgm:cxn modelId="{3A06F13E-5F9D-4D98-9A3C-40A8504AD90C}" type="presParOf" srcId="{8244EC5E-220D-4AA1-87FB-B317B1E79AB9}" destId="{658D92F8-B118-48EA-A2F7-887099FD54B6}" srcOrd="2" destOrd="0" presId="urn:microsoft.com/office/officeart/2018/2/layout/IconCircleList"/>
    <dgm:cxn modelId="{35CDF144-D5C7-43C5-B927-AE9A4FAD95B8}" type="presParOf" srcId="{8244EC5E-220D-4AA1-87FB-B317B1E79AB9}" destId="{8E608B20-7AEF-480D-8703-5343FC5527EF}" srcOrd="3" destOrd="0" presId="urn:microsoft.com/office/officeart/2018/2/layout/IconCircleList"/>
    <dgm:cxn modelId="{4E4443CF-453C-4F5E-974E-56918550EEF5}" type="presParOf" srcId="{9E69DA55-D1E3-4DA6-BE9E-7399C8823D1E}" destId="{F44594FD-AB93-4597-ABDE-F9AA04B6690F}" srcOrd="3" destOrd="0" presId="urn:microsoft.com/office/officeart/2018/2/layout/IconCircleList"/>
    <dgm:cxn modelId="{5F1024CD-4B9E-472E-AAEE-73D42026B5E5}" type="presParOf" srcId="{9E69DA55-D1E3-4DA6-BE9E-7399C8823D1E}" destId="{66155CFD-3EDE-4724-9140-544E90FA7EE2}" srcOrd="4" destOrd="0" presId="urn:microsoft.com/office/officeart/2018/2/layout/IconCircleList"/>
    <dgm:cxn modelId="{DD805920-D76B-430B-BCCB-8A682D62058F}" type="presParOf" srcId="{66155CFD-3EDE-4724-9140-544E90FA7EE2}" destId="{FEF00499-BD35-4501-A587-18EC9E21B631}" srcOrd="0" destOrd="0" presId="urn:microsoft.com/office/officeart/2018/2/layout/IconCircleList"/>
    <dgm:cxn modelId="{9AE1D7AE-C308-4449-9E95-7D9F7A1D007D}" type="presParOf" srcId="{66155CFD-3EDE-4724-9140-544E90FA7EE2}" destId="{246B5798-65C4-4183-896E-F19B94F7D814}" srcOrd="1" destOrd="0" presId="urn:microsoft.com/office/officeart/2018/2/layout/IconCircleList"/>
    <dgm:cxn modelId="{845C90C8-A54E-43C2-B2BD-E55DABF729A3}" type="presParOf" srcId="{66155CFD-3EDE-4724-9140-544E90FA7EE2}" destId="{C83E8A5B-EBB7-46D7-937A-7076B9BB45FB}" srcOrd="2" destOrd="0" presId="urn:microsoft.com/office/officeart/2018/2/layout/IconCircleList"/>
    <dgm:cxn modelId="{59E82C3D-79BA-4C3A-AC9F-788D4E84F72B}" type="presParOf" srcId="{66155CFD-3EDE-4724-9140-544E90FA7EE2}" destId="{BF648B17-7D6D-46FB-A629-F9290B0C7FF4}" srcOrd="3" destOrd="0" presId="urn:microsoft.com/office/officeart/2018/2/layout/IconCircleList"/>
    <dgm:cxn modelId="{3EDEE47C-89F0-40B9-BEEC-17EE5EB9666E}" type="presParOf" srcId="{9E69DA55-D1E3-4DA6-BE9E-7399C8823D1E}" destId="{1AE770BE-18BA-4E36-8D0C-2D11A887BCFA}" srcOrd="5" destOrd="0" presId="urn:microsoft.com/office/officeart/2018/2/layout/IconCircleList"/>
    <dgm:cxn modelId="{77B3887E-774B-486B-AEF4-B6431516CBDA}" type="presParOf" srcId="{9E69DA55-D1E3-4DA6-BE9E-7399C8823D1E}" destId="{6F23A856-50A8-4B52-8076-E8C4AD258039}" srcOrd="6" destOrd="0" presId="urn:microsoft.com/office/officeart/2018/2/layout/IconCircleList"/>
    <dgm:cxn modelId="{5132F29A-9BD4-4A73-B7C1-AF01356D50D5}" type="presParOf" srcId="{6F23A856-50A8-4B52-8076-E8C4AD258039}" destId="{FF2FD8C2-19DE-4A6A-BC73-EE179DC0F2D7}" srcOrd="0" destOrd="0" presId="urn:microsoft.com/office/officeart/2018/2/layout/IconCircleList"/>
    <dgm:cxn modelId="{88741BA1-479E-48FD-97ED-A07FC1B408B6}" type="presParOf" srcId="{6F23A856-50A8-4B52-8076-E8C4AD258039}" destId="{268C338E-3800-4849-9210-D08EB9D96D3F}" srcOrd="1" destOrd="0" presId="urn:microsoft.com/office/officeart/2018/2/layout/IconCircleList"/>
    <dgm:cxn modelId="{85EBD2CD-7A00-49C4-A376-3E1BC7E5655B}" type="presParOf" srcId="{6F23A856-50A8-4B52-8076-E8C4AD258039}" destId="{2FBCCA6C-CD3E-46B5-B21F-E628D5789A55}" srcOrd="2" destOrd="0" presId="urn:microsoft.com/office/officeart/2018/2/layout/IconCircleList"/>
    <dgm:cxn modelId="{1305A9F0-AC61-4DE2-B35F-440502F5E929}" type="presParOf" srcId="{6F23A856-50A8-4B52-8076-E8C4AD258039}" destId="{A27148E6-0285-4109-8CD8-C2D3469AC37B}"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C838428-D0CC-4B83-99F8-F802625A96E1}"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D0556612-4C8A-4C8B-ACC2-0A0D1D274762}">
      <dgm:prSet/>
      <dgm:spPr/>
      <dgm:t>
        <a:bodyPr/>
        <a:lstStyle/>
        <a:p>
          <a:r>
            <a:rPr lang="en-US"/>
            <a:t>When a carboxylic acid reacts with an alcohol in an esterification reaction, a water molecule is eliminated and a single ester molecule is formed. </a:t>
          </a:r>
        </a:p>
      </dgm:t>
    </dgm:pt>
    <dgm:pt modelId="{DA1B4316-2F62-49A1-9FD3-D57C3EAF81F5}" type="parTrans" cxnId="{5F0AC641-F895-4163-9517-AF6FBF0957F1}">
      <dgm:prSet/>
      <dgm:spPr/>
      <dgm:t>
        <a:bodyPr/>
        <a:lstStyle/>
        <a:p>
          <a:endParaRPr lang="en-US"/>
        </a:p>
      </dgm:t>
    </dgm:pt>
    <dgm:pt modelId="{788911AD-93AA-46A4-851D-37603B6D04B0}" type="sibTrans" cxnId="{5F0AC641-F895-4163-9517-AF6FBF0957F1}">
      <dgm:prSet/>
      <dgm:spPr/>
      <dgm:t>
        <a:bodyPr/>
        <a:lstStyle/>
        <a:p>
          <a:endParaRPr lang="en-US"/>
        </a:p>
      </dgm:t>
    </dgm:pt>
    <dgm:pt modelId="{C0D2AB06-3A5C-455D-AB13-1F8621A724B7}">
      <dgm:prSet/>
      <dgm:spPr/>
      <dgm:t>
        <a:bodyPr/>
        <a:lstStyle/>
        <a:p>
          <a:r>
            <a:rPr lang="en-US"/>
            <a:t>The two reactant molecules are linked together into a single ester molecule. This esterification reaction can be repeated to form not just one ester molecule, but many esters joined in a long chain, a polyester</a:t>
          </a:r>
        </a:p>
      </dgm:t>
    </dgm:pt>
    <dgm:pt modelId="{098E2859-2AA0-474C-889A-5B007CAC6C9E}" type="parTrans" cxnId="{FBD2FC01-5BD2-4E74-8F20-6CECA2B91B73}">
      <dgm:prSet/>
      <dgm:spPr/>
      <dgm:t>
        <a:bodyPr/>
        <a:lstStyle/>
        <a:p>
          <a:endParaRPr lang="en-US"/>
        </a:p>
      </dgm:t>
    </dgm:pt>
    <dgm:pt modelId="{CBD164D8-5C5B-4CE6-A05F-FD9362D23393}" type="sibTrans" cxnId="{FBD2FC01-5BD2-4E74-8F20-6CECA2B91B73}">
      <dgm:prSet/>
      <dgm:spPr/>
      <dgm:t>
        <a:bodyPr/>
        <a:lstStyle/>
        <a:p>
          <a:endParaRPr lang="en-US"/>
        </a:p>
      </dgm:t>
    </dgm:pt>
    <dgm:pt modelId="{A3E8EAB0-4704-47DD-A6E6-6A92BAD79BCF}" type="pres">
      <dgm:prSet presAssocID="{AC838428-D0CC-4B83-99F8-F802625A96E1}" presName="vert0" presStyleCnt="0">
        <dgm:presLayoutVars>
          <dgm:dir/>
          <dgm:animOne val="branch"/>
          <dgm:animLvl val="lvl"/>
        </dgm:presLayoutVars>
      </dgm:prSet>
      <dgm:spPr/>
    </dgm:pt>
    <dgm:pt modelId="{46BBF3AE-65D8-44D6-8732-6A1A0F60DAFF}" type="pres">
      <dgm:prSet presAssocID="{D0556612-4C8A-4C8B-ACC2-0A0D1D274762}" presName="thickLine" presStyleLbl="alignNode1" presStyleIdx="0" presStyleCnt="2"/>
      <dgm:spPr/>
    </dgm:pt>
    <dgm:pt modelId="{AA3F2A21-1AAA-4714-AD8A-468EE9CD8985}" type="pres">
      <dgm:prSet presAssocID="{D0556612-4C8A-4C8B-ACC2-0A0D1D274762}" presName="horz1" presStyleCnt="0"/>
      <dgm:spPr/>
    </dgm:pt>
    <dgm:pt modelId="{DB5C206C-BDBD-49AD-A1EC-C157C50E1DEC}" type="pres">
      <dgm:prSet presAssocID="{D0556612-4C8A-4C8B-ACC2-0A0D1D274762}" presName="tx1" presStyleLbl="revTx" presStyleIdx="0" presStyleCnt="2"/>
      <dgm:spPr/>
    </dgm:pt>
    <dgm:pt modelId="{AFAB4383-2513-4384-ABDD-B6F10337A145}" type="pres">
      <dgm:prSet presAssocID="{D0556612-4C8A-4C8B-ACC2-0A0D1D274762}" presName="vert1" presStyleCnt="0"/>
      <dgm:spPr/>
    </dgm:pt>
    <dgm:pt modelId="{E03DE326-CDA7-45DF-98EF-0AF56D0C4735}" type="pres">
      <dgm:prSet presAssocID="{C0D2AB06-3A5C-455D-AB13-1F8621A724B7}" presName="thickLine" presStyleLbl="alignNode1" presStyleIdx="1" presStyleCnt="2"/>
      <dgm:spPr/>
    </dgm:pt>
    <dgm:pt modelId="{9DDB7376-F991-4170-9289-F972F55CBA33}" type="pres">
      <dgm:prSet presAssocID="{C0D2AB06-3A5C-455D-AB13-1F8621A724B7}" presName="horz1" presStyleCnt="0"/>
      <dgm:spPr/>
    </dgm:pt>
    <dgm:pt modelId="{6F9C91CF-A699-48D2-B29B-BB99BB3AE01E}" type="pres">
      <dgm:prSet presAssocID="{C0D2AB06-3A5C-455D-AB13-1F8621A724B7}" presName="tx1" presStyleLbl="revTx" presStyleIdx="1" presStyleCnt="2"/>
      <dgm:spPr/>
    </dgm:pt>
    <dgm:pt modelId="{A6CC0F51-20EE-40A2-A0A8-47D956F035B8}" type="pres">
      <dgm:prSet presAssocID="{C0D2AB06-3A5C-455D-AB13-1F8621A724B7}" presName="vert1" presStyleCnt="0"/>
      <dgm:spPr/>
    </dgm:pt>
  </dgm:ptLst>
  <dgm:cxnLst>
    <dgm:cxn modelId="{FBD2FC01-5BD2-4E74-8F20-6CECA2B91B73}" srcId="{AC838428-D0CC-4B83-99F8-F802625A96E1}" destId="{C0D2AB06-3A5C-455D-AB13-1F8621A724B7}" srcOrd="1" destOrd="0" parTransId="{098E2859-2AA0-474C-889A-5B007CAC6C9E}" sibTransId="{CBD164D8-5C5B-4CE6-A05F-FD9362D23393}"/>
    <dgm:cxn modelId="{5F0AC641-F895-4163-9517-AF6FBF0957F1}" srcId="{AC838428-D0CC-4B83-99F8-F802625A96E1}" destId="{D0556612-4C8A-4C8B-ACC2-0A0D1D274762}" srcOrd="0" destOrd="0" parTransId="{DA1B4316-2F62-49A1-9FD3-D57C3EAF81F5}" sibTransId="{788911AD-93AA-46A4-851D-37603B6D04B0}"/>
    <dgm:cxn modelId="{26CF2B59-2B1E-40AA-85F6-D20BFC99F424}" type="presOf" srcId="{D0556612-4C8A-4C8B-ACC2-0A0D1D274762}" destId="{DB5C206C-BDBD-49AD-A1EC-C157C50E1DEC}" srcOrd="0" destOrd="0" presId="urn:microsoft.com/office/officeart/2008/layout/LinedList"/>
    <dgm:cxn modelId="{7D1B3491-4FF9-4CC7-8262-51E327BFB7E6}" type="presOf" srcId="{AC838428-D0CC-4B83-99F8-F802625A96E1}" destId="{A3E8EAB0-4704-47DD-A6E6-6A92BAD79BCF}" srcOrd="0" destOrd="0" presId="urn:microsoft.com/office/officeart/2008/layout/LinedList"/>
    <dgm:cxn modelId="{4ED161FB-7AE7-451C-9CF6-9C643719F47E}" type="presOf" srcId="{C0D2AB06-3A5C-455D-AB13-1F8621A724B7}" destId="{6F9C91CF-A699-48D2-B29B-BB99BB3AE01E}" srcOrd="0" destOrd="0" presId="urn:microsoft.com/office/officeart/2008/layout/LinedList"/>
    <dgm:cxn modelId="{0D5732A3-CD65-43A3-98D5-6A2CDB70EAFC}" type="presParOf" srcId="{A3E8EAB0-4704-47DD-A6E6-6A92BAD79BCF}" destId="{46BBF3AE-65D8-44D6-8732-6A1A0F60DAFF}" srcOrd="0" destOrd="0" presId="urn:microsoft.com/office/officeart/2008/layout/LinedList"/>
    <dgm:cxn modelId="{C1FC3F0F-72BC-4DC5-90F1-092B63767F75}" type="presParOf" srcId="{A3E8EAB0-4704-47DD-A6E6-6A92BAD79BCF}" destId="{AA3F2A21-1AAA-4714-AD8A-468EE9CD8985}" srcOrd="1" destOrd="0" presId="urn:microsoft.com/office/officeart/2008/layout/LinedList"/>
    <dgm:cxn modelId="{415A1556-50B7-435E-8E91-F5C8C02AFB26}" type="presParOf" srcId="{AA3F2A21-1AAA-4714-AD8A-468EE9CD8985}" destId="{DB5C206C-BDBD-49AD-A1EC-C157C50E1DEC}" srcOrd="0" destOrd="0" presId="urn:microsoft.com/office/officeart/2008/layout/LinedList"/>
    <dgm:cxn modelId="{A676E6E4-BA7A-4E2D-855E-492B5C5F93A0}" type="presParOf" srcId="{AA3F2A21-1AAA-4714-AD8A-468EE9CD8985}" destId="{AFAB4383-2513-4384-ABDD-B6F10337A145}" srcOrd="1" destOrd="0" presId="urn:microsoft.com/office/officeart/2008/layout/LinedList"/>
    <dgm:cxn modelId="{EDCE6246-199B-4B02-AF32-1BBB1D1A1F5C}" type="presParOf" srcId="{A3E8EAB0-4704-47DD-A6E6-6A92BAD79BCF}" destId="{E03DE326-CDA7-45DF-98EF-0AF56D0C4735}" srcOrd="2" destOrd="0" presId="urn:microsoft.com/office/officeart/2008/layout/LinedList"/>
    <dgm:cxn modelId="{7422BEDD-2CD1-414E-90BB-D6C786BA0B69}" type="presParOf" srcId="{A3E8EAB0-4704-47DD-A6E6-6A92BAD79BCF}" destId="{9DDB7376-F991-4170-9289-F972F55CBA33}" srcOrd="3" destOrd="0" presId="urn:microsoft.com/office/officeart/2008/layout/LinedList"/>
    <dgm:cxn modelId="{B93F073B-7A8B-4D02-904A-2ED82255FE40}" type="presParOf" srcId="{9DDB7376-F991-4170-9289-F972F55CBA33}" destId="{6F9C91CF-A699-48D2-B29B-BB99BB3AE01E}" srcOrd="0" destOrd="0" presId="urn:microsoft.com/office/officeart/2008/layout/LinedList"/>
    <dgm:cxn modelId="{24F416B9-DD23-457A-8CA6-9C592A19D2E0}" type="presParOf" srcId="{9DDB7376-F991-4170-9289-F972F55CBA33}" destId="{A6CC0F51-20EE-40A2-A0A8-47D956F035B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FF660DF-FC56-489D-AC0E-54013FEE2506}" type="doc">
      <dgm:prSet loTypeId="urn:microsoft.com/office/officeart/2008/layout/LinedList" loCatId="list" qsTypeId="urn:microsoft.com/office/officeart/2005/8/quickstyle/simple4" qsCatId="simple" csTypeId="urn:microsoft.com/office/officeart/2005/8/colors/colorful1" csCatId="colorful"/>
      <dgm:spPr/>
      <dgm:t>
        <a:bodyPr/>
        <a:lstStyle/>
        <a:p>
          <a:endParaRPr lang="en-US"/>
        </a:p>
      </dgm:t>
    </dgm:pt>
    <dgm:pt modelId="{63B8982C-2D17-488E-8C72-40BFBF0FD220}">
      <dgm:prSet/>
      <dgm:spPr/>
      <dgm:t>
        <a:bodyPr/>
        <a:lstStyle/>
        <a:p>
          <a:r>
            <a:rPr lang="en-US"/>
            <a:t>Starchy foods such as rice, wheat, corn, and potatoes provide us with readily available energy. They are also the main method of energy storage for the plants that produce them, as seeds or tubers. </a:t>
          </a:r>
        </a:p>
      </dgm:t>
    </dgm:pt>
    <dgm:pt modelId="{5412B166-DE78-4901-ADBC-815BB58290E0}" type="parTrans" cxnId="{EC4FD66D-59F6-423D-AF28-AA3A1B182773}">
      <dgm:prSet/>
      <dgm:spPr/>
      <dgm:t>
        <a:bodyPr/>
        <a:lstStyle/>
        <a:p>
          <a:endParaRPr lang="en-US"/>
        </a:p>
      </dgm:t>
    </dgm:pt>
    <dgm:pt modelId="{6DA389A7-89AF-400F-B8B6-301EE90FF4B4}" type="sibTrans" cxnId="{EC4FD66D-59F6-423D-AF28-AA3A1B182773}">
      <dgm:prSet/>
      <dgm:spPr/>
      <dgm:t>
        <a:bodyPr/>
        <a:lstStyle/>
        <a:p>
          <a:endParaRPr lang="en-US"/>
        </a:p>
      </dgm:t>
    </dgm:pt>
    <dgm:pt modelId="{02D5B8A5-B843-4456-9D8F-39CD525A4030}">
      <dgm:prSet/>
      <dgm:spPr/>
      <dgm:t>
        <a:bodyPr/>
        <a:lstStyle/>
        <a:p>
          <a:r>
            <a:rPr lang="en-US"/>
            <a:t>Starches are polymers of glucose, in either branched or unbranched chains; they are, thus, polysaccharides. </a:t>
          </a:r>
        </a:p>
      </dgm:t>
    </dgm:pt>
    <dgm:pt modelId="{722E3C69-9AA2-42D4-B7C7-0CCDEBD44297}" type="parTrans" cxnId="{A526BDAC-2BEA-49B9-97C5-75075F37B2B6}">
      <dgm:prSet/>
      <dgm:spPr/>
      <dgm:t>
        <a:bodyPr/>
        <a:lstStyle/>
        <a:p>
          <a:endParaRPr lang="en-US"/>
        </a:p>
      </dgm:t>
    </dgm:pt>
    <dgm:pt modelId="{EA42502D-ABA0-4DD4-A0D0-F3CDBD18609A}" type="sibTrans" cxnId="{A526BDAC-2BEA-49B9-97C5-75075F37B2B6}">
      <dgm:prSet/>
      <dgm:spPr/>
      <dgm:t>
        <a:bodyPr/>
        <a:lstStyle/>
        <a:p>
          <a:endParaRPr lang="en-US"/>
        </a:p>
      </dgm:t>
    </dgm:pt>
    <dgm:pt modelId="{46D4901F-E23C-4F48-8216-BEFC814798C0}">
      <dgm:prSet/>
      <dgm:spPr/>
      <dgm:t>
        <a:bodyPr/>
        <a:lstStyle/>
        <a:p>
          <a:r>
            <a:rPr lang="en-US" dirty="0"/>
            <a:t>We have, in our digestive tracts, very specific enzymes. </a:t>
          </a:r>
        </a:p>
      </dgm:t>
    </dgm:pt>
    <dgm:pt modelId="{5A168B0E-F890-4B53-9157-483D237040FB}" type="parTrans" cxnId="{72552621-91C3-451F-A5E9-18F0DC7BE09D}">
      <dgm:prSet/>
      <dgm:spPr/>
      <dgm:t>
        <a:bodyPr/>
        <a:lstStyle/>
        <a:p>
          <a:endParaRPr lang="en-US"/>
        </a:p>
      </dgm:t>
    </dgm:pt>
    <dgm:pt modelId="{C45BA3FE-B849-406B-BAC6-3D58E874F0BC}" type="sibTrans" cxnId="{72552621-91C3-451F-A5E9-18F0DC7BE09D}">
      <dgm:prSet/>
      <dgm:spPr/>
      <dgm:t>
        <a:bodyPr/>
        <a:lstStyle/>
        <a:p>
          <a:endParaRPr lang="en-US"/>
        </a:p>
      </dgm:t>
    </dgm:pt>
    <dgm:pt modelId="{DCE8AF7C-9012-46CB-84EC-EBD3E00A890F}" type="pres">
      <dgm:prSet presAssocID="{6FF660DF-FC56-489D-AC0E-54013FEE2506}" presName="vert0" presStyleCnt="0">
        <dgm:presLayoutVars>
          <dgm:dir/>
          <dgm:animOne val="branch"/>
          <dgm:animLvl val="lvl"/>
        </dgm:presLayoutVars>
      </dgm:prSet>
      <dgm:spPr/>
    </dgm:pt>
    <dgm:pt modelId="{585ED652-ADA7-4937-84FA-1EA67D4F76A1}" type="pres">
      <dgm:prSet presAssocID="{63B8982C-2D17-488E-8C72-40BFBF0FD220}" presName="thickLine" presStyleLbl="alignNode1" presStyleIdx="0" presStyleCnt="3"/>
      <dgm:spPr/>
    </dgm:pt>
    <dgm:pt modelId="{27A30E43-5F96-4FFC-AE0B-180E1E92C113}" type="pres">
      <dgm:prSet presAssocID="{63B8982C-2D17-488E-8C72-40BFBF0FD220}" presName="horz1" presStyleCnt="0"/>
      <dgm:spPr/>
    </dgm:pt>
    <dgm:pt modelId="{85E8F3C9-8AE0-42D0-94E9-734484ABF482}" type="pres">
      <dgm:prSet presAssocID="{63B8982C-2D17-488E-8C72-40BFBF0FD220}" presName="tx1" presStyleLbl="revTx" presStyleIdx="0" presStyleCnt="3"/>
      <dgm:spPr/>
    </dgm:pt>
    <dgm:pt modelId="{053B0A9B-128B-404C-8517-A3025EB8841E}" type="pres">
      <dgm:prSet presAssocID="{63B8982C-2D17-488E-8C72-40BFBF0FD220}" presName="vert1" presStyleCnt="0"/>
      <dgm:spPr/>
    </dgm:pt>
    <dgm:pt modelId="{9AEBB9A5-50F1-4826-B554-45C420FA1A62}" type="pres">
      <dgm:prSet presAssocID="{02D5B8A5-B843-4456-9D8F-39CD525A4030}" presName="thickLine" presStyleLbl="alignNode1" presStyleIdx="1" presStyleCnt="3"/>
      <dgm:spPr/>
    </dgm:pt>
    <dgm:pt modelId="{EFA780C9-3277-4D4F-84E1-3798790EB4F0}" type="pres">
      <dgm:prSet presAssocID="{02D5B8A5-B843-4456-9D8F-39CD525A4030}" presName="horz1" presStyleCnt="0"/>
      <dgm:spPr/>
    </dgm:pt>
    <dgm:pt modelId="{BBCA81A4-BCB1-432B-BA11-519EAAA5F568}" type="pres">
      <dgm:prSet presAssocID="{02D5B8A5-B843-4456-9D8F-39CD525A4030}" presName="tx1" presStyleLbl="revTx" presStyleIdx="1" presStyleCnt="3"/>
      <dgm:spPr/>
    </dgm:pt>
    <dgm:pt modelId="{8B2ACEB2-24D2-4681-BC7E-8B04737048AF}" type="pres">
      <dgm:prSet presAssocID="{02D5B8A5-B843-4456-9D8F-39CD525A4030}" presName="vert1" presStyleCnt="0"/>
      <dgm:spPr/>
    </dgm:pt>
    <dgm:pt modelId="{DFC67045-E543-4DF7-930D-75BEFEDB3B00}" type="pres">
      <dgm:prSet presAssocID="{46D4901F-E23C-4F48-8216-BEFC814798C0}" presName="thickLine" presStyleLbl="alignNode1" presStyleIdx="2" presStyleCnt="3"/>
      <dgm:spPr/>
    </dgm:pt>
    <dgm:pt modelId="{79F2984A-CCAF-422F-93F5-0BD465053D9E}" type="pres">
      <dgm:prSet presAssocID="{46D4901F-E23C-4F48-8216-BEFC814798C0}" presName="horz1" presStyleCnt="0"/>
      <dgm:spPr/>
    </dgm:pt>
    <dgm:pt modelId="{3ED6BE21-852E-46C5-894E-9FDF8A3A3B47}" type="pres">
      <dgm:prSet presAssocID="{46D4901F-E23C-4F48-8216-BEFC814798C0}" presName="tx1" presStyleLbl="revTx" presStyleIdx="2" presStyleCnt="3"/>
      <dgm:spPr/>
    </dgm:pt>
    <dgm:pt modelId="{328BC933-BFFA-4DEF-A8F6-86205B63C793}" type="pres">
      <dgm:prSet presAssocID="{46D4901F-E23C-4F48-8216-BEFC814798C0}" presName="vert1" presStyleCnt="0"/>
      <dgm:spPr/>
    </dgm:pt>
  </dgm:ptLst>
  <dgm:cxnLst>
    <dgm:cxn modelId="{72552621-91C3-451F-A5E9-18F0DC7BE09D}" srcId="{6FF660DF-FC56-489D-AC0E-54013FEE2506}" destId="{46D4901F-E23C-4F48-8216-BEFC814798C0}" srcOrd="2" destOrd="0" parTransId="{5A168B0E-F890-4B53-9157-483D237040FB}" sibTransId="{C45BA3FE-B849-406B-BAC6-3D58E874F0BC}"/>
    <dgm:cxn modelId="{CBA8FA47-1ADA-4294-ABD9-4974311BD720}" type="presOf" srcId="{63B8982C-2D17-488E-8C72-40BFBF0FD220}" destId="{85E8F3C9-8AE0-42D0-94E9-734484ABF482}" srcOrd="0" destOrd="0" presId="urn:microsoft.com/office/officeart/2008/layout/LinedList"/>
    <dgm:cxn modelId="{EC4FD66D-59F6-423D-AF28-AA3A1B182773}" srcId="{6FF660DF-FC56-489D-AC0E-54013FEE2506}" destId="{63B8982C-2D17-488E-8C72-40BFBF0FD220}" srcOrd="0" destOrd="0" parTransId="{5412B166-DE78-4901-ADBC-815BB58290E0}" sibTransId="{6DA389A7-89AF-400F-B8B6-301EE90FF4B4}"/>
    <dgm:cxn modelId="{E86FC051-8029-4412-B949-6BEDC56017D2}" type="presOf" srcId="{02D5B8A5-B843-4456-9D8F-39CD525A4030}" destId="{BBCA81A4-BCB1-432B-BA11-519EAAA5F568}" srcOrd="0" destOrd="0" presId="urn:microsoft.com/office/officeart/2008/layout/LinedList"/>
    <dgm:cxn modelId="{12CCC853-B61A-4E74-B891-90A47F6FCE42}" type="presOf" srcId="{6FF660DF-FC56-489D-AC0E-54013FEE2506}" destId="{DCE8AF7C-9012-46CB-84EC-EBD3E00A890F}" srcOrd="0" destOrd="0" presId="urn:microsoft.com/office/officeart/2008/layout/LinedList"/>
    <dgm:cxn modelId="{A526BDAC-2BEA-49B9-97C5-75075F37B2B6}" srcId="{6FF660DF-FC56-489D-AC0E-54013FEE2506}" destId="{02D5B8A5-B843-4456-9D8F-39CD525A4030}" srcOrd="1" destOrd="0" parTransId="{722E3C69-9AA2-42D4-B7C7-0CCDEBD44297}" sibTransId="{EA42502D-ABA0-4DD4-A0D0-F3CDBD18609A}"/>
    <dgm:cxn modelId="{B2C436CD-D5BE-4967-8533-877A793A678E}" type="presOf" srcId="{46D4901F-E23C-4F48-8216-BEFC814798C0}" destId="{3ED6BE21-852E-46C5-894E-9FDF8A3A3B47}" srcOrd="0" destOrd="0" presId="urn:microsoft.com/office/officeart/2008/layout/LinedList"/>
    <dgm:cxn modelId="{EB15EBAC-4966-4504-9073-CA1B8B6DEA38}" type="presParOf" srcId="{DCE8AF7C-9012-46CB-84EC-EBD3E00A890F}" destId="{585ED652-ADA7-4937-84FA-1EA67D4F76A1}" srcOrd="0" destOrd="0" presId="urn:microsoft.com/office/officeart/2008/layout/LinedList"/>
    <dgm:cxn modelId="{8FB8C295-116A-4E16-835F-405AB51E44D0}" type="presParOf" srcId="{DCE8AF7C-9012-46CB-84EC-EBD3E00A890F}" destId="{27A30E43-5F96-4FFC-AE0B-180E1E92C113}" srcOrd="1" destOrd="0" presId="urn:microsoft.com/office/officeart/2008/layout/LinedList"/>
    <dgm:cxn modelId="{EAC9553A-644B-49FF-B48A-4FDF0D7A2625}" type="presParOf" srcId="{27A30E43-5F96-4FFC-AE0B-180E1E92C113}" destId="{85E8F3C9-8AE0-42D0-94E9-734484ABF482}" srcOrd="0" destOrd="0" presId="urn:microsoft.com/office/officeart/2008/layout/LinedList"/>
    <dgm:cxn modelId="{968496E6-60D9-451A-992F-5F99B485C85D}" type="presParOf" srcId="{27A30E43-5F96-4FFC-AE0B-180E1E92C113}" destId="{053B0A9B-128B-404C-8517-A3025EB8841E}" srcOrd="1" destOrd="0" presId="urn:microsoft.com/office/officeart/2008/layout/LinedList"/>
    <dgm:cxn modelId="{5EA1CECF-03BE-48AE-B182-791CFAEA62DC}" type="presParOf" srcId="{DCE8AF7C-9012-46CB-84EC-EBD3E00A890F}" destId="{9AEBB9A5-50F1-4826-B554-45C420FA1A62}" srcOrd="2" destOrd="0" presId="urn:microsoft.com/office/officeart/2008/layout/LinedList"/>
    <dgm:cxn modelId="{FA7F02DC-27A6-41CE-B9AA-2FB99D8F9D2E}" type="presParOf" srcId="{DCE8AF7C-9012-46CB-84EC-EBD3E00A890F}" destId="{EFA780C9-3277-4D4F-84E1-3798790EB4F0}" srcOrd="3" destOrd="0" presId="urn:microsoft.com/office/officeart/2008/layout/LinedList"/>
    <dgm:cxn modelId="{05B9D32C-E4DC-4219-9DFF-D625EAB4B2E0}" type="presParOf" srcId="{EFA780C9-3277-4D4F-84E1-3798790EB4F0}" destId="{BBCA81A4-BCB1-432B-BA11-519EAAA5F568}" srcOrd="0" destOrd="0" presId="urn:microsoft.com/office/officeart/2008/layout/LinedList"/>
    <dgm:cxn modelId="{A20C6BF3-FAD3-432A-AB3B-CF60A9EA634D}" type="presParOf" srcId="{EFA780C9-3277-4D4F-84E1-3798790EB4F0}" destId="{8B2ACEB2-24D2-4681-BC7E-8B04737048AF}" srcOrd="1" destOrd="0" presId="urn:microsoft.com/office/officeart/2008/layout/LinedList"/>
    <dgm:cxn modelId="{9662B429-9C68-4475-A485-35696963C37E}" type="presParOf" srcId="{DCE8AF7C-9012-46CB-84EC-EBD3E00A890F}" destId="{DFC67045-E543-4DF7-930D-75BEFEDB3B00}" srcOrd="4" destOrd="0" presId="urn:microsoft.com/office/officeart/2008/layout/LinedList"/>
    <dgm:cxn modelId="{5C2A3A73-6939-41E1-A927-7704606E57C4}" type="presParOf" srcId="{DCE8AF7C-9012-46CB-84EC-EBD3E00A890F}" destId="{79F2984A-CCAF-422F-93F5-0BD465053D9E}" srcOrd="5" destOrd="0" presId="urn:microsoft.com/office/officeart/2008/layout/LinedList"/>
    <dgm:cxn modelId="{15123B99-BE05-46A1-A420-E25448428137}" type="presParOf" srcId="{79F2984A-CCAF-422F-93F5-0BD465053D9E}" destId="{3ED6BE21-852E-46C5-894E-9FDF8A3A3B47}" srcOrd="0" destOrd="0" presId="urn:microsoft.com/office/officeart/2008/layout/LinedList"/>
    <dgm:cxn modelId="{FD61E072-048F-424F-9326-D4CC8963FE5F}" type="presParOf" srcId="{79F2984A-CCAF-422F-93F5-0BD465053D9E}" destId="{328BC933-BFFA-4DEF-A8F6-86205B63C79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C29780-DD18-46B1-AE2B-E331D91C24FF}" type="doc">
      <dgm:prSet loTypeId="urn:microsoft.com/office/officeart/2018/2/layout/IconLabelDescriptionList" loCatId="icon" qsTypeId="urn:microsoft.com/office/officeart/2005/8/quickstyle/simple1" qsCatId="simple" csTypeId="urn:microsoft.com/office/officeart/2018/5/colors/Iconchunking_neutralbg_colorful2" csCatId="colorful" phldr="1"/>
      <dgm:spPr/>
      <dgm:t>
        <a:bodyPr/>
        <a:lstStyle/>
        <a:p>
          <a:endParaRPr lang="en-US"/>
        </a:p>
      </dgm:t>
    </dgm:pt>
    <dgm:pt modelId="{D7F7BBD7-D700-42C7-A331-D3BE88E04E81}">
      <dgm:prSet/>
      <dgm:spPr/>
      <dgm:t>
        <a:bodyPr/>
        <a:lstStyle/>
        <a:p>
          <a:pPr>
            <a:lnSpc>
              <a:spcPct val="100000"/>
            </a:lnSpc>
            <a:defRPr b="1"/>
          </a:pPr>
          <a:r>
            <a:rPr lang="en-CA"/>
            <a:t>Have a look at the case study in your textbook</a:t>
          </a:r>
          <a:endParaRPr lang="en-US"/>
        </a:p>
      </dgm:t>
    </dgm:pt>
    <dgm:pt modelId="{BF6F62AB-12F0-4B11-909F-701294ACEB88}" type="parTrans" cxnId="{D9230DEC-86A1-4CD2-B129-8C8254A12A5B}">
      <dgm:prSet/>
      <dgm:spPr/>
      <dgm:t>
        <a:bodyPr/>
        <a:lstStyle/>
        <a:p>
          <a:endParaRPr lang="en-US"/>
        </a:p>
      </dgm:t>
    </dgm:pt>
    <dgm:pt modelId="{D6AD6606-D652-405E-9194-96344A6486E9}" type="sibTrans" cxnId="{D9230DEC-86A1-4CD2-B129-8C8254A12A5B}">
      <dgm:prSet/>
      <dgm:spPr/>
      <dgm:t>
        <a:bodyPr/>
        <a:lstStyle/>
        <a:p>
          <a:endParaRPr lang="en-US"/>
        </a:p>
      </dgm:t>
    </dgm:pt>
    <dgm:pt modelId="{109487E1-88C8-4073-B8F4-4E413BFB9184}">
      <dgm:prSet/>
      <dgm:spPr/>
      <dgm:t>
        <a:bodyPr/>
        <a:lstStyle/>
        <a:p>
          <a:pPr>
            <a:lnSpc>
              <a:spcPct val="100000"/>
            </a:lnSpc>
            <a:defRPr b="1"/>
          </a:pPr>
          <a:r>
            <a:rPr lang="en-CA"/>
            <a:t>Answer the 4 Case Study questions (omitting the extension questions)</a:t>
          </a:r>
          <a:endParaRPr lang="en-US"/>
        </a:p>
      </dgm:t>
    </dgm:pt>
    <dgm:pt modelId="{A6610781-4874-4CC9-8AA1-D5A405926C49}" type="parTrans" cxnId="{050AE7B5-1521-41B1-81DA-0616C0BCE1C1}">
      <dgm:prSet/>
      <dgm:spPr/>
      <dgm:t>
        <a:bodyPr/>
        <a:lstStyle/>
        <a:p>
          <a:endParaRPr lang="en-US"/>
        </a:p>
      </dgm:t>
    </dgm:pt>
    <dgm:pt modelId="{A60DDF57-F8EC-46BD-A9C5-0D693A56BB56}" type="sibTrans" cxnId="{050AE7B5-1521-41B1-81DA-0616C0BCE1C1}">
      <dgm:prSet/>
      <dgm:spPr/>
      <dgm:t>
        <a:bodyPr/>
        <a:lstStyle/>
        <a:p>
          <a:endParaRPr lang="en-US"/>
        </a:p>
      </dgm:t>
    </dgm:pt>
    <dgm:pt modelId="{503C7C28-17B9-4B23-8C1F-70AF60144CE5}">
      <dgm:prSet/>
      <dgm:spPr/>
      <dgm:t>
        <a:bodyPr/>
        <a:lstStyle/>
        <a:p>
          <a:pPr>
            <a:lnSpc>
              <a:spcPct val="100000"/>
            </a:lnSpc>
          </a:pPr>
          <a:r>
            <a:rPr lang="en-CA"/>
            <a:t>Each of you will hand in one set of questions for grading</a:t>
          </a:r>
          <a:endParaRPr lang="en-US"/>
        </a:p>
      </dgm:t>
    </dgm:pt>
    <dgm:pt modelId="{F8B4B510-FF2B-42BB-AE82-77650E5F3568}" type="parTrans" cxnId="{E85A16B3-B04B-43EF-9F24-33696142A8A5}">
      <dgm:prSet/>
      <dgm:spPr/>
      <dgm:t>
        <a:bodyPr/>
        <a:lstStyle/>
        <a:p>
          <a:endParaRPr lang="en-US"/>
        </a:p>
      </dgm:t>
    </dgm:pt>
    <dgm:pt modelId="{83B5A7AD-F9D7-44A2-97F7-A1602E9D661C}" type="sibTrans" cxnId="{E85A16B3-B04B-43EF-9F24-33696142A8A5}">
      <dgm:prSet/>
      <dgm:spPr/>
      <dgm:t>
        <a:bodyPr/>
        <a:lstStyle/>
        <a:p>
          <a:endParaRPr lang="en-US"/>
        </a:p>
      </dgm:t>
    </dgm:pt>
    <dgm:pt modelId="{6DC21184-27E1-403F-BEEE-890C22AA919B}">
      <dgm:prSet/>
      <dgm:spPr/>
      <dgm:t>
        <a:bodyPr/>
        <a:lstStyle/>
        <a:p>
          <a:pPr>
            <a:lnSpc>
              <a:spcPct val="100000"/>
            </a:lnSpc>
          </a:pPr>
          <a:r>
            <a:rPr lang="en-CA" dirty="0"/>
            <a:t>Make sure to clearly indicate your responses and write in complete sentences</a:t>
          </a:r>
          <a:endParaRPr lang="en-US" dirty="0"/>
        </a:p>
      </dgm:t>
    </dgm:pt>
    <dgm:pt modelId="{F0F4EC7F-83DE-4393-84A3-7CADEC9CC263}" type="parTrans" cxnId="{3935DA93-FB9C-4E17-82FC-8570F53F0246}">
      <dgm:prSet/>
      <dgm:spPr/>
      <dgm:t>
        <a:bodyPr/>
        <a:lstStyle/>
        <a:p>
          <a:endParaRPr lang="en-US"/>
        </a:p>
      </dgm:t>
    </dgm:pt>
    <dgm:pt modelId="{9B9623CF-98E8-4BBC-8194-543E575907A2}" type="sibTrans" cxnId="{3935DA93-FB9C-4E17-82FC-8570F53F0246}">
      <dgm:prSet/>
      <dgm:spPr/>
      <dgm:t>
        <a:bodyPr/>
        <a:lstStyle/>
        <a:p>
          <a:endParaRPr lang="en-US"/>
        </a:p>
      </dgm:t>
    </dgm:pt>
    <dgm:pt modelId="{53A69EAD-B59C-4E68-A855-CB64400D37C5}" type="pres">
      <dgm:prSet presAssocID="{47C29780-DD18-46B1-AE2B-E331D91C24FF}" presName="root" presStyleCnt="0">
        <dgm:presLayoutVars>
          <dgm:dir/>
          <dgm:resizeHandles val="exact"/>
        </dgm:presLayoutVars>
      </dgm:prSet>
      <dgm:spPr/>
    </dgm:pt>
    <dgm:pt modelId="{97911622-F4C8-4396-AEBC-9B5AFC04D7E2}" type="pres">
      <dgm:prSet presAssocID="{D7F7BBD7-D700-42C7-A331-D3BE88E04E81}" presName="compNode" presStyleCnt="0"/>
      <dgm:spPr/>
    </dgm:pt>
    <dgm:pt modelId="{8D28BC37-27FC-412B-B4A6-02F80727908D}" type="pres">
      <dgm:prSet presAssocID="{D7F7BBD7-D700-42C7-A331-D3BE88E04E8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743581F4-8943-4EA4-9819-514DFAE53E1B}" type="pres">
      <dgm:prSet presAssocID="{D7F7BBD7-D700-42C7-A331-D3BE88E04E81}" presName="iconSpace" presStyleCnt="0"/>
      <dgm:spPr/>
    </dgm:pt>
    <dgm:pt modelId="{2094F631-DCAD-4D19-8762-57B073CA3797}" type="pres">
      <dgm:prSet presAssocID="{D7F7BBD7-D700-42C7-A331-D3BE88E04E81}" presName="parTx" presStyleLbl="revTx" presStyleIdx="0" presStyleCnt="4">
        <dgm:presLayoutVars>
          <dgm:chMax val="0"/>
          <dgm:chPref val="0"/>
        </dgm:presLayoutVars>
      </dgm:prSet>
      <dgm:spPr/>
    </dgm:pt>
    <dgm:pt modelId="{C376282B-CA07-4B8E-B9F9-0E7D08F6FD62}" type="pres">
      <dgm:prSet presAssocID="{D7F7BBD7-D700-42C7-A331-D3BE88E04E81}" presName="txSpace" presStyleCnt="0"/>
      <dgm:spPr/>
    </dgm:pt>
    <dgm:pt modelId="{E43CA116-06CE-4777-A4D9-6269474F7C5B}" type="pres">
      <dgm:prSet presAssocID="{D7F7BBD7-D700-42C7-A331-D3BE88E04E81}" presName="desTx" presStyleLbl="revTx" presStyleIdx="1" presStyleCnt="4">
        <dgm:presLayoutVars/>
      </dgm:prSet>
      <dgm:spPr/>
    </dgm:pt>
    <dgm:pt modelId="{5484A769-5472-4425-BF01-C75AA92464FF}" type="pres">
      <dgm:prSet presAssocID="{D6AD6606-D652-405E-9194-96344A6486E9}" presName="sibTrans" presStyleCnt="0"/>
      <dgm:spPr/>
    </dgm:pt>
    <dgm:pt modelId="{2ABE239C-C535-4963-AB7E-C9290AE2B50F}" type="pres">
      <dgm:prSet presAssocID="{109487E1-88C8-4073-B8F4-4E413BFB9184}" presName="compNode" presStyleCnt="0"/>
      <dgm:spPr/>
    </dgm:pt>
    <dgm:pt modelId="{3E6F4ED7-D7B2-4A25-A271-5C510DC78A8D}" type="pres">
      <dgm:prSet presAssocID="{109487E1-88C8-4073-B8F4-4E413BFB918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5E98AA2D-2990-4D9C-B5DB-B95C07139345}" type="pres">
      <dgm:prSet presAssocID="{109487E1-88C8-4073-B8F4-4E413BFB9184}" presName="iconSpace" presStyleCnt="0"/>
      <dgm:spPr/>
    </dgm:pt>
    <dgm:pt modelId="{6AAB62B2-DD05-4817-90C4-FF1A8FD4C539}" type="pres">
      <dgm:prSet presAssocID="{109487E1-88C8-4073-B8F4-4E413BFB9184}" presName="parTx" presStyleLbl="revTx" presStyleIdx="2" presStyleCnt="4">
        <dgm:presLayoutVars>
          <dgm:chMax val="0"/>
          <dgm:chPref val="0"/>
        </dgm:presLayoutVars>
      </dgm:prSet>
      <dgm:spPr/>
    </dgm:pt>
    <dgm:pt modelId="{6370E48E-B006-4D7C-8D05-DA0FAAA05700}" type="pres">
      <dgm:prSet presAssocID="{109487E1-88C8-4073-B8F4-4E413BFB9184}" presName="txSpace" presStyleCnt="0"/>
      <dgm:spPr/>
    </dgm:pt>
    <dgm:pt modelId="{5E0083F5-F0F9-4AC6-82C6-379BE6F1F2C7}" type="pres">
      <dgm:prSet presAssocID="{109487E1-88C8-4073-B8F4-4E413BFB9184}" presName="desTx" presStyleLbl="revTx" presStyleIdx="3" presStyleCnt="4">
        <dgm:presLayoutVars/>
      </dgm:prSet>
      <dgm:spPr/>
    </dgm:pt>
  </dgm:ptLst>
  <dgm:cxnLst>
    <dgm:cxn modelId="{D9D69D34-719C-4B23-9C0D-944A13673B95}" type="presOf" srcId="{6DC21184-27E1-403F-BEEE-890C22AA919B}" destId="{5E0083F5-F0F9-4AC6-82C6-379BE6F1F2C7}" srcOrd="0" destOrd="1" presId="urn:microsoft.com/office/officeart/2018/2/layout/IconLabelDescriptionList"/>
    <dgm:cxn modelId="{72F09B5F-6D9C-4C3B-BE5C-88F325EA63E1}" type="presOf" srcId="{503C7C28-17B9-4B23-8C1F-70AF60144CE5}" destId="{5E0083F5-F0F9-4AC6-82C6-379BE6F1F2C7}" srcOrd="0" destOrd="0" presId="urn:microsoft.com/office/officeart/2018/2/layout/IconLabelDescriptionList"/>
    <dgm:cxn modelId="{E98FAF70-ADE6-4084-918E-F12E9655C0E2}" type="presOf" srcId="{47C29780-DD18-46B1-AE2B-E331D91C24FF}" destId="{53A69EAD-B59C-4E68-A855-CB64400D37C5}" srcOrd="0" destOrd="0" presId="urn:microsoft.com/office/officeart/2018/2/layout/IconLabelDescriptionList"/>
    <dgm:cxn modelId="{3935DA93-FB9C-4E17-82FC-8570F53F0246}" srcId="{109487E1-88C8-4073-B8F4-4E413BFB9184}" destId="{6DC21184-27E1-403F-BEEE-890C22AA919B}" srcOrd="1" destOrd="0" parTransId="{F0F4EC7F-83DE-4393-84A3-7CADEC9CC263}" sibTransId="{9B9623CF-98E8-4BBC-8194-543E575907A2}"/>
    <dgm:cxn modelId="{E85A16B3-B04B-43EF-9F24-33696142A8A5}" srcId="{109487E1-88C8-4073-B8F4-4E413BFB9184}" destId="{503C7C28-17B9-4B23-8C1F-70AF60144CE5}" srcOrd="0" destOrd="0" parTransId="{F8B4B510-FF2B-42BB-AE82-77650E5F3568}" sibTransId="{83B5A7AD-F9D7-44A2-97F7-A1602E9D661C}"/>
    <dgm:cxn modelId="{050AE7B5-1521-41B1-81DA-0616C0BCE1C1}" srcId="{47C29780-DD18-46B1-AE2B-E331D91C24FF}" destId="{109487E1-88C8-4073-B8F4-4E413BFB9184}" srcOrd="1" destOrd="0" parTransId="{A6610781-4874-4CC9-8AA1-D5A405926C49}" sibTransId="{A60DDF57-F8EC-46BD-A9C5-0D693A56BB56}"/>
    <dgm:cxn modelId="{9E9EA4C5-3563-453C-A133-619720458879}" type="presOf" srcId="{D7F7BBD7-D700-42C7-A331-D3BE88E04E81}" destId="{2094F631-DCAD-4D19-8762-57B073CA3797}" srcOrd="0" destOrd="0" presId="urn:microsoft.com/office/officeart/2018/2/layout/IconLabelDescriptionList"/>
    <dgm:cxn modelId="{E460B8EA-C377-4EEF-800E-828B5ECC8318}" type="presOf" srcId="{109487E1-88C8-4073-B8F4-4E413BFB9184}" destId="{6AAB62B2-DD05-4817-90C4-FF1A8FD4C539}" srcOrd="0" destOrd="0" presId="urn:microsoft.com/office/officeart/2018/2/layout/IconLabelDescriptionList"/>
    <dgm:cxn modelId="{D9230DEC-86A1-4CD2-B129-8C8254A12A5B}" srcId="{47C29780-DD18-46B1-AE2B-E331D91C24FF}" destId="{D7F7BBD7-D700-42C7-A331-D3BE88E04E81}" srcOrd="0" destOrd="0" parTransId="{BF6F62AB-12F0-4B11-909F-701294ACEB88}" sibTransId="{D6AD6606-D652-405E-9194-96344A6486E9}"/>
    <dgm:cxn modelId="{94BF8E4A-2127-4858-99FF-FB57D36274EE}" type="presParOf" srcId="{53A69EAD-B59C-4E68-A855-CB64400D37C5}" destId="{97911622-F4C8-4396-AEBC-9B5AFC04D7E2}" srcOrd="0" destOrd="0" presId="urn:microsoft.com/office/officeart/2018/2/layout/IconLabelDescriptionList"/>
    <dgm:cxn modelId="{2A58D8FA-82D3-4201-BDE5-9F5FFCFEB78A}" type="presParOf" srcId="{97911622-F4C8-4396-AEBC-9B5AFC04D7E2}" destId="{8D28BC37-27FC-412B-B4A6-02F80727908D}" srcOrd="0" destOrd="0" presId="urn:microsoft.com/office/officeart/2018/2/layout/IconLabelDescriptionList"/>
    <dgm:cxn modelId="{1A187315-9E36-475D-B5D4-78890BB5FF3E}" type="presParOf" srcId="{97911622-F4C8-4396-AEBC-9B5AFC04D7E2}" destId="{743581F4-8943-4EA4-9819-514DFAE53E1B}" srcOrd="1" destOrd="0" presId="urn:microsoft.com/office/officeart/2018/2/layout/IconLabelDescriptionList"/>
    <dgm:cxn modelId="{61194BB5-9217-4AFC-98C7-B40F9454D0D5}" type="presParOf" srcId="{97911622-F4C8-4396-AEBC-9B5AFC04D7E2}" destId="{2094F631-DCAD-4D19-8762-57B073CA3797}" srcOrd="2" destOrd="0" presId="urn:microsoft.com/office/officeart/2018/2/layout/IconLabelDescriptionList"/>
    <dgm:cxn modelId="{261394CA-488A-4F84-B4E1-C8E7B44C0EDD}" type="presParOf" srcId="{97911622-F4C8-4396-AEBC-9B5AFC04D7E2}" destId="{C376282B-CA07-4B8E-B9F9-0E7D08F6FD62}" srcOrd="3" destOrd="0" presId="urn:microsoft.com/office/officeart/2018/2/layout/IconLabelDescriptionList"/>
    <dgm:cxn modelId="{10A4AA8E-72DB-4ABD-B510-5FEEF9C1E053}" type="presParOf" srcId="{97911622-F4C8-4396-AEBC-9B5AFC04D7E2}" destId="{E43CA116-06CE-4777-A4D9-6269474F7C5B}" srcOrd="4" destOrd="0" presId="urn:microsoft.com/office/officeart/2018/2/layout/IconLabelDescriptionList"/>
    <dgm:cxn modelId="{5635C9F8-F11A-4AF3-9810-34EC78C63A34}" type="presParOf" srcId="{53A69EAD-B59C-4E68-A855-CB64400D37C5}" destId="{5484A769-5472-4425-BF01-C75AA92464FF}" srcOrd="1" destOrd="0" presId="urn:microsoft.com/office/officeart/2018/2/layout/IconLabelDescriptionList"/>
    <dgm:cxn modelId="{09B4A01A-70E6-43CB-9734-CF80AD14E3BF}" type="presParOf" srcId="{53A69EAD-B59C-4E68-A855-CB64400D37C5}" destId="{2ABE239C-C535-4963-AB7E-C9290AE2B50F}" srcOrd="2" destOrd="0" presId="urn:microsoft.com/office/officeart/2018/2/layout/IconLabelDescriptionList"/>
    <dgm:cxn modelId="{279EC434-16AA-4FC8-B896-7B27BFE6AF89}" type="presParOf" srcId="{2ABE239C-C535-4963-AB7E-C9290AE2B50F}" destId="{3E6F4ED7-D7B2-4A25-A271-5C510DC78A8D}" srcOrd="0" destOrd="0" presId="urn:microsoft.com/office/officeart/2018/2/layout/IconLabelDescriptionList"/>
    <dgm:cxn modelId="{FA75EDCF-C712-4526-84E9-B6FDC9A04624}" type="presParOf" srcId="{2ABE239C-C535-4963-AB7E-C9290AE2B50F}" destId="{5E98AA2D-2990-4D9C-B5DB-B95C07139345}" srcOrd="1" destOrd="0" presId="urn:microsoft.com/office/officeart/2018/2/layout/IconLabelDescriptionList"/>
    <dgm:cxn modelId="{CEB3D3C2-6204-4C64-AE5D-1C8064F24554}" type="presParOf" srcId="{2ABE239C-C535-4963-AB7E-C9290AE2B50F}" destId="{6AAB62B2-DD05-4817-90C4-FF1A8FD4C539}" srcOrd="2" destOrd="0" presId="urn:microsoft.com/office/officeart/2018/2/layout/IconLabelDescriptionList"/>
    <dgm:cxn modelId="{763F97E6-2C72-42D4-8FF1-D3E51E27A45F}" type="presParOf" srcId="{2ABE239C-C535-4963-AB7E-C9290AE2B50F}" destId="{6370E48E-B006-4D7C-8D05-DA0FAAA05700}" srcOrd="3" destOrd="0" presId="urn:microsoft.com/office/officeart/2018/2/layout/IconLabelDescriptionList"/>
    <dgm:cxn modelId="{8F376B85-858B-455E-B288-59DB121C454D}" type="presParOf" srcId="{2ABE239C-C535-4963-AB7E-C9290AE2B50F}" destId="{5E0083F5-F0F9-4AC6-82C6-379BE6F1F2C7}"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956C18-46D1-42C2-A8D1-E4FCD85BBC1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6514DD3-D44B-4213-B607-BD9A06C3AA42}">
      <dgm:prSet/>
      <dgm:spPr/>
      <dgm:t>
        <a:bodyPr/>
        <a:lstStyle/>
        <a:p>
          <a:r>
            <a:rPr lang="en-CA"/>
            <a:t>Natural gas has varying composition but it is primarily methane, CH4(g) </a:t>
          </a:r>
          <a:endParaRPr lang="en-US"/>
        </a:p>
      </dgm:t>
    </dgm:pt>
    <dgm:pt modelId="{ECFF95B5-CE9F-495C-8928-24D4FD38A1B3}" type="parTrans" cxnId="{623A56B8-B542-42A8-9845-4AEC7FABE600}">
      <dgm:prSet/>
      <dgm:spPr/>
      <dgm:t>
        <a:bodyPr/>
        <a:lstStyle/>
        <a:p>
          <a:endParaRPr lang="en-US"/>
        </a:p>
      </dgm:t>
    </dgm:pt>
    <dgm:pt modelId="{45423562-5E50-41D2-9FB3-304F78C07E99}" type="sibTrans" cxnId="{623A56B8-B542-42A8-9845-4AEC7FABE600}">
      <dgm:prSet/>
      <dgm:spPr/>
      <dgm:t>
        <a:bodyPr/>
        <a:lstStyle/>
        <a:p>
          <a:endParaRPr lang="en-US"/>
        </a:p>
      </dgm:t>
    </dgm:pt>
    <dgm:pt modelId="{46BB61D1-7BEC-4FC8-8D5B-DF54C347A532}">
      <dgm:prSet/>
      <dgm:spPr/>
      <dgm:t>
        <a:bodyPr/>
        <a:lstStyle/>
        <a:p>
          <a:r>
            <a:rPr lang="en-CA"/>
            <a:t>Methane is the smallest of the alkane molecules.</a:t>
          </a:r>
          <a:endParaRPr lang="en-US"/>
        </a:p>
      </dgm:t>
    </dgm:pt>
    <dgm:pt modelId="{78474171-E806-44E5-9714-32D495BADED0}" type="parTrans" cxnId="{296BF190-DF39-4A33-BA06-7E841BAC4650}">
      <dgm:prSet/>
      <dgm:spPr/>
      <dgm:t>
        <a:bodyPr/>
        <a:lstStyle/>
        <a:p>
          <a:endParaRPr lang="en-US"/>
        </a:p>
      </dgm:t>
    </dgm:pt>
    <dgm:pt modelId="{6F6C5397-734F-4DE0-8F96-9C02E4FDE982}" type="sibTrans" cxnId="{296BF190-DF39-4A33-BA06-7E841BAC4650}">
      <dgm:prSet/>
      <dgm:spPr/>
      <dgm:t>
        <a:bodyPr/>
        <a:lstStyle/>
        <a:p>
          <a:endParaRPr lang="en-US"/>
        </a:p>
      </dgm:t>
    </dgm:pt>
    <dgm:pt modelId="{02F8DAB9-3E64-4340-8972-1412B29B2EFA}">
      <dgm:prSet/>
      <dgm:spPr/>
      <dgm:t>
        <a:bodyPr/>
        <a:lstStyle/>
        <a:p>
          <a:r>
            <a:rPr lang="en-CA"/>
            <a:t>An </a:t>
          </a:r>
          <a:r>
            <a:rPr lang="en-CA" i="1"/>
            <a:t>alkane is a class of hydrocarbons that </a:t>
          </a:r>
          <a:r>
            <a:rPr lang="en-CA"/>
            <a:t>contains only single bonds and only carbon and hydrogen atoms.</a:t>
          </a:r>
          <a:endParaRPr lang="en-US"/>
        </a:p>
      </dgm:t>
    </dgm:pt>
    <dgm:pt modelId="{64BA57B1-445F-4E7B-BB02-B322A91F4941}" type="parTrans" cxnId="{5373EB28-09E2-4CEB-996C-A7B9D3756D18}">
      <dgm:prSet/>
      <dgm:spPr/>
      <dgm:t>
        <a:bodyPr/>
        <a:lstStyle/>
        <a:p>
          <a:endParaRPr lang="en-US"/>
        </a:p>
      </dgm:t>
    </dgm:pt>
    <dgm:pt modelId="{DD1A156F-9DE4-4E0D-A259-3564BCA0FEE7}" type="sibTrans" cxnId="{5373EB28-09E2-4CEB-996C-A7B9D3756D18}">
      <dgm:prSet/>
      <dgm:spPr/>
      <dgm:t>
        <a:bodyPr/>
        <a:lstStyle/>
        <a:p>
          <a:endParaRPr lang="en-US"/>
        </a:p>
      </dgm:t>
    </dgm:pt>
    <dgm:pt modelId="{66199258-69F9-430A-A1FF-73D36ADDD163}" type="pres">
      <dgm:prSet presAssocID="{FD956C18-46D1-42C2-A8D1-E4FCD85BBC1A}" presName="root" presStyleCnt="0">
        <dgm:presLayoutVars>
          <dgm:dir/>
          <dgm:resizeHandles val="exact"/>
        </dgm:presLayoutVars>
      </dgm:prSet>
      <dgm:spPr/>
    </dgm:pt>
    <dgm:pt modelId="{E0CFCA49-9E8E-43C6-82BE-0155EFCE1C68}" type="pres">
      <dgm:prSet presAssocID="{26514DD3-D44B-4213-B607-BD9A06C3AA42}" presName="compNode" presStyleCnt="0"/>
      <dgm:spPr/>
    </dgm:pt>
    <dgm:pt modelId="{50192035-5881-4794-ABDA-0FF5111DF7B9}" type="pres">
      <dgm:prSet presAssocID="{26514DD3-D44B-4213-B607-BD9A06C3AA42}" presName="bgRect" presStyleLbl="bgShp" presStyleIdx="0" presStyleCnt="3"/>
      <dgm:spPr/>
    </dgm:pt>
    <dgm:pt modelId="{330C68A9-D5EE-4483-A1FC-6535724B00E0}" type="pres">
      <dgm:prSet presAssocID="{26514DD3-D44B-4213-B607-BD9A06C3AA4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ire"/>
        </a:ext>
      </dgm:extLst>
    </dgm:pt>
    <dgm:pt modelId="{CE656191-01F7-4031-A99A-4D0968BEB358}" type="pres">
      <dgm:prSet presAssocID="{26514DD3-D44B-4213-B607-BD9A06C3AA42}" presName="spaceRect" presStyleCnt="0"/>
      <dgm:spPr/>
    </dgm:pt>
    <dgm:pt modelId="{AF74E35F-4058-4879-9D49-F0722A0B0AA4}" type="pres">
      <dgm:prSet presAssocID="{26514DD3-D44B-4213-B607-BD9A06C3AA42}" presName="parTx" presStyleLbl="revTx" presStyleIdx="0" presStyleCnt="3">
        <dgm:presLayoutVars>
          <dgm:chMax val="0"/>
          <dgm:chPref val="0"/>
        </dgm:presLayoutVars>
      </dgm:prSet>
      <dgm:spPr/>
    </dgm:pt>
    <dgm:pt modelId="{34C47772-7CBE-427A-A59F-51AC774608C6}" type="pres">
      <dgm:prSet presAssocID="{45423562-5E50-41D2-9FB3-304F78C07E99}" presName="sibTrans" presStyleCnt="0"/>
      <dgm:spPr/>
    </dgm:pt>
    <dgm:pt modelId="{7E7FCD25-1DFD-42AA-B9EE-A4DE96D1C063}" type="pres">
      <dgm:prSet presAssocID="{46BB61D1-7BEC-4FC8-8D5B-DF54C347A532}" presName="compNode" presStyleCnt="0"/>
      <dgm:spPr/>
    </dgm:pt>
    <dgm:pt modelId="{B45EB72B-CC93-464F-A84E-309947C5F282}" type="pres">
      <dgm:prSet presAssocID="{46BB61D1-7BEC-4FC8-8D5B-DF54C347A532}" presName="bgRect" presStyleLbl="bgShp" presStyleIdx="1" presStyleCnt="3"/>
      <dgm:spPr/>
    </dgm:pt>
    <dgm:pt modelId="{9872C599-7CE6-445B-B9BF-C4AF3DE56234}" type="pres">
      <dgm:prSet presAssocID="{46BB61D1-7BEC-4FC8-8D5B-DF54C347A53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terpillar"/>
        </a:ext>
      </dgm:extLst>
    </dgm:pt>
    <dgm:pt modelId="{959177E1-A950-44B4-8DD6-CCCC77AF11A5}" type="pres">
      <dgm:prSet presAssocID="{46BB61D1-7BEC-4FC8-8D5B-DF54C347A532}" presName="spaceRect" presStyleCnt="0"/>
      <dgm:spPr/>
    </dgm:pt>
    <dgm:pt modelId="{19E39A38-BED5-4052-BFF4-FF8794E3F9D8}" type="pres">
      <dgm:prSet presAssocID="{46BB61D1-7BEC-4FC8-8D5B-DF54C347A532}" presName="parTx" presStyleLbl="revTx" presStyleIdx="1" presStyleCnt="3">
        <dgm:presLayoutVars>
          <dgm:chMax val="0"/>
          <dgm:chPref val="0"/>
        </dgm:presLayoutVars>
      </dgm:prSet>
      <dgm:spPr/>
    </dgm:pt>
    <dgm:pt modelId="{A49B1DD4-515E-480B-AD4E-B5EEF7711B9F}" type="pres">
      <dgm:prSet presAssocID="{6F6C5397-734F-4DE0-8F96-9C02E4FDE982}" presName="sibTrans" presStyleCnt="0"/>
      <dgm:spPr/>
    </dgm:pt>
    <dgm:pt modelId="{B81BD138-3CF8-439E-A97D-7F93A625F398}" type="pres">
      <dgm:prSet presAssocID="{02F8DAB9-3E64-4340-8972-1412B29B2EFA}" presName="compNode" presStyleCnt="0"/>
      <dgm:spPr/>
    </dgm:pt>
    <dgm:pt modelId="{B10D2434-B46C-4A54-86BC-71696D7C3449}" type="pres">
      <dgm:prSet presAssocID="{02F8DAB9-3E64-4340-8972-1412B29B2EFA}" presName="bgRect" presStyleLbl="bgShp" presStyleIdx="2" presStyleCnt="3"/>
      <dgm:spPr/>
    </dgm:pt>
    <dgm:pt modelId="{595824D0-2554-4BC8-8E6D-827C0493B895}" type="pres">
      <dgm:prSet presAssocID="{02F8DAB9-3E64-4340-8972-1412B29B2EF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ientist"/>
        </a:ext>
      </dgm:extLst>
    </dgm:pt>
    <dgm:pt modelId="{1CBB8B9E-918D-4F4A-9F3E-D521C3808DFC}" type="pres">
      <dgm:prSet presAssocID="{02F8DAB9-3E64-4340-8972-1412B29B2EFA}" presName="spaceRect" presStyleCnt="0"/>
      <dgm:spPr/>
    </dgm:pt>
    <dgm:pt modelId="{F42444E7-C658-4E2A-AF11-5EA4E99F1EE5}" type="pres">
      <dgm:prSet presAssocID="{02F8DAB9-3E64-4340-8972-1412B29B2EFA}" presName="parTx" presStyleLbl="revTx" presStyleIdx="2" presStyleCnt="3">
        <dgm:presLayoutVars>
          <dgm:chMax val="0"/>
          <dgm:chPref val="0"/>
        </dgm:presLayoutVars>
      </dgm:prSet>
      <dgm:spPr/>
    </dgm:pt>
  </dgm:ptLst>
  <dgm:cxnLst>
    <dgm:cxn modelId="{5373EB28-09E2-4CEB-996C-A7B9D3756D18}" srcId="{FD956C18-46D1-42C2-A8D1-E4FCD85BBC1A}" destId="{02F8DAB9-3E64-4340-8972-1412B29B2EFA}" srcOrd="2" destOrd="0" parTransId="{64BA57B1-445F-4E7B-BB02-B322A91F4941}" sibTransId="{DD1A156F-9DE4-4E0D-A259-3564BCA0FEE7}"/>
    <dgm:cxn modelId="{19A12B71-D35B-4312-B842-F2906AB4933E}" type="presOf" srcId="{02F8DAB9-3E64-4340-8972-1412B29B2EFA}" destId="{F42444E7-C658-4E2A-AF11-5EA4E99F1EE5}" srcOrd="0" destOrd="0" presId="urn:microsoft.com/office/officeart/2018/2/layout/IconVerticalSolidList"/>
    <dgm:cxn modelId="{009A4457-434F-4558-AB5E-6E90251AEB64}" type="presOf" srcId="{46BB61D1-7BEC-4FC8-8D5B-DF54C347A532}" destId="{19E39A38-BED5-4052-BFF4-FF8794E3F9D8}" srcOrd="0" destOrd="0" presId="urn:microsoft.com/office/officeart/2018/2/layout/IconVerticalSolidList"/>
    <dgm:cxn modelId="{296BF190-DF39-4A33-BA06-7E841BAC4650}" srcId="{FD956C18-46D1-42C2-A8D1-E4FCD85BBC1A}" destId="{46BB61D1-7BEC-4FC8-8D5B-DF54C347A532}" srcOrd="1" destOrd="0" parTransId="{78474171-E806-44E5-9714-32D495BADED0}" sibTransId="{6F6C5397-734F-4DE0-8F96-9C02E4FDE982}"/>
    <dgm:cxn modelId="{81243CB1-496E-4B02-9EEE-6172ACC2E7D4}" type="presOf" srcId="{FD956C18-46D1-42C2-A8D1-E4FCD85BBC1A}" destId="{66199258-69F9-430A-A1FF-73D36ADDD163}" srcOrd="0" destOrd="0" presId="urn:microsoft.com/office/officeart/2018/2/layout/IconVerticalSolidList"/>
    <dgm:cxn modelId="{623A56B8-B542-42A8-9845-4AEC7FABE600}" srcId="{FD956C18-46D1-42C2-A8D1-E4FCD85BBC1A}" destId="{26514DD3-D44B-4213-B607-BD9A06C3AA42}" srcOrd="0" destOrd="0" parTransId="{ECFF95B5-CE9F-495C-8928-24D4FD38A1B3}" sibTransId="{45423562-5E50-41D2-9FB3-304F78C07E99}"/>
    <dgm:cxn modelId="{4C5203F4-7F77-4FE3-B8D2-93BFF7C8A012}" type="presOf" srcId="{26514DD3-D44B-4213-B607-BD9A06C3AA42}" destId="{AF74E35F-4058-4879-9D49-F0722A0B0AA4}" srcOrd="0" destOrd="0" presId="urn:microsoft.com/office/officeart/2018/2/layout/IconVerticalSolidList"/>
    <dgm:cxn modelId="{40BF20CD-DCBA-4C45-9981-3E62BBCB8188}" type="presParOf" srcId="{66199258-69F9-430A-A1FF-73D36ADDD163}" destId="{E0CFCA49-9E8E-43C6-82BE-0155EFCE1C68}" srcOrd="0" destOrd="0" presId="urn:microsoft.com/office/officeart/2018/2/layout/IconVerticalSolidList"/>
    <dgm:cxn modelId="{188DC0DA-8F2D-453E-8919-08E2BE96C194}" type="presParOf" srcId="{E0CFCA49-9E8E-43C6-82BE-0155EFCE1C68}" destId="{50192035-5881-4794-ABDA-0FF5111DF7B9}" srcOrd="0" destOrd="0" presId="urn:microsoft.com/office/officeart/2018/2/layout/IconVerticalSolidList"/>
    <dgm:cxn modelId="{A0E316C1-7213-499F-9E48-C96E104DCA90}" type="presParOf" srcId="{E0CFCA49-9E8E-43C6-82BE-0155EFCE1C68}" destId="{330C68A9-D5EE-4483-A1FC-6535724B00E0}" srcOrd="1" destOrd="0" presId="urn:microsoft.com/office/officeart/2018/2/layout/IconVerticalSolidList"/>
    <dgm:cxn modelId="{65E96F24-A81B-433B-9865-EEA83FDB7451}" type="presParOf" srcId="{E0CFCA49-9E8E-43C6-82BE-0155EFCE1C68}" destId="{CE656191-01F7-4031-A99A-4D0968BEB358}" srcOrd="2" destOrd="0" presId="urn:microsoft.com/office/officeart/2018/2/layout/IconVerticalSolidList"/>
    <dgm:cxn modelId="{CA093CC0-9360-4184-BD08-D68E525FBF44}" type="presParOf" srcId="{E0CFCA49-9E8E-43C6-82BE-0155EFCE1C68}" destId="{AF74E35F-4058-4879-9D49-F0722A0B0AA4}" srcOrd="3" destOrd="0" presId="urn:microsoft.com/office/officeart/2018/2/layout/IconVerticalSolidList"/>
    <dgm:cxn modelId="{E6F3094E-3811-4605-9BC5-9CC3002EC4F1}" type="presParOf" srcId="{66199258-69F9-430A-A1FF-73D36ADDD163}" destId="{34C47772-7CBE-427A-A59F-51AC774608C6}" srcOrd="1" destOrd="0" presId="urn:microsoft.com/office/officeart/2018/2/layout/IconVerticalSolidList"/>
    <dgm:cxn modelId="{C0434B58-7A68-4D2D-AAF9-98E6FA342953}" type="presParOf" srcId="{66199258-69F9-430A-A1FF-73D36ADDD163}" destId="{7E7FCD25-1DFD-42AA-B9EE-A4DE96D1C063}" srcOrd="2" destOrd="0" presId="urn:microsoft.com/office/officeart/2018/2/layout/IconVerticalSolidList"/>
    <dgm:cxn modelId="{AD3D4CB5-FC37-4760-A0BF-1FC3E4F0D7FD}" type="presParOf" srcId="{7E7FCD25-1DFD-42AA-B9EE-A4DE96D1C063}" destId="{B45EB72B-CC93-464F-A84E-309947C5F282}" srcOrd="0" destOrd="0" presId="urn:microsoft.com/office/officeart/2018/2/layout/IconVerticalSolidList"/>
    <dgm:cxn modelId="{4657FAA8-5867-41EE-A789-D70A86FC487C}" type="presParOf" srcId="{7E7FCD25-1DFD-42AA-B9EE-A4DE96D1C063}" destId="{9872C599-7CE6-445B-B9BF-C4AF3DE56234}" srcOrd="1" destOrd="0" presId="urn:microsoft.com/office/officeart/2018/2/layout/IconVerticalSolidList"/>
    <dgm:cxn modelId="{9DDC6B65-A661-45E2-A796-E6AC8A568B77}" type="presParOf" srcId="{7E7FCD25-1DFD-42AA-B9EE-A4DE96D1C063}" destId="{959177E1-A950-44B4-8DD6-CCCC77AF11A5}" srcOrd="2" destOrd="0" presId="urn:microsoft.com/office/officeart/2018/2/layout/IconVerticalSolidList"/>
    <dgm:cxn modelId="{DA1489E2-4617-4917-B841-E8FBF0598483}" type="presParOf" srcId="{7E7FCD25-1DFD-42AA-B9EE-A4DE96D1C063}" destId="{19E39A38-BED5-4052-BFF4-FF8794E3F9D8}" srcOrd="3" destOrd="0" presId="urn:microsoft.com/office/officeart/2018/2/layout/IconVerticalSolidList"/>
    <dgm:cxn modelId="{9FBBCA83-8680-4347-8237-E316798F5B3F}" type="presParOf" srcId="{66199258-69F9-430A-A1FF-73D36ADDD163}" destId="{A49B1DD4-515E-480B-AD4E-B5EEF7711B9F}" srcOrd="3" destOrd="0" presId="urn:microsoft.com/office/officeart/2018/2/layout/IconVerticalSolidList"/>
    <dgm:cxn modelId="{ED6F85A2-3118-4089-8BF6-49A5D6EB3BE0}" type="presParOf" srcId="{66199258-69F9-430A-A1FF-73D36ADDD163}" destId="{B81BD138-3CF8-439E-A97D-7F93A625F398}" srcOrd="4" destOrd="0" presId="urn:microsoft.com/office/officeart/2018/2/layout/IconVerticalSolidList"/>
    <dgm:cxn modelId="{C73A1567-8373-49E6-881B-1A5AE01F854F}" type="presParOf" srcId="{B81BD138-3CF8-439E-A97D-7F93A625F398}" destId="{B10D2434-B46C-4A54-86BC-71696D7C3449}" srcOrd="0" destOrd="0" presId="urn:microsoft.com/office/officeart/2018/2/layout/IconVerticalSolidList"/>
    <dgm:cxn modelId="{98839BA2-C966-4DE1-9DA1-9DADB9E3834A}" type="presParOf" srcId="{B81BD138-3CF8-439E-A97D-7F93A625F398}" destId="{595824D0-2554-4BC8-8E6D-827C0493B895}" srcOrd="1" destOrd="0" presId="urn:microsoft.com/office/officeart/2018/2/layout/IconVerticalSolidList"/>
    <dgm:cxn modelId="{79D0EA4D-53C7-4DB8-A91A-E680EDA46CA6}" type="presParOf" srcId="{B81BD138-3CF8-439E-A97D-7F93A625F398}" destId="{1CBB8B9E-918D-4F4A-9F3E-D521C3808DFC}" srcOrd="2" destOrd="0" presId="urn:microsoft.com/office/officeart/2018/2/layout/IconVerticalSolidList"/>
    <dgm:cxn modelId="{8348042E-C2BE-469B-93A7-FC274F25564A}" type="presParOf" srcId="{B81BD138-3CF8-439E-A97D-7F93A625F398}" destId="{F42444E7-C658-4E2A-AF11-5EA4E99F1EE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638D592-611E-4B00-A67A-93FF5D798ADB}" type="doc">
      <dgm:prSet loTypeId="urn:microsoft.com/office/officeart/2008/layout/LinedList" loCatId="list" qsTypeId="urn:microsoft.com/office/officeart/2005/8/quickstyle/simple4" qsCatId="simple" csTypeId="urn:microsoft.com/office/officeart/2005/8/colors/accent0_3" csCatId="mainScheme"/>
      <dgm:spPr/>
      <dgm:t>
        <a:bodyPr/>
        <a:lstStyle/>
        <a:p>
          <a:endParaRPr lang="en-US"/>
        </a:p>
      </dgm:t>
    </dgm:pt>
    <dgm:pt modelId="{4CEC8797-79F6-4B65-A0CD-67528DEC49DB}">
      <dgm:prSet/>
      <dgm:spPr/>
      <dgm:t>
        <a:bodyPr/>
        <a:lstStyle/>
        <a:p>
          <a:r>
            <a:rPr lang="en-CA"/>
            <a:t>Chemical formulas tell you the total number of each kind of atom in a molecule. Except for the three smallest molecules there are several</a:t>
          </a:r>
          <a:r>
            <a:rPr lang="en-CA" b="1"/>
            <a:t> </a:t>
          </a:r>
          <a:r>
            <a:rPr lang="en-CA"/>
            <a:t>structures that can have the same molecular formula. </a:t>
          </a:r>
          <a:endParaRPr lang="en-US"/>
        </a:p>
      </dgm:t>
    </dgm:pt>
    <dgm:pt modelId="{6A59BC4E-B623-47DE-B7AD-3BA0FE2EF451}" type="parTrans" cxnId="{03D206FD-9B75-4CCE-A4DA-2CC1436A69E3}">
      <dgm:prSet/>
      <dgm:spPr/>
      <dgm:t>
        <a:bodyPr/>
        <a:lstStyle/>
        <a:p>
          <a:endParaRPr lang="en-US"/>
        </a:p>
      </dgm:t>
    </dgm:pt>
    <dgm:pt modelId="{5EDD9EF3-B7E6-47C3-AC59-92B2C43A038A}" type="sibTrans" cxnId="{03D206FD-9B75-4CCE-A4DA-2CC1436A69E3}">
      <dgm:prSet/>
      <dgm:spPr/>
      <dgm:t>
        <a:bodyPr/>
        <a:lstStyle/>
        <a:p>
          <a:endParaRPr lang="en-US"/>
        </a:p>
      </dgm:t>
    </dgm:pt>
    <dgm:pt modelId="{18A8785D-2DA5-4AC9-A3C7-ED7E5945742F}">
      <dgm:prSet/>
      <dgm:spPr/>
      <dgm:t>
        <a:bodyPr/>
        <a:lstStyle/>
        <a:p>
          <a:r>
            <a:rPr lang="en-CA"/>
            <a:t>For example, C4H10 has two different structural formulas, both satisfying the rules for chemical bonding.</a:t>
          </a:r>
          <a:endParaRPr lang="en-US"/>
        </a:p>
      </dgm:t>
    </dgm:pt>
    <dgm:pt modelId="{F32FFE76-3872-479E-9F79-3B9F7A8F8C54}" type="parTrans" cxnId="{66D36F0A-C85F-4295-AE0F-F2DB3749D4AC}">
      <dgm:prSet/>
      <dgm:spPr/>
      <dgm:t>
        <a:bodyPr/>
        <a:lstStyle/>
        <a:p>
          <a:endParaRPr lang="en-US"/>
        </a:p>
      </dgm:t>
    </dgm:pt>
    <dgm:pt modelId="{3E51475F-DE94-4D70-8379-0B4911A30A98}" type="sibTrans" cxnId="{66D36F0A-C85F-4295-AE0F-F2DB3749D4AC}">
      <dgm:prSet/>
      <dgm:spPr/>
      <dgm:t>
        <a:bodyPr/>
        <a:lstStyle/>
        <a:p>
          <a:endParaRPr lang="en-US"/>
        </a:p>
      </dgm:t>
    </dgm:pt>
    <dgm:pt modelId="{DCEB82B1-175A-41AC-BE4E-0CE201EA3BAB}" type="pres">
      <dgm:prSet presAssocID="{4638D592-611E-4B00-A67A-93FF5D798ADB}" presName="vert0" presStyleCnt="0">
        <dgm:presLayoutVars>
          <dgm:dir/>
          <dgm:animOne val="branch"/>
          <dgm:animLvl val="lvl"/>
        </dgm:presLayoutVars>
      </dgm:prSet>
      <dgm:spPr/>
    </dgm:pt>
    <dgm:pt modelId="{A679C92B-8DCB-4747-8D7A-B50CA5974244}" type="pres">
      <dgm:prSet presAssocID="{4CEC8797-79F6-4B65-A0CD-67528DEC49DB}" presName="thickLine" presStyleLbl="alignNode1" presStyleIdx="0" presStyleCnt="2"/>
      <dgm:spPr/>
    </dgm:pt>
    <dgm:pt modelId="{D8CB8DEC-884F-475B-B231-86ED9068B91A}" type="pres">
      <dgm:prSet presAssocID="{4CEC8797-79F6-4B65-A0CD-67528DEC49DB}" presName="horz1" presStyleCnt="0"/>
      <dgm:spPr/>
    </dgm:pt>
    <dgm:pt modelId="{D22776D1-C175-4BBA-B41A-6920E3994A39}" type="pres">
      <dgm:prSet presAssocID="{4CEC8797-79F6-4B65-A0CD-67528DEC49DB}" presName="tx1" presStyleLbl="revTx" presStyleIdx="0" presStyleCnt="2"/>
      <dgm:spPr/>
    </dgm:pt>
    <dgm:pt modelId="{C8C4A130-0B0D-4FE9-B7DF-982F4D3B4BF2}" type="pres">
      <dgm:prSet presAssocID="{4CEC8797-79F6-4B65-A0CD-67528DEC49DB}" presName="vert1" presStyleCnt="0"/>
      <dgm:spPr/>
    </dgm:pt>
    <dgm:pt modelId="{5253A2F7-1B00-4C61-A772-E55FB69A2C64}" type="pres">
      <dgm:prSet presAssocID="{18A8785D-2DA5-4AC9-A3C7-ED7E5945742F}" presName="thickLine" presStyleLbl="alignNode1" presStyleIdx="1" presStyleCnt="2"/>
      <dgm:spPr/>
    </dgm:pt>
    <dgm:pt modelId="{5997ED50-D9AA-40B0-A62A-538534334E40}" type="pres">
      <dgm:prSet presAssocID="{18A8785D-2DA5-4AC9-A3C7-ED7E5945742F}" presName="horz1" presStyleCnt="0"/>
      <dgm:spPr/>
    </dgm:pt>
    <dgm:pt modelId="{EA5125C4-99E8-4F57-9B7A-590C7CE3C412}" type="pres">
      <dgm:prSet presAssocID="{18A8785D-2DA5-4AC9-A3C7-ED7E5945742F}" presName="tx1" presStyleLbl="revTx" presStyleIdx="1" presStyleCnt="2"/>
      <dgm:spPr/>
    </dgm:pt>
    <dgm:pt modelId="{3FC1F68F-1CA8-456F-8DEB-B01000759F34}" type="pres">
      <dgm:prSet presAssocID="{18A8785D-2DA5-4AC9-A3C7-ED7E5945742F}" presName="vert1" presStyleCnt="0"/>
      <dgm:spPr/>
    </dgm:pt>
  </dgm:ptLst>
  <dgm:cxnLst>
    <dgm:cxn modelId="{66D36F0A-C85F-4295-AE0F-F2DB3749D4AC}" srcId="{4638D592-611E-4B00-A67A-93FF5D798ADB}" destId="{18A8785D-2DA5-4AC9-A3C7-ED7E5945742F}" srcOrd="1" destOrd="0" parTransId="{F32FFE76-3872-479E-9F79-3B9F7A8F8C54}" sibTransId="{3E51475F-DE94-4D70-8379-0B4911A30A98}"/>
    <dgm:cxn modelId="{9ACC1F1B-3001-4BDC-81BC-D847AE844801}" type="presOf" srcId="{4638D592-611E-4B00-A67A-93FF5D798ADB}" destId="{DCEB82B1-175A-41AC-BE4E-0CE201EA3BAB}" srcOrd="0" destOrd="0" presId="urn:microsoft.com/office/officeart/2008/layout/LinedList"/>
    <dgm:cxn modelId="{26D65527-543B-4BE6-B59F-7A4261F8DED7}" type="presOf" srcId="{18A8785D-2DA5-4AC9-A3C7-ED7E5945742F}" destId="{EA5125C4-99E8-4F57-9B7A-590C7CE3C412}" srcOrd="0" destOrd="0" presId="urn:microsoft.com/office/officeart/2008/layout/LinedList"/>
    <dgm:cxn modelId="{91479366-A1F1-4E3A-B5BF-93125C16AB3F}" type="presOf" srcId="{4CEC8797-79F6-4B65-A0CD-67528DEC49DB}" destId="{D22776D1-C175-4BBA-B41A-6920E3994A39}" srcOrd="0" destOrd="0" presId="urn:microsoft.com/office/officeart/2008/layout/LinedList"/>
    <dgm:cxn modelId="{03D206FD-9B75-4CCE-A4DA-2CC1436A69E3}" srcId="{4638D592-611E-4B00-A67A-93FF5D798ADB}" destId="{4CEC8797-79F6-4B65-A0CD-67528DEC49DB}" srcOrd="0" destOrd="0" parTransId="{6A59BC4E-B623-47DE-B7AD-3BA0FE2EF451}" sibTransId="{5EDD9EF3-B7E6-47C3-AC59-92B2C43A038A}"/>
    <dgm:cxn modelId="{BC94B78F-DD8D-4509-8F4C-A84E1C01D382}" type="presParOf" srcId="{DCEB82B1-175A-41AC-BE4E-0CE201EA3BAB}" destId="{A679C92B-8DCB-4747-8D7A-B50CA5974244}" srcOrd="0" destOrd="0" presId="urn:microsoft.com/office/officeart/2008/layout/LinedList"/>
    <dgm:cxn modelId="{BA1BAE19-3418-49AC-9D5E-EDF88C5C60CA}" type="presParOf" srcId="{DCEB82B1-175A-41AC-BE4E-0CE201EA3BAB}" destId="{D8CB8DEC-884F-475B-B231-86ED9068B91A}" srcOrd="1" destOrd="0" presId="urn:microsoft.com/office/officeart/2008/layout/LinedList"/>
    <dgm:cxn modelId="{99E3F49B-5050-4CE6-B632-D78111D8B8EC}" type="presParOf" srcId="{D8CB8DEC-884F-475B-B231-86ED9068B91A}" destId="{D22776D1-C175-4BBA-B41A-6920E3994A39}" srcOrd="0" destOrd="0" presId="urn:microsoft.com/office/officeart/2008/layout/LinedList"/>
    <dgm:cxn modelId="{314E0D85-CD50-4698-B0F3-FC854C894D57}" type="presParOf" srcId="{D8CB8DEC-884F-475B-B231-86ED9068B91A}" destId="{C8C4A130-0B0D-4FE9-B7DF-982F4D3B4BF2}" srcOrd="1" destOrd="0" presId="urn:microsoft.com/office/officeart/2008/layout/LinedList"/>
    <dgm:cxn modelId="{41150576-4CEC-4131-BE29-573AB6F688B7}" type="presParOf" srcId="{DCEB82B1-175A-41AC-BE4E-0CE201EA3BAB}" destId="{5253A2F7-1B00-4C61-A772-E55FB69A2C64}" srcOrd="2" destOrd="0" presId="urn:microsoft.com/office/officeart/2008/layout/LinedList"/>
    <dgm:cxn modelId="{3876E039-C66D-4B2D-8F23-646FC518A6B4}" type="presParOf" srcId="{DCEB82B1-175A-41AC-BE4E-0CE201EA3BAB}" destId="{5997ED50-D9AA-40B0-A62A-538534334E40}" srcOrd="3" destOrd="0" presId="urn:microsoft.com/office/officeart/2008/layout/LinedList"/>
    <dgm:cxn modelId="{53035072-7EF2-4A64-8CFF-E3BE35603640}" type="presParOf" srcId="{5997ED50-D9AA-40B0-A62A-538534334E40}" destId="{EA5125C4-99E8-4F57-9B7A-590C7CE3C412}" srcOrd="0" destOrd="0" presId="urn:microsoft.com/office/officeart/2008/layout/LinedList"/>
    <dgm:cxn modelId="{86ABBBB8-44D7-4857-BE23-1A8CA8C923B6}" type="presParOf" srcId="{5997ED50-D9AA-40B0-A62A-538534334E40}" destId="{3FC1F68F-1CA8-456F-8DEB-B01000759F3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FFF9174-F36F-4AF3-81D2-4DBEC87A3F89}"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E1783670-E529-4903-A98A-309614677FD1}">
      <dgm:prSet/>
      <dgm:spPr/>
      <dgm:t>
        <a:bodyPr/>
        <a:lstStyle/>
        <a:p>
          <a:r>
            <a:rPr lang="en-CA"/>
            <a:t>On the evidence of empirical formulas and chemical properties, chemists believe that organic carbon compounds sometimes take the form of cyclic hydrocarbons—hydrocarbons with a closed ring. </a:t>
          </a:r>
          <a:endParaRPr lang="en-US"/>
        </a:p>
      </dgm:t>
    </dgm:pt>
    <dgm:pt modelId="{ADBF6A74-C496-43A0-9FA7-FE6DE232E48A}" type="parTrans" cxnId="{6CD6C54C-4BB2-4F0B-9D3E-F1DECF019ABB}">
      <dgm:prSet/>
      <dgm:spPr/>
      <dgm:t>
        <a:bodyPr/>
        <a:lstStyle/>
        <a:p>
          <a:endParaRPr lang="en-US"/>
        </a:p>
      </dgm:t>
    </dgm:pt>
    <dgm:pt modelId="{C2AF75C5-DBEE-4C93-87DB-B33D5A236772}" type="sibTrans" cxnId="{6CD6C54C-4BB2-4F0B-9D3E-F1DECF019ABB}">
      <dgm:prSet/>
      <dgm:spPr/>
      <dgm:t>
        <a:bodyPr/>
        <a:lstStyle/>
        <a:p>
          <a:endParaRPr lang="en-US"/>
        </a:p>
      </dgm:t>
    </dgm:pt>
    <dgm:pt modelId="{E1D711B5-6A40-40CD-93B3-53DC4BEEC4A0}">
      <dgm:prSet/>
      <dgm:spPr/>
      <dgm:t>
        <a:bodyPr/>
        <a:lstStyle/>
        <a:p>
          <a:r>
            <a:rPr lang="en-CA"/>
            <a:t>When all the carbon–carbon bonds in a cyclic hydrocarbon are single bonds, the compound is called a cycloalkane (C</a:t>
          </a:r>
          <a:r>
            <a:rPr lang="en-CA" i="1"/>
            <a:t>nH2n).</a:t>
          </a:r>
          <a:endParaRPr lang="en-US"/>
        </a:p>
      </dgm:t>
    </dgm:pt>
    <dgm:pt modelId="{F8B878E4-8685-40F5-8A01-11A692CA2E66}" type="parTrans" cxnId="{B157CB48-A2A8-442F-8F2B-5F2B45A6FF95}">
      <dgm:prSet/>
      <dgm:spPr/>
      <dgm:t>
        <a:bodyPr/>
        <a:lstStyle/>
        <a:p>
          <a:endParaRPr lang="en-US"/>
        </a:p>
      </dgm:t>
    </dgm:pt>
    <dgm:pt modelId="{9553C1BF-E792-4E54-A670-A885EC9B128A}" type="sibTrans" cxnId="{B157CB48-A2A8-442F-8F2B-5F2B45A6FF95}">
      <dgm:prSet/>
      <dgm:spPr/>
      <dgm:t>
        <a:bodyPr/>
        <a:lstStyle/>
        <a:p>
          <a:endParaRPr lang="en-US"/>
        </a:p>
      </dgm:t>
    </dgm:pt>
    <dgm:pt modelId="{B14470A2-580A-4914-BAE8-8C5A7620D579}" type="pres">
      <dgm:prSet presAssocID="{9FFF9174-F36F-4AF3-81D2-4DBEC87A3F89}" presName="vert0" presStyleCnt="0">
        <dgm:presLayoutVars>
          <dgm:dir/>
          <dgm:animOne val="branch"/>
          <dgm:animLvl val="lvl"/>
        </dgm:presLayoutVars>
      </dgm:prSet>
      <dgm:spPr/>
    </dgm:pt>
    <dgm:pt modelId="{7CF18255-D6D6-4555-967A-5E1B901ECB87}" type="pres">
      <dgm:prSet presAssocID="{E1783670-E529-4903-A98A-309614677FD1}" presName="thickLine" presStyleLbl="alignNode1" presStyleIdx="0" presStyleCnt="2"/>
      <dgm:spPr/>
    </dgm:pt>
    <dgm:pt modelId="{9C3D28BA-43A4-4554-B2B4-C03F79890289}" type="pres">
      <dgm:prSet presAssocID="{E1783670-E529-4903-A98A-309614677FD1}" presName="horz1" presStyleCnt="0"/>
      <dgm:spPr/>
    </dgm:pt>
    <dgm:pt modelId="{8BB526B7-1E6D-4ACF-893C-A21443F42BB9}" type="pres">
      <dgm:prSet presAssocID="{E1783670-E529-4903-A98A-309614677FD1}" presName="tx1" presStyleLbl="revTx" presStyleIdx="0" presStyleCnt="2"/>
      <dgm:spPr/>
    </dgm:pt>
    <dgm:pt modelId="{AD761D54-95A5-41A0-A554-608835226CDA}" type="pres">
      <dgm:prSet presAssocID="{E1783670-E529-4903-A98A-309614677FD1}" presName="vert1" presStyleCnt="0"/>
      <dgm:spPr/>
    </dgm:pt>
    <dgm:pt modelId="{2C2F3612-8EF1-4E9B-B93F-ED6FC160FDD3}" type="pres">
      <dgm:prSet presAssocID="{E1D711B5-6A40-40CD-93B3-53DC4BEEC4A0}" presName="thickLine" presStyleLbl="alignNode1" presStyleIdx="1" presStyleCnt="2"/>
      <dgm:spPr/>
    </dgm:pt>
    <dgm:pt modelId="{3D374193-5BF2-4F9A-A3E6-560406008D60}" type="pres">
      <dgm:prSet presAssocID="{E1D711B5-6A40-40CD-93B3-53DC4BEEC4A0}" presName="horz1" presStyleCnt="0"/>
      <dgm:spPr/>
    </dgm:pt>
    <dgm:pt modelId="{7A9A9B3D-2BD5-4CAF-81F1-C6D1B7CFD4D0}" type="pres">
      <dgm:prSet presAssocID="{E1D711B5-6A40-40CD-93B3-53DC4BEEC4A0}" presName="tx1" presStyleLbl="revTx" presStyleIdx="1" presStyleCnt="2"/>
      <dgm:spPr/>
    </dgm:pt>
    <dgm:pt modelId="{DFECCA00-FBBC-4BFA-BE6B-8A433F49E470}" type="pres">
      <dgm:prSet presAssocID="{E1D711B5-6A40-40CD-93B3-53DC4BEEC4A0}" presName="vert1" presStyleCnt="0"/>
      <dgm:spPr/>
    </dgm:pt>
  </dgm:ptLst>
  <dgm:cxnLst>
    <dgm:cxn modelId="{43D5FB60-CDE1-4E99-8F57-6A6CAD27EBC5}" type="presOf" srcId="{E1D711B5-6A40-40CD-93B3-53DC4BEEC4A0}" destId="{7A9A9B3D-2BD5-4CAF-81F1-C6D1B7CFD4D0}" srcOrd="0" destOrd="0" presId="urn:microsoft.com/office/officeart/2008/layout/LinedList"/>
    <dgm:cxn modelId="{B157CB48-A2A8-442F-8F2B-5F2B45A6FF95}" srcId="{9FFF9174-F36F-4AF3-81D2-4DBEC87A3F89}" destId="{E1D711B5-6A40-40CD-93B3-53DC4BEEC4A0}" srcOrd="1" destOrd="0" parTransId="{F8B878E4-8685-40F5-8A01-11A692CA2E66}" sibTransId="{9553C1BF-E792-4E54-A670-A885EC9B128A}"/>
    <dgm:cxn modelId="{6CD6C54C-4BB2-4F0B-9D3E-F1DECF019ABB}" srcId="{9FFF9174-F36F-4AF3-81D2-4DBEC87A3F89}" destId="{E1783670-E529-4903-A98A-309614677FD1}" srcOrd="0" destOrd="0" parTransId="{ADBF6A74-C496-43A0-9FA7-FE6DE232E48A}" sibTransId="{C2AF75C5-DBEE-4C93-87DB-B33D5A236772}"/>
    <dgm:cxn modelId="{36D7259C-2455-4663-BE85-BE9A91D1A30E}" type="presOf" srcId="{E1783670-E529-4903-A98A-309614677FD1}" destId="{8BB526B7-1E6D-4ACF-893C-A21443F42BB9}" srcOrd="0" destOrd="0" presId="urn:microsoft.com/office/officeart/2008/layout/LinedList"/>
    <dgm:cxn modelId="{DDFC80CF-398D-4482-8AD3-46A40F9DC2F1}" type="presOf" srcId="{9FFF9174-F36F-4AF3-81D2-4DBEC87A3F89}" destId="{B14470A2-580A-4914-BAE8-8C5A7620D579}" srcOrd="0" destOrd="0" presId="urn:microsoft.com/office/officeart/2008/layout/LinedList"/>
    <dgm:cxn modelId="{6DB01039-DB93-4FDA-AA3F-76A5895C8A0D}" type="presParOf" srcId="{B14470A2-580A-4914-BAE8-8C5A7620D579}" destId="{7CF18255-D6D6-4555-967A-5E1B901ECB87}" srcOrd="0" destOrd="0" presId="urn:microsoft.com/office/officeart/2008/layout/LinedList"/>
    <dgm:cxn modelId="{CDFF218B-5009-4704-BC43-DEE4A0DB4725}" type="presParOf" srcId="{B14470A2-580A-4914-BAE8-8C5A7620D579}" destId="{9C3D28BA-43A4-4554-B2B4-C03F79890289}" srcOrd="1" destOrd="0" presId="urn:microsoft.com/office/officeart/2008/layout/LinedList"/>
    <dgm:cxn modelId="{C8D0FB5D-6C79-4101-973D-EDCCC876291F}" type="presParOf" srcId="{9C3D28BA-43A4-4554-B2B4-C03F79890289}" destId="{8BB526B7-1E6D-4ACF-893C-A21443F42BB9}" srcOrd="0" destOrd="0" presId="urn:microsoft.com/office/officeart/2008/layout/LinedList"/>
    <dgm:cxn modelId="{49094249-5786-4FFC-BEBD-CB489CD236BC}" type="presParOf" srcId="{9C3D28BA-43A4-4554-B2B4-C03F79890289}" destId="{AD761D54-95A5-41A0-A554-608835226CDA}" srcOrd="1" destOrd="0" presId="urn:microsoft.com/office/officeart/2008/layout/LinedList"/>
    <dgm:cxn modelId="{E7FF6002-8802-480B-9B34-268939A4AF58}" type="presParOf" srcId="{B14470A2-580A-4914-BAE8-8C5A7620D579}" destId="{2C2F3612-8EF1-4E9B-B93F-ED6FC160FDD3}" srcOrd="2" destOrd="0" presId="urn:microsoft.com/office/officeart/2008/layout/LinedList"/>
    <dgm:cxn modelId="{C73879E4-D11F-45EA-B9CB-1B0035941BC4}" type="presParOf" srcId="{B14470A2-580A-4914-BAE8-8C5A7620D579}" destId="{3D374193-5BF2-4F9A-A3E6-560406008D60}" srcOrd="3" destOrd="0" presId="urn:microsoft.com/office/officeart/2008/layout/LinedList"/>
    <dgm:cxn modelId="{77D98C2C-D24E-4BD1-833C-89286B95A463}" type="presParOf" srcId="{3D374193-5BF2-4F9A-A3E6-560406008D60}" destId="{7A9A9B3D-2BD5-4CAF-81F1-C6D1B7CFD4D0}" srcOrd="0" destOrd="0" presId="urn:microsoft.com/office/officeart/2008/layout/LinedList"/>
    <dgm:cxn modelId="{CB6A6090-94B2-4689-A5A0-CC883ADB0A59}" type="presParOf" srcId="{3D374193-5BF2-4F9A-A3E6-560406008D60}" destId="{DFECCA00-FBBC-4BFA-BE6B-8A433F49E47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B49301E-B5F5-40BE-82AA-9E0E84DDDADE}"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C17DC733-F783-4BC7-8CF5-1B43E8231B1D}">
      <dgm:prSet/>
      <dgm:spPr/>
      <dgm:t>
        <a:bodyPr/>
        <a:lstStyle/>
        <a:p>
          <a:r>
            <a:rPr lang="en-US"/>
            <a:t>A double or a triple bond between two carbon atoms in a molecule affects the chemical and physical properties of the molecule. </a:t>
          </a:r>
        </a:p>
      </dgm:t>
    </dgm:pt>
    <dgm:pt modelId="{51C3A78B-AD4E-4A54-8BCD-DBCACC82226D}" type="parTrans" cxnId="{6C8BB20F-37B5-4EAF-A1A0-2760370DB358}">
      <dgm:prSet/>
      <dgm:spPr/>
      <dgm:t>
        <a:bodyPr/>
        <a:lstStyle/>
        <a:p>
          <a:endParaRPr lang="en-US"/>
        </a:p>
      </dgm:t>
    </dgm:pt>
    <dgm:pt modelId="{B81F86FD-36E5-4AA5-90AE-669D262E815C}" type="sibTrans" cxnId="{6C8BB20F-37B5-4EAF-A1A0-2760370DB358}">
      <dgm:prSet/>
      <dgm:spPr/>
      <dgm:t>
        <a:bodyPr/>
        <a:lstStyle/>
        <a:p>
          <a:endParaRPr lang="en-US"/>
        </a:p>
      </dgm:t>
    </dgm:pt>
    <dgm:pt modelId="{0966B9FF-C195-40B1-BB77-02067E613F2D}">
      <dgm:prSet/>
      <dgm:spPr/>
      <dgm:t>
        <a:bodyPr/>
        <a:lstStyle/>
        <a:p>
          <a:r>
            <a:rPr lang="en-US"/>
            <a:t>Organic compounds with carbon–carbon double or triple bonds are said to be unsaturated, because they have fewer hydrogen atoms than compounds with carbon–carbon single bonds.</a:t>
          </a:r>
        </a:p>
      </dgm:t>
    </dgm:pt>
    <dgm:pt modelId="{E253B7F3-C23E-4C77-AE25-B11FFD8296C1}" type="parTrans" cxnId="{60C07E58-D06D-41C7-94E6-2C4AAAC11E03}">
      <dgm:prSet/>
      <dgm:spPr/>
      <dgm:t>
        <a:bodyPr/>
        <a:lstStyle/>
        <a:p>
          <a:endParaRPr lang="en-US"/>
        </a:p>
      </dgm:t>
    </dgm:pt>
    <dgm:pt modelId="{296719BE-EA18-498B-ADB6-3B3C273C779D}" type="sibTrans" cxnId="{60C07E58-D06D-41C7-94E6-2C4AAAC11E03}">
      <dgm:prSet/>
      <dgm:spPr/>
      <dgm:t>
        <a:bodyPr/>
        <a:lstStyle/>
        <a:p>
          <a:endParaRPr lang="en-US"/>
        </a:p>
      </dgm:t>
    </dgm:pt>
    <dgm:pt modelId="{88D68D11-60CB-4D49-8691-1DBA7D3C9D9C}" type="pres">
      <dgm:prSet presAssocID="{6B49301E-B5F5-40BE-82AA-9E0E84DDDADE}" presName="vert0" presStyleCnt="0">
        <dgm:presLayoutVars>
          <dgm:dir/>
          <dgm:animOne val="branch"/>
          <dgm:animLvl val="lvl"/>
        </dgm:presLayoutVars>
      </dgm:prSet>
      <dgm:spPr/>
    </dgm:pt>
    <dgm:pt modelId="{31E31FED-1D3B-4004-A4D9-19A9FAE09873}" type="pres">
      <dgm:prSet presAssocID="{C17DC733-F783-4BC7-8CF5-1B43E8231B1D}" presName="thickLine" presStyleLbl="alignNode1" presStyleIdx="0" presStyleCnt="2"/>
      <dgm:spPr/>
    </dgm:pt>
    <dgm:pt modelId="{F649B3A8-C04F-44D4-B955-CE645919E87A}" type="pres">
      <dgm:prSet presAssocID="{C17DC733-F783-4BC7-8CF5-1B43E8231B1D}" presName="horz1" presStyleCnt="0"/>
      <dgm:spPr/>
    </dgm:pt>
    <dgm:pt modelId="{D83831A1-745B-419B-8631-5AB946A94143}" type="pres">
      <dgm:prSet presAssocID="{C17DC733-F783-4BC7-8CF5-1B43E8231B1D}" presName="tx1" presStyleLbl="revTx" presStyleIdx="0" presStyleCnt="2"/>
      <dgm:spPr/>
    </dgm:pt>
    <dgm:pt modelId="{007AFEA3-1758-4A33-AA89-1D85D79CADF4}" type="pres">
      <dgm:prSet presAssocID="{C17DC733-F783-4BC7-8CF5-1B43E8231B1D}" presName="vert1" presStyleCnt="0"/>
      <dgm:spPr/>
    </dgm:pt>
    <dgm:pt modelId="{FF89AB73-9E98-4B2B-80B7-4774BECFE078}" type="pres">
      <dgm:prSet presAssocID="{0966B9FF-C195-40B1-BB77-02067E613F2D}" presName="thickLine" presStyleLbl="alignNode1" presStyleIdx="1" presStyleCnt="2"/>
      <dgm:spPr/>
    </dgm:pt>
    <dgm:pt modelId="{EDBFA26A-66D3-4FD6-BD66-80B3C35EF3CD}" type="pres">
      <dgm:prSet presAssocID="{0966B9FF-C195-40B1-BB77-02067E613F2D}" presName="horz1" presStyleCnt="0"/>
      <dgm:spPr/>
    </dgm:pt>
    <dgm:pt modelId="{74EC0CAE-C94D-4574-987F-E291407CE9AA}" type="pres">
      <dgm:prSet presAssocID="{0966B9FF-C195-40B1-BB77-02067E613F2D}" presName="tx1" presStyleLbl="revTx" presStyleIdx="1" presStyleCnt="2"/>
      <dgm:spPr/>
    </dgm:pt>
    <dgm:pt modelId="{2A4F1919-8CF7-4DAF-BB2A-954DC16EECA2}" type="pres">
      <dgm:prSet presAssocID="{0966B9FF-C195-40B1-BB77-02067E613F2D}" presName="vert1" presStyleCnt="0"/>
      <dgm:spPr/>
    </dgm:pt>
  </dgm:ptLst>
  <dgm:cxnLst>
    <dgm:cxn modelId="{6C8BB20F-37B5-4EAF-A1A0-2760370DB358}" srcId="{6B49301E-B5F5-40BE-82AA-9E0E84DDDADE}" destId="{C17DC733-F783-4BC7-8CF5-1B43E8231B1D}" srcOrd="0" destOrd="0" parTransId="{51C3A78B-AD4E-4A54-8BCD-DBCACC82226D}" sibTransId="{B81F86FD-36E5-4AA5-90AE-669D262E815C}"/>
    <dgm:cxn modelId="{60C07E58-D06D-41C7-94E6-2C4AAAC11E03}" srcId="{6B49301E-B5F5-40BE-82AA-9E0E84DDDADE}" destId="{0966B9FF-C195-40B1-BB77-02067E613F2D}" srcOrd="1" destOrd="0" parTransId="{E253B7F3-C23E-4C77-AE25-B11FFD8296C1}" sibTransId="{296719BE-EA18-498B-ADB6-3B3C273C779D}"/>
    <dgm:cxn modelId="{07993A88-9069-45D1-8B6E-ABB0884DD805}" type="presOf" srcId="{0966B9FF-C195-40B1-BB77-02067E613F2D}" destId="{74EC0CAE-C94D-4574-987F-E291407CE9AA}" srcOrd="0" destOrd="0" presId="urn:microsoft.com/office/officeart/2008/layout/LinedList"/>
    <dgm:cxn modelId="{A8C44ED4-AE29-4121-B719-EFA0C3EF596F}" type="presOf" srcId="{6B49301E-B5F5-40BE-82AA-9E0E84DDDADE}" destId="{88D68D11-60CB-4D49-8691-1DBA7D3C9D9C}" srcOrd="0" destOrd="0" presId="urn:microsoft.com/office/officeart/2008/layout/LinedList"/>
    <dgm:cxn modelId="{C3CB91FE-B135-4837-8257-CDB41B54B3D7}" type="presOf" srcId="{C17DC733-F783-4BC7-8CF5-1B43E8231B1D}" destId="{D83831A1-745B-419B-8631-5AB946A94143}" srcOrd="0" destOrd="0" presId="urn:microsoft.com/office/officeart/2008/layout/LinedList"/>
    <dgm:cxn modelId="{A3667589-810C-4115-A8B9-10882BE113F4}" type="presParOf" srcId="{88D68D11-60CB-4D49-8691-1DBA7D3C9D9C}" destId="{31E31FED-1D3B-4004-A4D9-19A9FAE09873}" srcOrd="0" destOrd="0" presId="urn:microsoft.com/office/officeart/2008/layout/LinedList"/>
    <dgm:cxn modelId="{D5C4B97C-8808-4F6D-B11A-623C9AD8DA06}" type="presParOf" srcId="{88D68D11-60CB-4D49-8691-1DBA7D3C9D9C}" destId="{F649B3A8-C04F-44D4-B955-CE645919E87A}" srcOrd="1" destOrd="0" presId="urn:microsoft.com/office/officeart/2008/layout/LinedList"/>
    <dgm:cxn modelId="{CFE9367A-312E-4F5A-AE5E-5EB7C24D3127}" type="presParOf" srcId="{F649B3A8-C04F-44D4-B955-CE645919E87A}" destId="{D83831A1-745B-419B-8631-5AB946A94143}" srcOrd="0" destOrd="0" presId="urn:microsoft.com/office/officeart/2008/layout/LinedList"/>
    <dgm:cxn modelId="{B83A662C-3A51-4EF6-B6D7-EA0330C8BB03}" type="presParOf" srcId="{F649B3A8-C04F-44D4-B955-CE645919E87A}" destId="{007AFEA3-1758-4A33-AA89-1D85D79CADF4}" srcOrd="1" destOrd="0" presId="urn:microsoft.com/office/officeart/2008/layout/LinedList"/>
    <dgm:cxn modelId="{4DABEF87-9F12-43BE-9DE0-162174F46691}" type="presParOf" srcId="{88D68D11-60CB-4D49-8691-1DBA7D3C9D9C}" destId="{FF89AB73-9E98-4B2B-80B7-4774BECFE078}" srcOrd="2" destOrd="0" presId="urn:microsoft.com/office/officeart/2008/layout/LinedList"/>
    <dgm:cxn modelId="{50AB410B-D5AA-44F2-BFB2-1D772F822783}" type="presParOf" srcId="{88D68D11-60CB-4D49-8691-1DBA7D3C9D9C}" destId="{EDBFA26A-66D3-4FD6-BD66-80B3C35EF3CD}" srcOrd="3" destOrd="0" presId="urn:microsoft.com/office/officeart/2008/layout/LinedList"/>
    <dgm:cxn modelId="{74BD7DCE-CAB8-44FF-B53D-F1EDF8DB904F}" type="presParOf" srcId="{EDBFA26A-66D3-4FD6-BD66-80B3C35EF3CD}" destId="{74EC0CAE-C94D-4574-987F-E291407CE9AA}" srcOrd="0" destOrd="0" presId="urn:microsoft.com/office/officeart/2008/layout/LinedList"/>
    <dgm:cxn modelId="{0B4304EE-8DE9-480C-B3F5-6D685D5954FB}" type="presParOf" srcId="{EDBFA26A-66D3-4FD6-BD66-80B3C35EF3CD}" destId="{2A4F1919-8CF7-4DAF-BB2A-954DC16EECA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7386BE1-988F-419F-93E6-70C49BF81EE8}" type="doc">
      <dgm:prSet loTypeId="urn:microsoft.com/office/officeart/2016/7/layout/VerticalDownArrowProcess" loCatId="process" qsTypeId="urn:microsoft.com/office/officeart/2005/8/quickstyle/simple4" qsCatId="simple" csTypeId="urn:microsoft.com/office/officeart/2005/8/colors/colorful2" csCatId="colorful" phldr="1"/>
      <dgm:spPr/>
      <dgm:t>
        <a:bodyPr/>
        <a:lstStyle/>
        <a:p>
          <a:endParaRPr lang="en-US"/>
        </a:p>
      </dgm:t>
    </dgm:pt>
    <dgm:pt modelId="{9CDEBF3C-D4E3-4AD2-82AF-434897E2C306}">
      <dgm:prSet/>
      <dgm:spPr/>
      <dgm:t>
        <a:bodyPr/>
        <a:lstStyle/>
        <a:p>
          <a:r>
            <a:rPr lang="en-US" dirty="0"/>
            <a:t>1st</a:t>
          </a:r>
        </a:p>
      </dgm:t>
    </dgm:pt>
    <dgm:pt modelId="{8BC9D293-7914-4D46-BD0B-A3E4D80D5556}" type="parTrans" cxnId="{88BA96F5-BCD0-462E-A52F-AA2671C9C8FE}">
      <dgm:prSet/>
      <dgm:spPr/>
      <dgm:t>
        <a:bodyPr/>
        <a:lstStyle/>
        <a:p>
          <a:endParaRPr lang="en-US"/>
        </a:p>
      </dgm:t>
    </dgm:pt>
    <dgm:pt modelId="{1DF3025A-18F1-4C04-B0CD-24ABFF4AA6E6}" type="sibTrans" cxnId="{88BA96F5-BCD0-462E-A52F-AA2671C9C8FE}">
      <dgm:prSet/>
      <dgm:spPr/>
      <dgm:t>
        <a:bodyPr/>
        <a:lstStyle/>
        <a:p>
          <a:endParaRPr lang="en-US"/>
        </a:p>
      </dgm:t>
    </dgm:pt>
    <dgm:pt modelId="{E0AE2F0B-5ECA-4337-908E-0DA3C74EA8F0}">
      <dgm:prSet/>
      <dgm:spPr/>
      <dgm:t>
        <a:bodyPr/>
        <a:lstStyle/>
        <a:p>
          <a:r>
            <a:rPr lang="en-US" dirty="0"/>
            <a:t>Whenever you need to draw a structural formula for any hydrocarbon, first look at the end of the name to find the parent chain. </a:t>
          </a:r>
        </a:p>
      </dgm:t>
    </dgm:pt>
    <dgm:pt modelId="{4EDDE0CB-789C-40C8-AEC1-48DDEFC0D5D7}" type="parTrans" cxnId="{B01318CE-E3A6-4BD7-B472-A2E28471BC53}">
      <dgm:prSet/>
      <dgm:spPr/>
      <dgm:t>
        <a:bodyPr/>
        <a:lstStyle/>
        <a:p>
          <a:endParaRPr lang="en-US"/>
        </a:p>
      </dgm:t>
    </dgm:pt>
    <dgm:pt modelId="{F93650E5-20D0-4845-8E5F-515E91F13925}" type="sibTrans" cxnId="{B01318CE-E3A6-4BD7-B472-A2E28471BC53}">
      <dgm:prSet/>
      <dgm:spPr/>
      <dgm:t>
        <a:bodyPr/>
        <a:lstStyle/>
        <a:p>
          <a:endParaRPr lang="en-US"/>
        </a:p>
      </dgm:t>
    </dgm:pt>
    <dgm:pt modelId="{807FEDA0-B4B9-4DC4-BBB8-9BC7885FB947}">
      <dgm:prSet/>
      <dgm:spPr/>
      <dgm:t>
        <a:bodyPr/>
        <a:lstStyle/>
        <a:p>
          <a:r>
            <a:rPr lang="en-US" dirty="0"/>
            <a:t>2nd</a:t>
          </a:r>
        </a:p>
      </dgm:t>
    </dgm:pt>
    <dgm:pt modelId="{8BA573FE-A794-49C5-A992-E07145886681}" type="parTrans" cxnId="{76EF36C2-38B6-4CEF-B2AC-F6773FE3F6A9}">
      <dgm:prSet/>
      <dgm:spPr/>
      <dgm:t>
        <a:bodyPr/>
        <a:lstStyle/>
        <a:p>
          <a:endParaRPr lang="en-US"/>
        </a:p>
      </dgm:t>
    </dgm:pt>
    <dgm:pt modelId="{3B4B88B6-32D4-42E9-8ACC-20D9A9C5914E}" type="sibTrans" cxnId="{76EF36C2-38B6-4CEF-B2AC-F6773FE3F6A9}">
      <dgm:prSet/>
      <dgm:spPr/>
      <dgm:t>
        <a:bodyPr/>
        <a:lstStyle/>
        <a:p>
          <a:endParaRPr lang="en-US"/>
        </a:p>
      </dgm:t>
    </dgm:pt>
    <dgm:pt modelId="{E9664820-8CB8-4552-BEFA-A6B2CBE6071D}">
      <dgm:prSet/>
      <dgm:spPr/>
      <dgm:t>
        <a:bodyPr/>
        <a:lstStyle/>
        <a:p>
          <a:r>
            <a:rPr lang="en-US"/>
            <a:t>Draw the parent alkene or alkyne first, and then add the branches listed in the name. </a:t>
          </a:r>
        </a:p>
      </dgm:t>
    </dgm:pt>
    <dgm:pt modelId="{D2055549-F633-4F33-BADE-A6B9AE1B7BA9}" type="parTrans" cxnId="{5E0E8818-2279-4A94-9318-79BAC8F33A96}">
      <dgm:prSet/>
      <dgm:spPr/>
      <dgm:t>
        <a:bodyPr/>
        <a:lstStyle/>
        <a:p>
          <a:endParaRPr lang="en-US"/>
        </a:p>
      </dgm:t>
    </dgm:pt>
    <dgm:pt modelId="{3A6FF794-9964-4509-8FE3-84A345334EE6}" type="sibTrans" cxnId="{5E0E8818-2279-4A94-9318-79BAC8F33A96}">
      <dgm:prSet/>
      <dgm:spPr/>
      <dgm:t>
        <a:bodyPr/>
        <a:lstStyle/>
        <a:p>
          <a:endParaRPr lang="en-US"/>
        </a:p>
      </dgm:t>
    </dgm:pt>
    <dgm:pt modelId="{B346478D-E337-4DB2-8FB9-B8E22743D2DF}">
      <dgm:prSet/>
      <dgm:spPr/>
      <dgm:t>
        <a:bodyPr/>
        <a:lstStyle/>
        <a:p>
          <a:r>
            <a:rPr lang="en-US" dirty="0"/>
            <a:t>3rd</a:t>
          </a:r>
        </a:p>
      </dgm:t>
    </dgm:pt>
    <dgm:pt modelId="{3EB74F9A-E0C3-4FC3-938E-3FE58ABBAE61}" type="parTrans" cxnId="{E3EB6829-BC18-4C29-81A3-AC1847C34081}">
      <dgm:prSet/>
      <dgm:spPr/>
      <dgm:t>
        <a:bodyPr/>
        <a:lstStyle/>
        <a:p>
          <a:endParaRPr lang="en-US"/>
        </a:p>
      </dgm:t>
    </dgm:pt>
    <dgm:pt modelId="{CFDCE54F-11A1-479F-9747-3A26547154B3}" type="sibTrans" cxnId="{E3EB6829-BC18-4C29-81A3-AC1847C34081}">
      <dgm:prSet/>
      <dgm:spPr/>
      <dgm:t>
        <a:bodyPr/>
        <a:lstStyle/>
        <a:p>
          <a:endParaRPr lang="en-US"/>
        </a:p>
      </dgm:t>
    </dgm:pt>
    <dgm:pt modelId="{BBF71C95-CEA5-4ECC-BB1A-4B4F75A5D950}">
      <dgm:prSet/>
      <dgm:spPr/>
      <dgm:t>
        <a:bodyPr/>
        <a:lstStyle/>
        <a:p>
          <a:r>
            <a:rPr lang="en-US"/>
            <a:t>Be sure to finish the formula with sufficient hydrogen atoms to complete four bonds for each carbon atom.</a:t>
          </a:r>
        </a:p>
      </dgm:t>
    </dgm:pt>
    <dgm:pt modelId="{CBB0DCB7-A9B4-4AED-8AFD-F55849663FE9}" type="parTrans" cxnId="{0346A8CF-0838-4D24-9262-47A633259D51}">
      <dgm:prSet/>
      <dgm:spPr/>
      <dgm:t>
        <a:bodyPr/>
        <a:lstStyle/>
        <a:p>
          <a:endParaRPr lang="en-US"/>
        </a:p>
      </dgm:t>
    </dgm:pt>
    <dgm:pt modelId="{820E562A-245A-4784-864C-14A3EE4600B3}" type="sibTrans" cxnId="{0346A8CF-0838-4D24-9262-47A633259D51}">
      <dgm:prSet/>
      <dgm:spPr/>
      <dgm:t>
        <a:bodyPr/>
        <a:lstStyle/>
        <a:p>
          <a:endParaRPr lang="en-US"/>
        </a:p>
      </dgm:t>
    </dgm:pt>
    <dgm:pt modelId="{A4EAE60C-DDA6-44EC-BCEF-C4BC95F0E876}" type="pres">
      <dgm:prSet presAssocID="{A7386BE1-988F-419F-93E6-70C49BF81EE8}" presName="Name0" presStyleCnt="0">
        <dgm:presLayoutVars>
          <dgm:dir/>
          <dgm:animLvl val="lvl"/>
          <dgm:resizeHandles val="exact"/>
        </dgm:presLayoutVars>
      </dgm:prSet>
      <dgm:spPr/>
    </dgm:pt>
    <dgm:pt modelId="{38231F5D-F75F-436D-AE33-8F607BC6F6E0}" type="pres">
      <dgm:prSet presAssocID="{B346478D-E337-4DB2-8FB9-B8E22743D2DF}" presName="boxAndChildren" presStyleCnt="0"/>
      <dgm:spPr/>
    </dgm:pt>
    <dgm:pt modelId="{CF26B132-BCE6-457F-8CA5-5EABF2D53B73}" type="pres">
      <dgm:prSet presAssocID="{B346478D-E337-4DB2-8FB9-B8E22743D2DF}" presName="parentTextBox" presStyleLbl="alignNode1" presStyleIdx="0" presStyleCnt="3"/>
      <dgm:spPr/>
    </dgm:pt>
    <dgm:pt modelId="{66AA6C53-C92F-4C5D-848B-20D271E13615}" type="pres">
      <dgm:prSet presAssocID="{B346478D-E337-4DB2-8FB9-B8E22743D2DF}" presName="descendantBox" presStyleLbl="bgAccFollowNode1" presStyleIdx="0" presStyleCnt="3"/>
      <dgm:spPr/>
    </dgm:pt>
    <dgm:pt modelId="{A0BFAC60-FEDC-476B-A27A-538FEA725665}" type="pres">
      <dgm:prSet presAssocID="{3B4B88B6-32D4-42E9-8ACC-20D9A9C5914E}" presName="sp" presStyleCnt="0"/>
      <dgm:spPr/>
    </dgm:pt>
    <dgm:pt modelId="{93537894-B711-40B4-8EE6-BD1C0B4962F2}" type="pres">
      <dgm:prSet presAssocID="{807FEDA0-B4B9-4DC4-BBB8-9BC7885FB947}" presName="arrowAndChildren" presStyleCnt="0"/>
      <dgm:spPr/>
    </dgm:pt>
    <dgm:pt modelId="{0C9EB1F7-2BDF-47CB-84C2-0B9AB220EC8D}" type="pres">
      <dgm:prSet presAssocID="{807FEDA0-B4B9-4DC4-BBB8-9BC7885FB947}" presName="parentTextArrow" presStyleLbl="node1" presStyleIdx="0" presStyleCnt="0"/>
      <dgm:spPr/>
    </dgm:pt>
    <dgm:pt modelId="{79929B4C-E8F1-4CB3-A79B-916522161540}" type="pres">
      <dgm:prSet presAssocID="{807FEDA0-B4B9-4DC4-BBB8-9BC7885FB947}" presName="arrow" presStyleLbl="alignNode1" presStyleIdx="1" presStyleCnt="3"/>
      <dgm:spPr/>
    </dgm:pt>
    <dgm:pt modelId="{C264C9E5-A532-4D5C-98C3-3F38E5519059}" type="pres">
      <dgm:prSet presAssocID="{807FEDA0-B4B9-4DC4-BBB8-9BC7885FB947}" presName="descendantArrow" presStyleLbl="bgAccFollowNode1" presStyleIdx="1" presStyleCnt="3"/>
      <dgm:spPr/>
    </dgm:pt>
    <dgm:pt modelId="{2617D7CE-3F61-4B9A-9CDD-6D6D267039F9}" type="pres">
      <dgm:prSet presAssocID="{1DF3025A-18F1-4C04-B0CD-24ABFF4AA6E6}" presName="sp" presStyleCnt="0"/>
      <dgm:spPr/>
    </dgm:pt>
    <dgm:pt modelId="{74ED3E5F-83D6-4BDC-8EF9-268C660C6BC2}" type="pres">
      <dgm:prSet presAssocID="{9CDEBF3C-D4E3-4AD2-82AF-434897E2C306}" presName="arrowAndChildren" presStyleCnt="0"/>
      <dgm:spPr/>
    </dgm:pt>
    <dgm:pt modelId="{8D923BC0-FE9D-4079-AFD9-82F9381D4B4E}" type="pres">
      <dgm:prSet presAssocID="{9CDEBF3C-D4E3-4AD2-82AF-434897E2C306}" presName="parentTextArrow" presStyleLbl="node1" presStyleIdx="0" presStyleCnt="0"/>
      <dgm:spPr/>
    </dgm:pt>
    <dgm:pt modelId="{B00957B1-2E55-4FD4-9D61-7E4365D59CDF}" type="pres">
      <dgm:prSet presAssocID="{9CDEBF3C-D4E3-4AD2-82AF-434897E2C306}" presName="arrow" presStyleLbl="alignNode1" presStyleIdx="2" presStyleCnt="3"/>
      <dgm:spPr/>
    </dgm:pt>
    <dgm:pt modelId="{65043D9D-6ADF-4E60-A1EC-C80F8351FD97}" type="pres">
      <dgm:prSet presAssocID="{9CDEBF3C-D4E3-4AD2-82AF-434897E2C306}" presName="descendantArrow" presStyleLbl="bgAccFollowNode1" presStyleIdx="2" presStyleCnt="3"/>
      <dgm:spPr/>
    </dgm:pt>
  </dgm:ptLst>
  <dgm:cxnLst>
    <dgm:cxn modelId="{7F5B0B0E-6B58-4586-BAA0-E82D0DEC0C94}" type="presOf" srcId="{A7386BE1-988F-419F-93E6-70C49BF81EE8}" destId="{A4EAE60C-DDA6-44EC-BCEF-C4BC95F0E876}" srcOrd="0" destOrd="0" presId="urn:microsoft.com/office/officeart/2016/7/layout/VerticalDownArrowProcess"/>
    <dgm:cxn modelId="{5E0E8818-2279-4A94-9318-79BAC8F33A96}" srcId="{807FEDA0-B4B9-4DC4-BBB8-9BC7885FB947}" destId="{E9664820-8CB8-4552-BEFA-A6B2CBE6071D}" srcOrd="0" destOrd="0" parTransId="{D2055549-F633-4F33-BADE-A6B9AE1B7BA9}" sibTransId="{3A6FF794-9964-4509-8FE3-84A345334EE6}"/>
    <dgm:cxn modelId="{E3EB6829-BC18-4C29-81A3-AC1847C34081}" srcId="{A7386BE1-988F-419F-93E6-70C49BF81EE8}" destId="{B346478D-E337-4DB2-8FB9-B8E22743D2DF}" srcOrd="2" destOrd="0" parTransId="{3EB74F9A-E0C3-4FC3-938E-3FE58ABBAE61}" sibTransId="{CFDCE54F-11A1-479F-9747-3A26547154B3}"/>
    <dgm:cxn modelId="{A38F9E5B-2F86-435D-B33A-E20B0C063CCA}" type="presOf" srcId="{9CDEBF3C-D4E3-4AD2-82AF-434897E2C306}" destId="{B00957B1-2E55-4FD4-9D61-7E4365D59CDF}" srcOrd="1" destOrd="0" presId="urn:microsoft.com/office/officeart/2016/7/layout/VerticalDownArrowProcess"/>
    <dgm:cxn modelId="{A3D75747-82A0-4798-82CC-2E1D65AD2F01}" type="presOf" srcId="{9CDEBF3C-D4E3-4AD2-82AF-434897E2C306}" destId="{8D923BC0-FE9D-4079-AFD9-82F9381D4B4E}" srcOrd="0" destOrd="0" presId="urn:microsoft.com/office/officeart/2016/7/layout/VerticalDownArrowProcess"/>
    <dgm:cxn modelId="{74DA8C75-8BD2-46A4-871E-7C0ED8D5C42B}" type="presOf" srcId="{E9664820-8CB8-4552-BEFA-A6B2CBE6071D}" destId="{C264C9E5-A532-4D5C-98C3-3F38E5519059}" srcOrd="0" destOrd="0" presId="urn:microsoft.com/office/officeart/2016/7/layout/VerticalDownArrowProcess"/>
    <dgm:cxn modelId="{4F8C6178-3080-433D-B498-4C8C413A3F84}" type="presOf" srcId="{807FEDA0-B4B9-4DC4-BBB8-9BC7885FB947}" destId="{0C9EB1F7-2BDF-47CB-84C2-0B9AB220EC8D}" srcOrd="0" destOrd="0" presId="urn:microsoft.com/office/officeart/2016/7/layout/VerticalDownArrowProcess"/>
    <dgm:cxn modelId="{CAC0EA84-B549-4658-A3CE-BEFFEF79F62F}" type="presOf" srcId="{BBF71C95-CEA5-4ECC-BB1A-4B4F75A5D950}" destId="{66AA6C53-C92F-4C5D-848B-20D271E13615}" srcOrd="0" destOrd="0" presId="urn:microsoft.com/office/officeart/2016/7/layout/VerticalDownArrowProcess"/>
    <dgm:cxn modelId="{8390DB86-B4E7-4081-8D55-A7D3B882DB65}" type="presOf" srcId="{E0AE2F0B-5ECA-4337-908E-0DA3C74EA8F0}" destId="{65043D9D-6ADF-4E60-A1EC-C80F8351FD97}" srcOrd="0" destOrd="0" presId="urn:microsoft.com/office/officeart/2016/7/layout/VerticalDownArrowProcess"/>
    <dgm:cxn modelId="{45FC2493-0692-4692-B967-43F5E7A0FBAE}" type="presOf" srcId="{807FEDA0-B4B9-4DC4-BBB8-9BC7885FB947}" destId="{79929B4C-E8F1-4CB3-A79B-916522161540}" srcOrd="1" destOrd="0" presId="urn:microsoft.com/office/officeart/2016/7/layout/VerticalDownArrowProcess"/>
    <dgm:cxn modelId="{76EF36C2-38B6-4CEF-B2AC-F6773FE3F6A9}" srcId="{A7386BE1-988F-419F-93E6-70C49BF81EE8}" destId="{807FEDA0-B4B9-4DC4-BBB8-9BC7885FB947}" srcOrd="1" destOrd="0" parTransId="{8BA573FE-A794-49C5-A992-E07145886681}" sibTransId="{3B4B88B6-32D4-42E9-8ACC-20D9A9C5914E}"/>
    <dgm:cxn modelId="{6B1C7DC6-D089-40C2-8134-57ACA1C2D5F4}" type="presOf" srcId="{B346478D-E337-4DB2-8FB9-B8E22743D2DF}" destId="{CF26B132-BCE6-457F-8CA5-5EABF2D53B73}" srcOrd="0" destOrd="0" presId="urn:microsoft.com/office/officeart/2016/7/layout/VerticalDownArrowProcess"/>
    <dgm:cxn modelId="{B01318CE-E3A6-4BD7-B472-A2E28471BC53}" srcId="{9CDEBF3C-D4E3-4AD2-82AF-434897E2C306}" destId="{E0AE2F0B-5ECA-4337-908E-0DA3C74EA8F0}" srcOrd="0" destOrd="0" parTransId="{4EDDE0CB-789C-40C8-AEC1-48DDEFC0D5D7}" sibTransId="{F93650E5-20D0-4845-8E5F-515E91F13925}"/>
    <dgm:cxn modelId="{0346A8CF-0838-4D24-9262-47A633259D51}" srcId="{B346478D-E337-4DB2-8FB9-B8E22743D2DF}" destId="{BBF71C95-CEA5-4ECC-BB1A-4B4F75A5D950}" srcOrd="0" destOrd="0" parTransId="{CBB0DCB7-A9B4-4AED-8AFD-F55849663FE9}" sibTransId="{820E562A-245A-4784-864C-14A3EE4600B3}"/>
    <dgm:cxn modelId="{88BA96F5-BCD0-462E-A52F-AA2671C9C8FE}" srcId="{A7386BE1-988F-419F-93E6-70C49BF81EE8}" destId="{9CDEBF3C-D4E3-4AD2-82AF-434897E2C306}" srcOrd="0" destOrd="0" parTransId="{8BC9D293-7914-4D46-BD0B-A3E4D80D5556}" sibTransId="{1DF3025A-18F1-4C04-B0CD-24ABFF4AA6E6}"/>
    <dgm:cxn modelId="{AB57E763-B56D-4840-B53C-BDE58663EA37}" type="presParOf" srcId="{A4EAE60C-DDA6-44EC-BCEF-C4BC95F0E876}" destId="{38231F5D-F75F-436D-AE33-8F607BC6F6E0}" srcOrd="0" destOrd="0" presId="urn:microsoft.com/office/officeart/2016/7/layout/VerticalDownArrowProcess"/>
    <dgm:cxn modelId="{EB7BC575-352A-41E2-9F10-1B56DEDC3033}" type="presParOf" srcId="{38231F5D-F75F-436D-AE33-8F607BC6F6E0}" destId="{CF26B132-BCE6-457F-8CA5-5EABF2D53B73}" srcOrd="0" destOrd="0" presId="urn:microsoft.com/office/officeart/2016/7/layout/VerticalDownArrowProcess"/>
    <dgm:cxn modelId="{05E496F5-1B84-475D-BB75-8C751B05430B}" type="presParOf" srcId="{38231F5D-F75F-436D-AE33-8F607BC6F6E0}" destId="{66AA6C53-C92F-4C5D-848B-20D271E13615}" srcOrd="1" destOrd="0" presId="urn:microsoft.com/office/officeart/2016/7/layout/VerticalDownArrowProcess"/>
    <dgm:cxn modelId="{F9048F0E-0604-4F7F-9E47-70C32CF4F5B1}" type="presParOf" srcId="{A4EAE60C-DDA6-44EC-BCEF-C4BC95F0E876}" destId="{A0BFAC60-FEDC-476B-A27A-538FEA725665}" srcOrd="1" destOrd="0" presId="urn:microsoft.com/office/officeart/2016/7/layout/VerticalDownArrowProcess"/>
    <dgm:cxn modelId="{020F2909-3A99-4198-A4C4-DFFE8E4DA2EE}" type="presParOf" srcId="{A4EAE60C-DDA6-44EC-BCEF-C4BC95F0E876}" destId="{93537894-B711-40B4-8EE6-BD1C0B4962F2}" srcOrd="2" destOrd="0" presId="urn:microsoft.com/office/officeart/2016/7/layout/VerticalDownArrowProcess"/>
    <dgm:cxn modelId="{C325415F-E9B2-4BED-A506-DB3EA1E2D8CD}" type="presParOf" srcId="{93537894-B711-40B4-8EE6-BD1C0B4962F2}" destId="{0C9EB1F7-2BDF-47CB-84C2-0B9AB220EC8D}" srcOrd="0" destOrd="0" presId="urn:microsoft.com/office/officeart/2016/7/layout/VerticalDownArrowProcess"/>
    <dgm:cxn modelId="{ADC1754D-C41D-44BE-9145-76C15A406E51}" type="presParOf" srcId="{93537894-B711-40B4-8EE6-BD1C0B4962F2}" destId="{79929B4C-E8F1-4CB3-A79B-916522161540}" srcOrd="1" destOrd="0" presId="urn:microsoft.com/office/officeart/2016/7/layout/VerticalDownArrowProcess"/>
    <dgm:cxn modelId="{2C57BDD6-1546-4875-9041-A6241DD049F9}" type="presParOf" srcId="{93537894-B711-40B4-8EE6-BD1C0B4962F2}" destId="{C264C9E5-A532-4D5C-98C3-3F38E5519059}" srcOrd="2" destOrd="0" presId="urn:microsoft.com/office/officeart/2016/7/layout/VerticalDownArrowProcess"/>
    <dgm:cxn modelId="{822B4EA0-8B61-4227-A0AA-5CB4450D1AC8}" type="presParOf" srcId="{A4EAE60C-DDA6-44EC-BCEF-C4BC95F0E876}" destId="{2617D7CE-3F61-4B9A-9CDD-6D6D267039F9}" srcOrd="3" destOrd="0" presId="urn:microsoft.com/office/officeart/2016/7/layout/VerticalDownArrowProcess"/>
    <dgm:cxn modelId="{C1494D8B-8CED-44DB-9F93-CE216614D997}" type="presParOf" srcId="{A4EAE60C-DDA6-44EC-BCEF-C4BC95F0E876}" destId="{74ED3E5F-83D6-4BDC-8EF9-268C660C6BC2}" srcOrd="4" destOrd="0" presId="urn:microsoft.com/office/officeart/2016/7/layout/VerticalDownArrowProcess"/>
    <dgm:cxn modelId="{BDDD8363-03A2-4681-ABEB-84AFEF8F2F90}" type="presParOf" srcId="{74ED3E5F-83D6-4BDC-8EF9-268C660C6BC2}" destId="{8D923BC0-FE9D-4079-AFD9-82F9381D4B4E}" srcOrd="0" destOrd="0" presId="urn:microsoft.com/office/officeart/2016/7/layout/VerticalDownArrowProcess"/>
    <dgm:cxn modelId="{864A0DDC-EF25-4049-856E-605E9626D994}" type="presParOf" srcId="{74ED3E5F-83D6-4BDC-8EF9-268C660C6BC2}" destId="{B00957B1-2E55-4FD4-9D61-7E4365D59CDF}" srcOrd="1" destOrd="0" presId="urn:microsoft.com/office/officeart/2016/7/layout/VerticalDownArrowProcess"/>
    <dgm:cxn modelId="{1DAF2C0C-4359-4624-9716-8B9BA387BDB7}" type="presParOf" srcId="{74ED3E5F-83D6-4BDC-8EF9-268C660C6BC2}" destId="{65043D9D-6ADF-4E60-A1EC-C80F8351FD97}"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5D7B13C-E71C-445B-BAA9-B9CF9D01923D}" type="doc">
      <dgm:prSet loTypeId="urn:microsoft.com/office/officeart/2005/8/layout/hierarchy1" loCatId="hierarchy" qsTypeId="urn:microsoft.com/office/officeart/2005/8/quickstyle/simple2" qsCatId="simple" csTypeId="urn:microsoft.com/office/officeart/2005/8/colors/colorful2" csCatId="colorful"/>
      <dgm:spPr/>
      <dgm:t>
        <a:bodyPr/>
        <a:lstStyle/>
        <a:p>
          <a:endParaRPr lang="en-US"/>
        </a:p>
      </dgm:t>
    </dgm:pt>
    <dgm:pt modelId="{3DE78B49-20D6-46CA-B47C-EF5CBE3619D9}">
      <dgm:prSet/>
      <dgm:spPr/>
      <dgm:t>
        <a:bodyPr/>
        <a:lstStyle/>
        <a:p>
          <a:r>
            <a:rPr lang="en-US"/>
            <a:t>Ethane cracking is also called dehydrogenation. The term cracking usually refers to breaking a large molecule down into a smaller molecule. </a:t>
          </a:r>
        </a:p>
      </dgm:t>
    </dgm:pt>
    <dgm:pt modelId="{F2C0630C-97C6-49A2-ADE0-85103C785119}" type="parTrans" cxnId="{3094CA37-AD62-4551-8559-FC945130BE75}">
      <dgm:prSet/>
      <dgm:spPr/>
      <dgm:t>
        <a:bodyPr/>
        <a:lstStyle/>
        <a:p>
          <a:endParaRPr lang="en-US"/>
        </a:p>
      </dgm:t>
    </dgm:pt>
    <dgm:pt modelId="{32E9B890-8408-461D-ABD0-AAB5F33F9FE1}" type="sibTrans" cxnId="{3094CA37-AD62-4551-8559-FC945130BE75}">
      <dgm:prSet/>
      <dgm:spPr/>
      <dgm:t>
        <a:bodyPr/>
        <a:lstStyle/>
        <a:p>
          <a:endParaRPr lang="en-US"/>
        </a:p>
      </dgm:t>
    </dgm:pt>
    <dgm:pt modelId="{D946D68E-D766-4EF0-8ACF-5AF7C9A416D2}">
      <dgm:prSet/>
      <dgm:spPr/>
      <dgm:t>
        <a:bodyPr/>
        <a:lstStyle/>
        <a:p>
          <a:r>
            <a:rPr lang="en-US"/>
            <a:t>In the case of ethane cracking, two hydrogen atoms are removed (“cracked”) from an ethane molecule to convert it into an ethene molecule. </a:t>
          </a:r>
        </a:p>
      </dgm:t>
    </dgm:pt>
    <dgm:pt modelId="{2A09F6EA-6F1B-4C97-ABD3-4AA91EDD4DB2}" type="parTrans" cxnId="{4EF5B9DB-CB00-43C0-9F4D-2A8F956776EB}">
      <dgm:prSet/>
      <dgm:spPr/>
      <dgm:t>
        <a:bodyPr/>
        <a:lstStyle/>
        <a:p>
          <a:endParaRPr lang="en-US"/>
        </a:p>
      </dgm:t>
    </dgm:pt>
    <dgm:pt modelId="{67029298-6CF4-486B-A49D-C04140D59EC5}" type="sibTrans" cxnId="{4EF5B9DB-CB00-43C0-9F4D-2A8F956776EB}">
      <dgm:prSet/>
      <dgm:spPr/>
      <dgm:t>
        <a:bodyPr/>
        <a:lstStyle/>
        <a:p>
          <a:endParaRPr lang="en-US"/>
        </a:p>
      </dgm:t>
    </dgm:pt>
    <dgm:pt modelId="{0A46E97B-49B9-4DC7-881D-78E456F211E2}" type="pres">
      <dgm:prSet presAssocID="{F5D7B13C-E71C-445B-BAA9-B9CF9D01923D}" presName="hierChild1" presStyleCnt="0">
        <dgm:presLayoutVars>
          <dgm:chPref val="1"/>
          <dgm:dir/>
          <dgm:animOne val="branch"/>
          <dgm:animLvl val="lvl"/>
          <dgm:resizeHandles/>
        </dgm:presLayoutVars>
      </dgm:prSet>
      <dgm:spPr/>
    </dgm:pt>
    <dgm:pt modelId="{F1DC3313-10DA-48DC-AFED-5179688CE6C0}" type="pres">
      <dgm:prSet presAssocID="{3DE78B49-20D6-46CA-B47C-EF5CBE3619D9}" presName="hierRoot1" presStyleCnt="0"/>
      <dgm:spPr/>
    </dgm:pt>
    <dgm:pt modelId="{09CAAB1F-B869-4BE1-90DF-6B6A8169C1DB}" type="pres">
      <dgm:prSet presAssocID="{3DE78B49-20D6-46CA-B47C-EF5CBE3619D9}" presName="composite" presStyleCnt="0"/>
      <dgm:spPr/>
    </dgm:pt>
    <dgm:pt modelId="{F8CC7351-308D-463F-99BA-FB2B1D1328C7}" type="pres">
      <dgm:prSet presAssocID="{3DE78B49-20D6-46CA-B47C-EF5CBE3619D9}" presName="background" presStyleLbl="node0" presStyleIdx="0" presStyleCnt="2"/>
      <dgm:spPr/>
    </dgm:pt>
    <dgm:pt modelId="{6A339BD6-2CF4-4027-8D8F-72ABE92EABC8}" type="pres">
      <dgm:prSet presAssocID="{3DE78B49-20D6-46CA-B47C-EF5CBE3619D9}" presName="text" presStyleLbl="fgAcc0" presStyleIdx="0" presStyleCnt="2">
        <dgm:presLayoutVars>
          <dgm:chPref val="3"/>
        </dgm:presLayoutVars>
      </dgm:prSet>
      <dgm:spPr/>
    </dgm:pt>
    <dgm:pt modelId="{C512252D-5054-41AE-ADBE-19C006911D99}" type="pres">
      <dgm:prSet presAssocID="{3DE78B49-20D6-46CA-B47C-EF5CBE3619D9}" presName="hierChild2" presStyleCnt="0"/>
      <dgm:spPr/>
    </dgm:pt>
    <dgm:pt modelId="{1D6590E4-0E23-4D1C-A6E8-53B8398E5842}" type="pres">
      <dgm:prSet presAssocID="{D946D68E-D766-4EF0-8ACF-5AF7C9A416D2}" presName="hierRoot1" presStyleCnt="0"/>
      <dgm:spPr/>
    </dgm:pt>
    <dgm:pt modelId="{DA1BB09B-10E8-44D8-8942-947A7AD27F53}" type="pres">
      <dgm:prSet presAssocID="{D946D68E-D766-4EF0-8ACF-5AF7C9A416D2}" presName="composite" presStyleCnt="0"/>
      <dgm:spPr/>
    </dgm:pt>
    <dgm:pt modelId="{58E5D7E9-F146-4F85-BE8B-698EF78280C6}" type="pres">
      <dgm:prSet presAssocID="{D946D68E-D766-4EF0-8ACF-5AF7C9A416D2}" presName="background" presStyleLbl="node0" presStyleIdx="1" presStyleCnt="2"/>
      <dgm:spPr/>
    </dgm:pt>
    <dgm:pt modelId="{12C0743B-58F3-42A2-96FB-D6A9DDBA3356}" type="pres">
      <dgm:prSet presAssocID="{D946D68E-D766-4EF0-8ACF-5AF7C9A416D2}" presName="text" presStyleLbl="fgAcc0" presStyleIdx="1" presStyleCnt="2">
        <dgm:presLayoutVars>
          <dgm:chPref val="3"/>
        </dgm:presLayoutVars>
      </dgm:prSet>
      <dgm:spPr/>
    </dgm:pt>
    <dgm:pt modelId="{793B4494-7169-4F6A-8646-CDC2B8D0E9D3}" type="pres">
      <dgm:prSet presAssocID="{D946D68E-D766-4EF0-8ACF-5AF7C9A416D2}" presName="hierChild2" presStyleCnt="0"/>
      <dgm:spPr/>
    </dgm:pt>
  </dgm:ptLst>
  <dgm:cxnLst>
    <dgm:cxn modelId="{3094CA37-AD62-4551-8559-FC945130BE75}" srcId="{F5D7B13C-E71C-445B-BAA9-B9CF9D01923D}" destId="{3DE78B49-20D6-46CA-B47C-EF5CBE3619D9}" srcOrd="0" destOrd="0" parTransId="{F2C0630C-97C6-49A2-ADE0-85103C785119}" sibTransId="{32E9B890-8408-461D-ABD0-AAB5F33F9FE1}"/>
    <dgm:cxn modelId="{F1FFD783-3099-4E4E-B603-95A3E35F28B0}" type="presOf" srcId="{D946D68E-D766-4EF0-8ACF-5AF7C9A416D2}" destId="{12C0743B-58F3-42A2-96FB-D6A9DDBA3356}" srcOrd="0" destOrd="0" presId="urn:microsoft.com/office/officeart/2005/8/layout/hierarchy1"/>
    <dgm:cxn modelId="{17D92AA8-6D12-4412-BCB5-EF224CEA1320}" type="presOf" srcId="{F5D7B13C-E71C-445B-BAA9-B9CF9D01923D}" destId="{0A46E97B-49B9-4DC7-881D-78E456F211E2}" srcOrd="0" destOrd="0" presId="urn:microsoft.com/office/officeart/2005/8/layout/hierarchy1"/>
    <dgm:cxn modelId="{3EDB5EC9-B818-4BB2-9275-F5248B7838AF}" type="presOf" srcId="{3DE78B49-20D6-46CA-B47C-EF5CBE3619D9}" destId="{6A339BD6-2CF4-4027-8D8F-72ABE92EABC8}" srcOrd="0" destOrd="0" presId="urn:microsoft.com/office/officeart/2005/8/layout/hierarchy1"/>
    <dgm:cxn modelId="{4EF5B9DB-CB00-43C0-9F4D-2A8F956776EB}" srcId="{F5D7B13C-E71C-445B-BAA9-B9CF9D01923D}" destId="{D946D68E-D766-4EF0-8ACF-5AF7C9A416D2}" srcOrd="1" destOrd="0" parTransId="{2A09F6EA-6F1B-4C97-ABD3-4AA91EDD4DB2}" sibTransId="{67029298-6CF4-486B-A49D-C04140D59EC5}"/>
    <dgm:cxn modelId="{BE6BD59C-FD6F-4196-B402-23644335AF81}" type="presParOf" srcId="{0A46E97B-49B9-4DC7-881D-78E456F211E2}" destId="{F1DC3313-10DA-48DC-AFED-5179688CE6C0}" srcOrd="0" destOrd="0" presId="urn:microsoft.com/office/officeart/2005/8/layout/hierarchy1"/>
    <dgm:cxn modelId="{F01CFEFA-71B6-4644-80D5-D60B150E0855}" type="presParOf" srcId="{F1DC3313-10DA-48DC-AFED-5179688CE6C0}" destId="{09CAAB1F-B869-4BE1-90DF-6B6A8169C1DB}" srcOrd="0" destOrd="0" presId="urn:microsoft.com/office/officeart/2005/8/layout/hierarchy1"/>
    <dgm:cxn modelId="{D19615C5-998B-4A29-9684-FDE409F3DB88}" type="presParOf" srcId="{09CAAB1F-B869-4BE1-90DF-6B6A8169C1DB}" destId="{F8CC7351-308D-463F-99BA-FB2B1D1328C7}" srcOrd="0" destOrd="0" presId="urn:microsoft.com/office/officeart/2005/8/layout/hierarchy1"/>
    <dgm:cxn modelId="{9796C21D-B8F5-46F3-9C83-BC2050E7DFDA}" type="presParOf" srcId="{09CAAB1F-B869-4BE1-90DF-6B6A8169C1DB}" destId="{6A339BD6-2CF4-4027-8D8F-72ABE92EABC8}" srcOrd="1" destOrd="0" presId="urn:microsoft.com/office/officeart/2005/8/layout/hierarchy1"/>
    <dgm:cxn modelId="{5672E862-4271-45F9-A289-5930B6CB05DD}" type="presParOf" srcId="{F1DC3313-10DA-48DC-AFED-5179688CE6C0}" destId="{C512252D-5054-41AE-ADBE-19C006911D99}" srcOrd="1" destOrd="0" presId="urn:microsoft.com/office/officeart/2005/8/layout/hierarchy1"/>
    <dgm:cxn modelId="{F4C6AD9F-31B9-4720-BF9F-401FDBC1F895}" type="presParOf" srcId="{0A46E97B-49B9-4DC7-881D-78E456F211E2}" destId="{1D6590E4-0E23-4D1C-A6E8-53B8398E5842}" srcOrd="1" destOrd="0" presId="urn:microsoft.com/office/officeart/2005/8/layout/hierarchy1"/>
    <dgm:cxn modelId="{A4AC9208-0B05-4786-8C2A-FEFA033FC1F6}" type="presParOf" srcId="{1D6590E4-0E23-4D1C-A6E8-53B8398E5842}" destId="{DA1BB09B-10E8-44D8-8942-947A7AD27F53}" srcOrd="0" destOrd="0" presId="urn:microsoft.com/office/officeart/2005/8/layout/hierarchy1"/>
    <dgm:cxn modelId="{A5B1BF2C-2C89-4728-B851-D192716FDE5F}" type="presParOf" srcId="{DA1BB09B-10E8-44D8-8942-947A7AD27F53}" destId="{58E5D7E9-F146-4F85-BE8B-698EF78280C6}" srcOrd="0" destOrd="0" presId="urn:microsoft.com/office/officeart/2005/8/layout/hierarchy1"/>
    <dgm:cxn modelId="{CAA1A417-82EF-4EA2-9F45-9B960DA9B407}" type="presParOf" srcId="{DA1BB09B-10E8-44D8-8942-947A7AD27F53}" destId="{12C0743B-58F3-42A2-96FB-D6A9DDBA3356}" srcOrd="1" destOrd="0" presId="urn:microsoft.com/office/officeart/2005/8/layout/hierarchy1"/>
    <dgm:cxn modelId="{7EBB1203-4451-4B32-AF2D-E4744F13B3D8}" type="presParOf" srcId="{1D6590E4-0E23-4D1C-A6E8-53B8398E5842}" destId="{793B4494-7169-4F6A-8646-CDC2B8D0E9D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DDC286-174C-4DD9-8441-3ECFEB58B961}">
      <dsp:nvSpPr>
        <dsp:cNvPr id="0" name=""/>
        <dsp:cNvSpPr/>
      </dsp:nvSpPr>
      <dsp:spPr>
        <a:xfrm>
          <a:off x="0" y="994610"/>
          <a:ext cx="7149154" cy="183620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5BB62F-409B-4AAF-8855-7A18705D58C6}">
      <dsp:nvSpPr>
        <dsp:cNvPr id="0" name=""/>
        <dsp:cNvSpPr/>
      </dsp:nvSpPr>
      <dsp:spPr>
        <a:xfrm>
          <a:off x="555451" y="1407756"/>
          <a:ext cx="1009912" cy="10099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0623706-3D91-42A1-BD2D-68787723BFAE}">
      <dsp:nvSpPr>
        <dsp:cNvPr id="0" name=""/>
        <dsp:cNvSpPr/>
      </dsp:nvSpPr>
      <dsp:spPr>
        <a:xfrm>
          <a:off x="2120815" y="994610"/>
          <a:ext cx="5028338" cy="1836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32" tIns="194332" rIns="194332" bIns="194332" numCol="1" spcCol="1270" anchor="ctr" anchorCtr="0">
          <a:noAutofit/>
        </a:bodyPr>
        <a:lstStyle/>
        <a:p>
          <a:pPr marL="0" lvl="0" indent="0" algn="l" defTabSz="755650">
            <a:lnSpc>
              <a:spcPct val="90000"/>
            </a:lnSpc>
            <a:spcBef>
              <a:spcPct val="0"/>
            </a:spcBef>
            <a:spcAft>
              <a:spcPct val="35000"/>
            </a:spcAft>
            <a:buNone/>
          </a:pPr>
          <a:r>
            <a:rPr lang="en-CA" sz="1700" kern="1200"/>
            <a:t>Today, organic chemistry is a major branch of chemistry that deals with compounds of carbon</a:t>
          </a:r>
          <a:endParaRPr lang="en-US" sz="1700" kern="1200"/>
        </a:p>
      </dsp:txBody>
      <dsp:txXfrm>
        <a:off x="2120815" y="994610"/>
        <a:ext cx="5028338" cy="1836204"/>
      </dsp:txXfrm>
    </dsp:sp>
    <dsp:sp modelId="{43ED7883-D1CA-44A3-9DA9-83CE0C069852}">
      <dsp:nvSpPr>
        <dsp:cNvPr id="0" name=""/>
        <dsp:cNvSpPr/>
      </dsp:nvSpPr>
      <dsp:spPr>
        <a:xfrm>
          <a:off x="0" y="3289865"/>
          <a:ext cx="7149154" cy="183620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EAE32E-3C83-4BEC-A8FC-6FF238830588}">
      <dsp:nvSpPr>
        <dsp:cNvPr id="0" name=""/>
        <dsp:cNvSpPr/>
      </dsp:nvSpPr>
      <dsp:spPr>
        <a:xfrm>
          <a:off x="555451" y="3703011"/>
          <a:ext cx="1009912" cy="10099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3010875-6A81-4773-A39A-B38CA9A7C440}">
      <dsp:nvSpPr>
        <dsp:cNvPr id="0" name=""/>
        <dsp:cNvSpPr/>
      </dsp:nvSpPr>
      <dsp:spPr>
        <a:xfrm>
          <a:off x="2120815" y="3289865"/>
          <a:ext cx="3217119" cy="1836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32" tIns="194332" rIns="194332" bIns="194332" numCol="1" spcCol="1270" anchor="ctr" anchorCtr="0">
          <a:noAutofit/>
        </a:bodyPr>
        <a:lstStyle/>
        <a:p>
          <a:pPr marL="0" lvl="0" indent="0" algn="l" defTabSz="755650">
            <a:lnSpc>
              <a:spcPct val="90000"/>
            </a:lnSpc>
            <a:spcBef>
              <a:spcPct val="0"/>
            </a:spcBef>
            <a:spcAft>
              <a:spcPct val="35000"/>
            </a:spcAft>
            <a:buNone/>
          </a:pPr>
          <a:r>
            <a:rPr lang="en-CA" sz="1700" i="1" kern="1200" dirty="0"/>
            <a:t>excluding oxides </a:t>
          </a:r>
          <a:r>
            <a:rPr lang="en-CA" sz="1700" kern="1200" dirty="0"/>
            <a:t>(such as CO(g)) </a:t>
          </a:r>
          <a:r>
            <a:rPr lang="en-CA" sz="1700" i="1" kern="1200" dirty="0"/>
            <a:t>and ionic compounds</a:t>
          </a:r>
          <a:r>
            <a:rPr lang="en-CA" sz="1700" kern="1200" dirty="0"/>
            <a:t> of carbon-based ions such as carbonate, cyanide, and carbide ions</a:t>
          </a:r>
          <a:endParaRPr lang="en-US" sz="1700" kern="1200" dirty="0"/>
        </a:p>
      </dsp:txBody>
      <dsp:txXfrm>
        <a:off x="2120815" y="3289865"/>
        <a:ext cx="3217119" cy="1836204"/>
      </dsp:txXfrm>
    </dsp:sp>
    <dsp:sp modelId="{E56782FE-B611-4D78-8AE7-860E4EB771CB}">
      <dsp:nvSpPr>
        <dsp:cNvPr id="0" name=""/>
        <dsp:cNvSpPr/>
      </dsp:nvSpPr>
      <dsp:spPr>
        <a:xfrm>
          <a:off x="5337934" y="3289865"/>
          <a:ext cx="1811219" cy="1836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32" tIns="194332" rIns="194332" bIns="194332" numCol="1" spcCol="1270" anchor="ctr" anchorCtr="0">
          <a:noAutofit/>
        </a:bodyPr>
        <a:lstStyle/>
        <a:p>
          <a:pPr marL="0" lvl="0" indent="0" algn="l" defTabSz="577850">
            <a:lnSpc>
              <a:spcPct val="90000"/>
            </a:lnSpc>
            <a:spcBef>
              <a:spcPct val="0"/>
            </a:spcBef>
            <a:spcAft>
              <a:spcPct val="35000"/>
            </a:spcAft>
            <a:buNone/>
          </a:pPr>
          <a:r>
            <a:rPr lang="en-CA" sz="1300" kern="1200"/>
            <a:t>Na2CO3(s), NaCN(s), and CaC2(s)</a:t>
          </a:r>
          <a:endParaRPr lang="en-US" sz="1300" kern="1200"/>
        </a:p>
      </dsp:txBody>
      <dsp:txXfrm>
        <a:off x="5337934" y="3289865"/>
        <a:ext cx="1811219" cy="183620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13D6B-1507-4E12-A6CF-FA0A86609C1E}">
      <dsp:nvSpPr>
        <dsp:cNvPr id="0" name=""/>
        <dsp:cNvSpPr/>
      </dsp:nvSpPr>
      <dsp:spPr>
        <a:xfrm>
          <a:off x="0" y="1060368"/>
          <a:ext cx="7138367" cy="195760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95F64A-E681-474E-9BCD-C099A7090C49}">
      <dsp:nvSpPr>
        <dsp:cNvPr id="0" name=""/>
        <dsp:cNvSpPr/>
      </dsp:nvSpPr>
      <dsp:spPr>
        <a:xfrm>
          <a:off x="592174" y="1500829"/>
          <a:ext cx="1076681" cy="10766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03B1BE7-9AA8-486B-B44E-70A262926262}">
      <dsp:nvSpPr>
        <dsp:cNvPr id="0" name=""/>
        <dsp:cNvSpPr/>
      </dsp:nvSpPr>
      <dsp:spPr>
        <a:xfrm>
          <a:off x="2261031" y="1060368"/>
          <a:ext cx="4877335" cy="1957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7180" tIns="207180" rIns="207180" bIns="207180" numCol="1" spcCol="1270" anchor="ctr" anchorCtr="0">
          <a:noAutofit/>
        </a:bodyPr>
        <a:lstStyle/>
        <a:p>
          <a:pPr marL="0" lvl="0" indent="0" algn="l" defTabSz="933450">
            <a:lnSpc>
              <a:spcPct val="90000"/>
            </a:lnSpc>
            <a:spcBef>
              <a:spcPct val="0"/>
            </a:spcBef>
            <a:spcAft>
              <a:spcPct val="35000"/>
            </a:spcAft>
            <a:buNone/>
          </a:pPr>
          <a:r>
            <a:rPr lang="en-US" sz="2100" kern="1200" dirty="0"/>
            <a:t>Today, chemists define aromatics as benzene, C</a:t>
          </a:r>
          <a:r>
            <a:rPr lang="en-US" sz="2100" kern="1200" baseline="-25000" dirty="0"/>
            <a:t>6</a:t>
          </a:r>
          <a:r>
            <a:rPr lang="en-US" sz="2100" kern="1200" dirty="0"/>
            <a:t>H</a:t>
          </a:r>
          <a:r>
            <a:rPr lang="en-US" sz="2100" kern="1200" baseline="-25000" dirty="0"/>
            <a:t>6 </a:t>
          </a:r>
          <a:r>
            <a:rPr lang="en-US" sz="2100" kern="1200" dirty="0"/>
            <a:t>(l), and all other carbon compounds that contain benzene-like structures and properties. </a:t>
          </a:r>
        </a:p>
      </dsp:txBody>
      <dsp:txXfrm>
        <a:off x="2261031" y="1060368"/>
        <a:ext cx="4877335" cy="1957603"/>
      </dsp:txXfrm>
    </dsp:sp>
    <dsp:sp modelId="{60FBC27F-C53E-44CD-81D0-30F6126B978B}">
      <dsp:nvSpPr>
        <dsp:cNvPr id="0" name=""/>
        <dsp:cNvSpPr/>
      </dsp:nvSpPr>
      <dsp:spPr>
        <a:xfrm>
          <a:off x="0" y="3507372"/>
          <a:ext cx="7138367" cy="195760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CE0EDD-B324-4545-86F1-DA67485EE366}">
      <dsp:nvSpPr>
        <dsp:cNvPr id="0" name=""/>
        <dsp:cNvSpPr/>
      </dsp:nvSpPr>
      <dsp:spPr>
        <a:xfrm>
          <a:off x="592174" y="3947833"/>
          <a:ext cx="1076681" cy="10766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80649AD-82C4-4AF5-B5D8-F5526117C56D}">
      <dsp:nvSpPr>
        <dsp:cNvPr id="0" name=""/>
        <dsp:cNvSpPr/>
      </dsp:nvSpPr>
      <dsp:spPr>
        <a:xfrm>
          <a:off x="2261031" y="3507372"/>
          <a:ext cx="4877335" cy="1957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7180" tIns="207180" rIns="207180" bIns="207180" numCol="1" spcCol="1270" anchor="ctr" anchorCtr="0">
          <a:noAutofit/>
        </a:bodyPr>
        <a:lstStyle/>
        <a:p>
          <a:pPr marL="0" lvl="0" indent="0" algn="l" defTabSz="933450">
            <a:lnSpc>
              <a:spcPct val="90000"/>
            </a:lnSpc>
            <a:spcBef>
              <a:spcPct val="0"/>
            </a:spcBef>
            <a:spcAft>
              <a:spcPct val="35000"/>
            </a:spcAft>
            <a:buNone/>
          </a:pPr>
          <a:r>
            <a:rPr lang="en-US" sz="2100" kern="1200"/>
            <a:t>Aromatic hydrocarbons are found naturally in petroleum (such as crude oil and natural gas) and are most often burned.</a:t>
          </a:r>
        </a:p>
      </dsp:txBody>
      <dsp:txXfrm>
        <a:off x="2261031" y="3507372"/>
        <a:ext cx="4877335" cy="195760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9D10D1-F1A6-4187-B568-A06642DF27D9}">
      <dsp:nvSpPr>
        <dsp:cNvPr id="0" name=""/>
        <dsp:cNvSpPr/>
      </dsp:nvSpPr>
      <dsp:spPr>
        <a:xfrm>
          <a:off x="0" y="4500"/>
          <a:ext cx="6728616" cy="95860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4088AB-ADF8-4010-B409-EB30D81A3E93}">
      <dsp:nvSpPr>
        <dsp:cNvPr id="0" name=""/>
        <dsp:cNvSpPr/>
      </dsp:nvSpPr>
      <dsp:spPr>
        <a:xfrm>
          <a:off x="289978" y="220186"/>
          <a:ext cx="527233" cy="5272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094BCAE-6DC2-4EBD-8982-2536A80FB18A}">
      <dsp:nvSpPr>
        <dsp:cNvPr id="0" name=""/>
        <dsp:cNvSpPr/>
      </dsp:nvSpPr>
      <dsp:spPr>
        <a:xfrm>
          <a:off x="1107190" y="4500"/>
          <a:ext cx="5621425" cy="958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453" tIns="101453" rIns="101453" bIns="101453" numCol="1" spcCol="1270" anchor="ctr" anchorCtr="0">
          <a:noAutofit/>
        </a:bodyPr>
        <a:lstStyle/>
        <a:p>
          <a:pPr marL="0" lvl="0" indent="0" algn="l" defTabSz="800100">
            <a:lnSpc>
              <a:spcPct val="90000"/>
            </a:lnSpc>
            <a:spcBef>
              <a:spcPct val="0"/>
            </a:spcBef>
            <a:spcAft>
              <a:spcPct val="35000"/>
            </a:spcAft>
            <a:buNone/>
          </a:pPr>
          <a:r>
            <a:rPr lang="en-US" sz="1800" kern="1200"/>
            <a:t>The molecular formula of benzene is C</a:t>
          </a:r>
          <a:r>
            <a:rPr lang="en-US" sz="1800" kern="1200" baseline="-25000"/>
            <a:t>6</a:t>
          </a:r>
          <a:r>
            <a:rPr lang="en-US" sz="1800" kern="1200"/>
            <a:t>H</a:t>
          </a:r>
          <a:r>
            <a:rPr lang="en-US" sz="1800" kern="1200" baseline="-25000"/>
            <a:t>6</a:t>
          </a:r>
          <a:endParaRPr lang="en-US" sz="1800" kern="1200"/>
        </a:p>
      </dsp:txBody>
      <dsp:txXfrm>
        <a:off x="1107190" y="4500"/>
        <a:ext cx="5621425" cy="958606"/>
      </dsp:txXfrm>
    </dsp:sp>
    <dsp:sp modelId="{18DA7074-6E7F-40E4-B4F9-9D25B4277B64}">
      <dsp:nvSpPr>
        <dsp:cNvPr id="0" name=""/>
        <dsp:cNvSpPr/>
      </dsp:nvSpPr>
      <dsp:spPr>
        <a:xfrm>
          <a:off x="0" y="1202758"/>
          <a:ext cx="6728616" cy="95860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7A23E7-F15E-46D6-8E13-DF3C61B54F28}">
      <dsp:nvSpPr>
        <dsp:cNvPr id="0" name=""/>
        <dsp:cNvSpPr/>
      </dsp:nvSpPr>
      <dsp:spPr>
        <a:xfrm>
          <a:off x="289978" y="1418445"/>
          <a:ext cx="527233" cy="5272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97D1667-963E-45B5-845B-7512CCC94450}">
      <dsp:nvSpPr>
        <dsp:cNvPr id="0" name=""/>
        <dsp:cNvSpPr/>
      </dsp:nvSpPr>
      <dsp:spPr>
        <a:xfrm>
          <a:off x="1107190" y="1202758"/>
          <a:ext cx="5621425" cy="958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453" tIns="101453" rIns="101453" bIns="101453" numCol="1" spcCol="1270" anchor="ctr" anchorCtr="0">
          <a:noAutofit/>
        </a:bodyPr>
        <a:lstStyle/>
        <a:p>
          <a:pPr marL="0" lvl="0" indent="0" algn="l" defTabSz="800100">
            <a:lnSpc>
              <a:spcPct val="90000"/>
            </a:lnSpc>
            <a:spcBef>
              <a:spcPct val="0"/>
            </a:spcBef>
            <a:spcAft>
              <a:spcPct val="35000"/>
            </a:spcAft>
            <a:buNone/>
          </a:pPr>
          <a:r>
            <a:rPr lang="en-US" sz="1800" kern="1200"/>
            <a:t>The melting point of benzene is 5.5 °C, the boiling point is 80.1 °C, and tests show that the molecules are non-polar.</a:t>
          </a:r>
        </a:p>
      </dsp:txBody>
      <dsp:txXfrm>
        <a:off x="1107190" y="1202758"/>
        <a:ext cx="5621425" cy="958606"/>
      </dsp:txXfrm>
    </dsp:sp>
    <dsp:sp modelId="{70A8135A-6F18-4388-B62B-0500F584B142}">
      <dsp:nvSpPr>
        <dsp:cNvPr id="0" name=""/>
        <dsp:cNvSpPr/>
      </dsp:nvSpPr>
      <dsp:spPr>
        <a:xfrm>
          <a:off x="0" y="2401016"/>
          <a:ext cx="6728616" cy="95860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CF85D8-98AE-47CB-A4D5-1CB26ADA8D91}">
      <dsp:nvSpPr>
        <dsp:cNvPr id="0" name=""/>
        <dsp:cNvSpPr/>
      </dsp:nvSpPr>
      <dsp:spPr>
        <a:xfrm>
          <a:off x="289978" y="2616703"/>
          <a:ext cx="527233" cy="52723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1C88D64-749F-4AE5-9178-F5A140195750}">
      <dsp:nvSpPr>
        <dsp:cNvPr id="0" name=""/>
        <dsp:cNvSpPr/>
      </dsp:nvSpPr>
      <dsp:spPr>
        <a:xfrm>
          <a:off x="1107190" y="2401016"/>
          <a:ext cx="5621425" cy="958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453" tIns="101453" rIns="101453" bIns="101453" numCol="1" spcCol="1270" anchor="ctr" anchorCtr="0">
          <a:noAutofit/>
        </a:bodyPr>
        <a:lstStyle/>
        <a:p>
          <a:pPr marL="0" lvl="0" indent="0" algn="l" defTabSz="800100">
            <a:lnSpc>
              <a:spcPct val="90000"/>
            </a:lnSpc>
            <a:spcBef>
              <a:spcPct val="0"/>
            </a:spcBef>
            <a:spcAft>
              <a:spcPct val="35000"/>
            </a:spcAft>
            <a:buNone/>
          </a:pPr>
          <a:r>
            <a:rPr lang="en-US" sz="1800" kern="1200"/>
            <a:t>There is no empirical support for the idea that there are double or triple bonds in benzene. </a:t>
          </a:r>
        </a:p>
      </dsp:txBody>
      <dsp:txXfrm>
        <a:off x="1107190" y="2401016"/>
        <a:ext cx="5621425" cy="958606"/>
      </dsp:txXfrm>
    </dsp:sp>
    <dsp:sp modelId="{8223A8D7-41A0-4DD3-A9BE-020F43488D01}">
      <dsp:nvSpPr>
        <dsp:cNvPr id="0" name=""/>
        <dsp:cNvSpPr/>
      </dsp:nvSpPr>
      <dsp:spPr>
        <a:xfrm>
          <a:off x="0" y="3599274"/>
          <a:ext cx="6728616" cy="95860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D0974A-0802-4A71-9FA1-7627D3B71B52}">
      <dsp:nvSpPr>
        <dsp:cNvPr id="0" name=""/>
        <dsp:cNvSpPr/>
      </dsp:nvSpPr>
      <dsp:spPr>
        <a:xfrm>
          <a:off x="289978" y="3814961"/>
          <a:ext cx="527233" cy="52723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F5517C6-B560-452D-BE74-481A3AFC710D}">
      <dsp:nvSpPr>
        <dsp:cNvPr id="0" name=""/>
        <dsp:cNvSpPr/>
      </dsp:nvSpPr>
      <dsp:spPr>
        <a:xfrm>
          <a:off x="1107190" y="3599274"/>
          <a:ext cx="5621425" cy="958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453" tIns="101453" rIns="101453" bIns="101453" numCol="1" spcCol="1270" anchor="ctr" anchorCtr="0">
          <a:noAutofit/>
        </a:bodyPr>
        <a:lstStyle/>
        <a:p>
          <a:pPr marL="0" lvl="0" indent="0" algn="l" defTabSz="800100">
            <a:lnSpc>
              <a:spcPct val="90000"/>
            </a:lnSpc>
            <a:spcBef>
              <a:spcPct val="0"/>
            </a:spcBef>
            <a:spcAft>
              <a:spcPct val="35000"/>
            </a:spcAft>
            <a:buNone/>
          </a:pPr>
          <a:r>
            <a:rPr lang="en-US" sz="1800" kern="1200"/>
            <a:t>X-ray diffraction indicates that all the carbon–carbon bonds in benzene are the same length.</a:t>
          </a:r>
        </a:p>
      </dsp:txBody>
      <dsp:txXfrm>
        <a:off x="1107190" y="3599274"/>
        <a:ext cx="5621425" cy="958606"/>
      </dsp:txXfrm>
    </dsp:sp>
    <dsp:sp modelId="{19DB541C-855B-4E64-9E12-F61CE5C5507F}">
      <dsp:nvSpPr>
        <dsp:cNvPr id="0" name=""/>
        <dsp:cNvSpPr/>
      </dsp:nvSpPr>
      <dsp:spPr>
        <a:xfrm>
          <a:off x="0" y="4797532"/>
          <a:ext cx="6728616" cy="958606"/>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0FED48-234F-4E5C-8CAD-82EAC20F9D8A}">
      <dsp:nvSpPr>
        <dsp:cNvPr id="0" name=""/>
        <dsp:cNvSpPr/>
      </dsp:nvSpPr>
      <dsp:spPr>
        <a:xfrm>
          <a:off x="289978" y="5013219"/>
          <a:ext cx="527233" cy="52723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71516F6-AEAA-45AB-AADE-B26760F27EE9}">
      <dsp:nvSpPr>
        <dsp:cNvPr id="0" name=""/>
        <dsp:cNvSpPr/>
      </dsp:nvSpPr>
      <dsp:spPr>
        <a:xfrm>
          <a:off x="1107190" y="4797532"/>
          <a:ext cx="5621425" cy="958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453" tIns="101453" rIns="101453" bIns="101453" numCol="1" spcCol="1270" anchor="ctr" anchorCtr="0">
          <a:noAutofit/>
        </a:bodyPr>
        <a:lstStyle/>
        <a:p>
          <a:pPr marL="0" lvl="0" indent="0" algn="l" defTabSz="800100">
            <a:lnSpc>
              <a:spcPct val="90000"/>
            </a:lnSpc>
            <a:spcBef>
              <a:spcPct val="0"/>
            </a:spcBef>
            <a:spcAft>
              <a:spcPct val="35000"/>
            </a:spcAft>
            <a:buNone/>
          </a:pPr>
          <a:r>
            <a:rPr lang="en-US" sz="1800" kern="1200"/>
            <a:t>Evidence from chemical reactions indicates that all carbons in benzene are identical and that each carbon is bonded to one hydrogen.</a:t>
          </a:r>
        </a:p>
      </dsp:txBody>
      <dsp:txXfrm>
        <a:off x="1107190" y="4797532"/>
        <a:ext cx="5621425" cy="95860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73DCFB-3E5E-4A04-9011-2C8E4444CD14}">
      <dsp:nvSpPr>
        <dsp:cNvPr id="0" name=""/>
        <dsp:cNvSpPr/>
      </dsp:nvSpPr>
      <dsp:spPr>
        <a:xfrm>
          <a:off x="0" y="319982"/>
          <a:ext cx="7065046" cy="1190700"/>
        </a:xfrm>
        <a:prstGeom prst="rect">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48326" tIns="437388" rIns="548326"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a:t>large molecules </a:t>
          </a:r>
          <a:r>
            <a:rPr lang="en-US" sz="2100" kern="1200">
              <a:sym typeface="Wingdings" panose="05000000000000000000" pitchFamily="2" charset="2"/>
            </a:rPr>
            <a:t></a:t>
          </a:r>
          <a:r>
            <a:rPr lang="en-US" sz="2100" kern="1200"/>
            <a:t> smaller molecules + carbon</a:t>
          </a:r>
        </a:p>
      </dsp:txBody>
      <dsp:txXfrm>
        <a:off x="0" y="319982"/>
        <a:ext cx="7065046" cy="1190700"/>
      </dsp:txXfrm>
    </dsp:sp>
    <dsp:sp modelId="{8DC7529C-E128-4A72-AE73-89513F8E44B0}">
      <dsp:nvSpPr>
        <dsp:cNvPr id="0" name=""/>
        <dsp:cNvSpPr/>
      </dsp:nvSpPr>
      <dsp:spPr>
        <a:xfrm>
          <a:off x="353252" y="10022"/>
          <a:ext cx="4945532" cy="619920"/>
        </a:xfrm>
        <a:prstGeom prst="roundRect">
          <a:avLst/>
        </a:prstGeom>
        <a:blipFill rotWithShape="1">
          <a:blip xmlns:r="http://schemas.openxmlformats.org/officeDocument/2006/relationships" r:embed="rId1">
            <a:duotone>
              <a:schemeClr val="accent2">
                <a:hueOff val="0"/>
                <a:satOff val="0"/>
                <a:lumOff val="0"/>
                <a:alphaOff val="0"/>
                <a:tint val="98000"/>
                <a:lumMod val="102000"/>
              </a:schemeClr>
              <a:schemeClr val="accent2">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6929" tIns="0" rIns="186929" bIns="0" numCol="1" spcCol="1270" anchor="ctr" anchorCtr="0">
          <a:noAutofit/>
        </a:bodyPr>
        <a:lstStyle/>
        <a:p>
          <a:pPr marL="0" lvl="0" indent="0" algn="l" defTabSz="933450">
            <a:lnSpc>
              <a:spcPct val="90000"/>
            </a:lnSpc>
            <a:spcBef>
              <a:spcPct val="0"/>
            </a:spcBef>
            <a:spcAft>
              <a:spcPct val="35000"/>
            </a:spcAft>
            <a:buNone/>
          </a:pPr>
          <a:r>
            <a:rPr lang="en-US" sz="2100" kern="1200"/>
            <a:t>Cracking</a:t>
          </a:r>
        </a:p>
      </dsp:txBody>
      <dsp:txXfrm>
        <a:off x="383514" y="40284"/>
        <a:ext cx="4885008" cy="559396"/>
      </dsp:txXfrm>
    </dsp:sp>
    <dsp:sp modelId="{40E193E0-6C64-4CE6-ABC3-E5E49933B20C}">
      <dsp:nvSpPr>
        <dsp:cNvPr id="0" name=""/>
        <dsp:cNvSpPr/>
      </dsp:nvSpPr>
      <dsp:spPr>
        <a:xfrm>
          <a:off x="0" y="1934042"/>
          <a:ext cx="7065046" cy="1190700"/>
        </a:xfrm>
        <a:prstGeom prst="rect">
          <a:avLst/>
        </a:prstGeom>
        <a:solidFill>
          <a:schemeClr val="lt1">
            <a:alpha val="90000"/>
            <a:hueOff val="0"/>
            <a:satOff val="0"/>
            <a:lumOff val="0"/>
            <a:alphaOff val="0"/>
          </a:schemeClr>
        </a:solidFill>
        <a:ln w="9525" cap="rnd" cmpd="sng" algn="ctr">
          <a:solidFill>
            <a:schemeClr val="accent2">
              <a:hueOff val="279592"/>
              <a:satOff val="-2641"/>
              <a:lumOff val="-274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48326" tIns="437388" rIns="548326"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a:t>Large molecules + hydrogen </a:t>
          </a:r>
          <a:r>
            <a:rPr lang="en-US" sz="2100" kern="1200">
              <a:sym typeface="Wingdings" panose="05000000000000000000" pitchFamily="2" charset="2"/>
            </a:rPr>
            <a:t></a:t>
          </a:r>
          <a:r>
            <a:rPr lang="en-US" sz="2100" kern="1200"/>
            <a:t> smaller molecules</a:t>
          </a:r>
        </a:p>
      </dsp:txBody>
      <dsp:txXfrm>
        <a:off x="0" y="1934042"/>
        <a:ext cx="7065046" cy="1190700"/>
      </dsp:txXfrm>
    </dsp:sp>
    <dsp:sp modelId="{7DFAEAE3-8D45-47D8-B338-F860A9B3E0F7}">
      <dsp:nvSpPr>
        <dsp:cNvPr id="0" name=""/>
        <dsp:cNvSpPr/>
      </dsp:nvSpPr>
      <dsp:spPr>
        <a:xfrm>
          <a:off x="353252" y="1624082"/>
          <a:ext cx="4945532" cy="619920"/>
        </a:xfrm>
        <a:prstGeom prst="roundRect">
          <a:avLst/>
        </a:prstGeom>
        <a:blipFill rotWithShape="1">
          <a:blip xmlns:r="http://schemas.openxmlformats.org/officeDocument/2006/relationships" r:embed="rId1">
            <a:duotone>
              <a:schemeClr val="accent2">
                <a:hueOff val="279592"/>
                <a:satOff val="-2641"/>
                <a:lumOff val="-2746"/>
                <a:alphaOff val="0"/>
                <a:tint val="98000"/>
                <a:lumMod val="102000"/>
              </a:schemeClr>
              <a:schemeClr val="accent2">
                <a:hueOff val="279592"/>
                <a:satOff val="-2641"/>
                <a:lumOff val="-2746"/>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6929" tIns="0" rIns="186929" bIns="0" numCol="1" spcCol="1270" anchor="ctr" anchorCtr="0">
          <a:noAutofit/>
        </a:bodyPr>
        <a:lstStyle/>
        <a:p>
          <a:pPr marL="0" lvl="0" indent="0" algn="l" defTabSz="933450">
            <a:lnSpc>
              <a:spcPct val="90000"/>
            </a:lnSpc>
            <a:spcBef>
              <a:spcPct val="0"/>
            </a:spcBef>
            <a:spcAft>
              <a:spcPct val="35000"/>
            </a:spcAft>
            <a:buNone/>
          </a:pPr>
          <a:r>
            <a:rPr lang="en-US" sz="2100" kern="1200"/>
            <a:t>Hydrocracking</a:t>
          </a:r>
        </a:p>
      </dsp:txBody>
      <dsp:txXfrm>
        <a:off x="383514" y="1654344"/>
        <a:ext cx="4885008" cy="559396"/>
      </dsp:txXfrm>
    </dsp:sp>
    <dsp:sp modelId="{8F420BB0-1ED6-4BEE-8E02-69192D14877A}">
      <dsp:nvSpPr>
        <dsp:cNvPr id="0" name=""/>
        <dsp:cNvSpPr/>
      </dsp:nvSpPr>
      <dsp:spPr>
        <a:xfrm>
          <a:off x="0" y="3548102"/>
          <a:ext cx="7065046" cy="876487"/>
        </a:xfrm>
        <a:prstGeom prst="rect">
          <a:avLst/>
        </a:prstGeom>
        <a:solidFill>
          <a:schemeClr val="lt1">
            <a:alpha val="90000"/>
            <a:hueOff val="0"/>
            <a:satOff val="0"/>
            <a:lumOff val="0"/>
            <a:alphaOff val="0"/>
          </a:schemeClr>
        </a:solidFill>
        <a:ln w="9525" cap="rnd" cmpd="sng" algn="ctr">
          <a:solidFill>
            <a:schemeClr val="accent2">
              <a:hueOff val="559183"/>
              <a:satOff val="-5282"/>
              <a:lumOff val="-549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48326" tIns="437388" rIns="548326"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a:t>Aliphatic  </a:t>
          </a:r>
          <a:r>
            <a:rPr lang="en-US" sz="2100" kern="1200">
              <a:sym typeface="Wingdings" panose="05000000000000000000" pitchFamily="2" charset="2"/>
            </a:rPr>
            <a:t></a:t>
          </a:r>
          <a:r>
            <a:rPr lang="en-US" sz="2100" kern="1200"/>
            <a:t> aromatic molecule + hydrogen</a:t>
          </a:r>
        </a:p>
      </dsp:txBody>
      <dsp:txXfrm>
        <a:off x="0" y="3548102"/>
        <a:ext cx="7065046" cy="876487"/>
      </dsp:txXfrm>
    </dsp:sp>
    <dsp:sp modelId="{544ABF6B-C741-4A2C-9E4D-9F92A48792DF}">
      <dsp:nvSpPr>
        <dsp:cNvPr id="0" name=""/>
        <dsp:cNvSpPr/>
      </dsp:nvSpPr>
      <dsp:spPr>
        <a:xfrm>
          <a:off x="353252" y="3238142"/>
          <a:ext cx="4945532" cy="619920"/>
        </a:xfrm>
        <a:prstGeom prst="roundRect">
          <a:avLst/>
        </a:prstGeom>
        <a:blipFill rotWithShape="1">
          <a:blip xmlns:r="http://schemas.openxmlformats.org/officeDocument/2006/relationships" r:embed="rId1">
            <a:duotone>
              <a:schemeClr val="accent2">
                <a:hueOff val="559183"/>
                <a:satOff val="-5282"/>
                <a:lumOff val="-5491"/>
                <a:alphaOff val="0"/>
                <a:tint val="98000"/>
                <a:lumMod val="102000"/>
              </a:schemeClr>
              <a:schemeClr val="accent2">
                <a:hueOff val="559183"/>
                <a:satOff val="-5282"/>
                <a:lumOff val="-5491"/>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6929" tIns="0" rIns="186929" bIns="0" numCol="1" spcCol="1270" anchor="ctr" anchorCtr="0">
          <a:noAutofit/>
        </a:bodyPr>
        <a:lstStyle/>
        <a:p>
          <a:pPr marL="0" lvl="0" indent="0" algn="l" defTabSz="933450">
            <a:lnSpc>
              <a:spcPct val="90000"/>
            </a:lnSpc>
            <a:spcBef>
              <a:spcPct val="0"/>
            </a:spcBef>
            <a:spcAft>
              <a:spcPct val="35000"/>
            </a:spcAft>
            <a:buNone/>
          </a:pPr>
          <a:r>
            <a:rPr lang="en-US" sz="2100" kern="1200"/>
            <a:t>Catalytic Reforming</a:t>
          </a:r>
        </a:p>
      </dsp:txBody>
      <dsp:txXfrm>
        <a:off x="383514" y="3268404"/>
        <a:ext cx="4885008" cy="559396"/>
      </dsp:txXfrm>
    </dsp:sp>
    <dsp:sp modelId="{F1F4C7FC-2C27-4C47-B501-1AB4C4CD7645}">
      <dsp:nvSpPr>
        <dsp:cNvPr id="0" name=""/>
        <dsp:cNvSpPr/>
      </dsp:nvSpPr>
      <dsp:spPr>
        <a:xfrm>
          <a:off x="0" y="4847949"/>
          <a:ext cx="7065046" cy="1190700"/>
        </a:xfrm>
        <a:prstGeom prst="rect">
          <a:avLst/>
        </a:prstGeom>
        <a:solidFill>
          <a:schemeClr val="lt1">
            <a:alpha val="90000"/>
            <a:hueOff val="0"/>
            <a:satOff val="0"/>
            <a:lumOff val="0"/>
            <a:alphaOff val="0"/>
          </a:schemeClr>
        </a:solidFill>
        <a:ln w="9525" cap="rnd" cmpd="sng" algn="ctr">
          <a:solidFill>
            <a:schemeClr val="accent2">
              <a:hueOff val="838775"/>
              <a:satOff val="-7923"/>
              <a:lumOff val="-823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48326" tIns="437388" rIns="548326"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a:t>Aliphatic molecules </a:t>
          </a:r>
          <a:r>
            <a:rPr lang="en-US" sz="2100" kern="1200">
              <a:sym typeface="Wingdings" panose="05000000000000000000" pitchFamily="2" charset="2"/>
            </a:rPr>
            <a:t></a:t>
          </a:r>
          <a:r>
            <a:rPr lang="en-US" sz="2100" kern="1200"/>
            <a:t> more branched isomer</a:t>
          </a:r>
        </a:p>
      </dsp:txBody>
      <dsp:txXfrm>
        <a:off x="0" y="4847949"/>
        <a:ext cx="7065046" cy="1190700"/>
      </dsp:txXfrm>
    </dsp:sp>
    <dsp:sp modelId="{AFAD31CA-7C27-4415-BF14-AB1617F5864A}">
      <dsp:nvSpPr>
        <dsp:cNvPr id="0" name=""/>
        <dsp:cNvSpPr/>
      </dsp:nvSpPr>
      <dsp:spPr>
        <a:xfrm>
          <a:off x="353252" y="4537989"/>
          <a:ext cx="4945532" cy="619920"/>
        </a:xfrm>
        <a:prstGeom prst="roundRect">
          <a:avLst/>
        </a:prstGeom>
        <a:blipFill rotWithShape="1">
          <a:blip xmlns:r="http://schemas.openxmlformats.org/officeDocument/2006/relationships" r:embed="rId1">
            <a:duotone>
              <a:schemeClr val="accent2">
                <a:hueOff val="838775"/>
                <a:satOff val="-7923"/>
                <a:lumOff val="-8237"/>
                <a:alphaOff val="0"/>
                <a:tint val="98000"/>
                <a:lumMod val="102000"/>
              </a:schemeClr>
              <a:schemeClr val="accent2">
                <a:hueOff val="838775"/>
                <a:satOff val="-7923"/>
                <a:lumOff val="-8237"/>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6929" tIns="0" rIns="186929" bIns="0" numCol="1" spcCol="1270" anchor="ctr" anchorCtr="0">
          <a:noAutofit/>
        </a:bodyPr>
        <a:lstStyle/>
        <a:p>
          <a:pPr marL="0" lvl="0" indent="0" algn="l" defTabSz="933450">
            <a:lnSpc>
              <a:spcPct val="90000"/>
            </a:lnSpc>
            <a:spcBef>
              <a:spcPct val="0"/>
            </a:spcBef>
            <a:spcAft>
              <a:spcPct val="35000"/>
            </a:spcAft>
            <a:buNone/>
          </a:pPr>
          <a:r>
            <a:rPr lang="en-US" sz="2100" kern="1200"/>
            <a:t>Alkylation</a:t>
          </a:r>
        </a:p>
      </dsp:txBody>
      <dsp:txXfrm>
        <a:off x="383514" y="4568251"/>
        <a:ext cx="4885008" cy="55939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9E926F-ADCD-4D2E-AECA-B340C28FD919}">
      <dsp:nvSpPr>
        <dsp:cNvPr id="0" name=""/>
        <dsp:cNvSpPr/>
      </dsp:nvSpPr>
      <dsp:spPr>
        <a:xfrm>
          <a:off x="1330" y="253640"/>
          <a:ext cx="4671241" cy="2966238"/>
        </a:xfrm>
        <a:prstGeom prst="roundRect">
          <a:avLst>
            <a:gd name="adj" fmla="val 10000"/>
          </a:avLst>
        </a:prstGeom>
        <a:blipFill rotWithShape="1">
          <a:blip xmlns:r="http://schemas.openxmlformats.org/officeDocument/2006/relationships" r:embed="rId1">
            <a:duotone>
              <a:schemeClr val="dk2">
                <a:hueOff val="0"/>
                <a:satOff val="0"/>
                <a:lumOff val="0"/>
                <a:alphaOff val="0"/>
                <a:tint val="98000"/>
                <a:lumMod val="102000"/>
              </a:schemeClr>
              <a:schemeClr val="dk2">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 modelId="{53BB6770-6D2B-42BA-941A-2E95CC77DD3A}">
      <dsp:nvSpPr>
        <dsp:cNvPr id="0" name=""/>
        <dsp:cNvSpPr/>
      </dsp:nvSpPr>
      <dsp:spPr>
        <a:xfrm>
          <a:off x="520357" y="746716"/>
          <a:ext cx="4671241" cy="2966238"/>
        </a:xfrm>
        <a:prstGeom prst="roundRect">
          <a:avLst>
            <a:gd name="adj" fmla="val 10000"/>
          </a:avLst>
        </a:prstGeom>
        <a:solidFill>
          <a:schemeClr val="lt2">
            <a:alpha val="90000"/>
            <a:hueOff val="0"/>
            <a:satOff val="0"/>
            <a:lumOff val="0"/>
            <a:alphaOff val="0"/>
          </a:schemeClr>
        </a:solidFill>
        <a:ln w="9525" cap="rnd"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Catalytic reforming is a chemical process used to convert petroleum refinery, naphtha's, typically having low octane ratings, into high-octane liquid products called reformates are components of high-octane gasoline (also known as high-octane petrol).</a:t>
          </a:r>
        </a:p>
      </dsp:txBody>
      <dsp:txXfrm>
        <a:off x="607235" y="833594"/>
        <a:ext cx="4497485" cy="2792482"/>
      </dsp:txXfrm>
    </dsp:sp>
    <dsp:sp modelId="{8D018C14-97F6-4AD2-874B-B3041EF90145}">
      <dsp:nvSpPr>
        <dsp:cNvPr id="0" name=""/>
        <dsp:cNvSpPr/>
      </dsp:nvSpPr>
      <dsp:spPr>
        <a:xfrm>
          <a:off x="5710626" y="253640"/>
          <a:ext cx="4671241" cy="2966238"/>
        </a:xfrm>
        <a:prstGeom prst="roundRect">
          <a:avLst>
            <a:gd name="adj" fmla="val 10000"/>
          </a:avLst>
        </a:prstGeom>
        <a:blipFill rotWithShape="1">
          <a:blip xmlns:r="http://schemas.openxmlformats.org/officeDocument/2006/relationships" r:embed="rId1">
            <a:duotone>
              <a:schemeClr val="dk2">
                <a:hueOff val="0"/>
                <a:satOff val="0"/>
                <a:lumOff val="0"/>
                <a:alphaOff val="0"/>
                <a:tint val="98000"/>
                <a:lumMod val="102000"/>
              </a:schemeClr>
              <a:schemeClr val="dk2">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 modelId="{FB6A1F1A-64C5-421E-829B-0B32C25902B9}">
      <dsp:nvSpPr>
        <dsp:cNvPr id="0" name=""/>
        <dsp:cNvSpPr/>
      </dsp:nvSpPr>
      <dsp:spPr>
        <a:xfrm>
          <a:off x="6229653" y="746716"/>
          <a:ext cx="4671241" cy="2966238"/>
        </a:xfrm>
        <a:prstGeom prst="roundRect">
          <a:avLst>
            <a:gd name="adj" fmla="val 10000"/>
          </a:avLst>
        </a:prstGeom>
        <a:solidFill>
          <a:schemeClr val="lt2">
            <a:alpha val="90000"/>
            <a:hueOff val="0"/>
            <a:satOff val="0"/>
            <a:lumOff val="0"/>
            <a:alphaOff val="0"/>
          </a:schemeClr>
        </a:solidFill>
        <a:ln w="9525" cap="rnd"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Alkylation is the introduction of an alkyl group into an organic compound by substitution or addition.</a:t>
          </a:r>
        </a:p>
      </dsp:txBody>
      <dsp:txXfrm>
        <a:off x="6316531" y="833594"/>
        <a:ext cx="4497485" cy="279248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8893B7-5E9C-4E20-96AF-3A629EFE7B74}">
      <dsp:nvSpPr>
        <dsp:cNvPr id="0" name=""/>
        <dsp:cNvSpPr/>
      </dsp:nvSpPr>
      <dsp:spPr>
        <a:xfrm>
          <a:off x="1287" y="0"/>
          <a:ext cx="5023036" cy="3364741"/>
        </a:xfrm>
        <a:prstGeom prst="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1615" tIns="330200" rIns="391615" bIns="330200" numCol="1" spcCol="1270" anchor="t" anchorCtr="0">
          <a:noAutofit/>
        </a:bodyPr>
        <a:lstStyle/>
        <a:p>
          <a:pPr marL="0" lvl="0" indent="0" algn="l" defTabSz="844550">
            <a:lnSpc>
              <a:spcPct val="90000"/>
            </a:lnSpc>
            <a:spcBef>
              <a:spcPct val="0"/>
            </a:spcBef>
            <a:spcAft>
              <a:spcPct val="35000"/>
            </a:spcAft>
            <a:buNone/>
          </a:pPr>
          <a:r>
            <a:rPr lang="en-US" sz="1900" kern="1200"/>
            <a:t>This industry is an important economic and social addition to the fossil fuel, agriculture, and tourism industries of Alberta.</a:t>
          </a:r>
        </a:p>
      </dsp:txBody>
      <dsp:txXfrm>
        <a:off x="1287" y="1278601"/>
        <a:ext cx="5023036" cy="2018844"/>
      </dsp:txXfrm>
    </dsp:sp>
    <dsp:sp modelId="{8764814E-EF92-47A6-BC33-3F399C4524C5}">
      <dsp:nvSpPr>
        <dsp:cNvPr id="0" name=""/>
        <dsp:cNvSpPr/>
      </dsp:nvSpPr>
      <dsp:spPr>
        <a:xfrm>
          <a:off x="2008094" y="336474"/>
          <a:ext cx="1009422" cy="1009422"/>
        </a:xfrm>
        <a:prstGeom prst="ellipse">
          <a:avLst/>
        </a:prstGeom>
        <a:blipFill rotWithShape="1">
          <a:blip xmlns:r="http://schemas.openxmlformats.org/officeDocument/2006/relationships" r:embed="rId1">
            <a:duotone>
              <a:schemeClr val="accent2">
                <a:hueOff val="0"/>
                <a:satOff val="0"/>
                <a:lumOff val="0"/>
                <a:alphaOff val="0"/>
                <a:tint val="98000"/>
                <a:lumMod val="102000"/>
              </a:schemeClr>
              <a:schemeClr val="accent2">
                <a:hueOff val="0"/>
                <a:satOff val="0"/>
                <a:lumOff val="0"/>
                <a:alphaOff val="0"/>
                <a:shade val="98000"/>
                <a:lumMod val="98000"/>
              </a:schemeClr>
            </a:duotone>
          </a:blip>
          <a:tile tx="0" ty="0" sx="100000" sy="100000" flip="none" algn="tl"/>
        </a:blipFill>
        <a:ln w="9525" cap="rnd"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78698" tIns="12700" rIns="78698"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2155920" y="484300"/>
        <a:ext cx="713770" cy="713770"/>
      </dsp:txXfrm>
    </dsp:sp>
    <dsp:sp modelId="{8D7DD303-A0EC-4B14-93AC-A852F65A026C}">
      <dsp:nvSpPr>
        <dsp:cNvPr id="0" name=""/>
        <dsp:cNvSpPr/>
      </dsp:nvSpPr>
      <dsp:spPr>
        <a:xfrm>
          <a:off x="1287" y="3364669"/>
          <a:ext cx="5023036" cy="72"/>
        </a:xfrm>
        <a:prstGeom prst="rect">
          <a:avLst/>
        </a:prstGeom>
        <a:blipFill rotWithShape="1">
          <a:blip xmlns:r="http://schemas.openxmlformats.org/officeDocument/2006/relationships" r:embed="rId1">
            <a:duotone>
              <a:schemeClr val="accent3">
                <a:hueOff val="0"/>
                <a:satOff val="0"/>
                <a:lumOff val="0"/>
                <a:alphaOff val="0"/>
                <a:tint val="98000"/>
                <a:lumMod val="102000"/>
              </a:schemeClr>
              <a:schemeClr val="accent3">
                <a:hueOff val="0"/>
                <a:satOff val="0"/>
                <a:lumOff val="0"/>
                <a:alphaOff val="0"/>
                <a:shade val="98000"/>
                <a:lumMod val="98000"/>
              </a:schemeClr>
            </a:duotone>
          </a:blip>
          <a:tile tx="0" ty="0" sx="100000" sy="100000" flip="none" algn="tl"/>
        </a:blipFill>
        <a:ln w="9525" cap="rnd" cmpd="sng" algn="ctr">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6AF06029-BBAC-44F5-BD8D-98AF18FE305E}">
      <dsp:nvSpPr>
        <dsp:cNvPr id="0" name=""/>
        <dsp:cNvSpPr/>
      </dsp:nvSpPr>
      <dsp:spPr>
        <a:xfrm>
          <a:off x="5526627" y="0"/>
          <a:ext cx="5023036" cy="3364741"/>
        </a:xfrm>
        <a:prstGeom prst="rect">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1615" tIns="330200" rIns="391615" bIns="330200" numCol="1" spcCol="1270" anchor="t" anchorCtr="0">
          <a:noAutofit/>
        </a:bodyPr>
        <a:lstStyle/>
        <a:p>
          <a:pPr marL="0" lvl="0" indent="0" algn="l" defTabSz="844550">
            <a:lnSpc>
              <a:spcPct val="90000"/>
            </a:lnSpc>
            <a:spcBef>
              <a:spcPct val="0"/>
            </a:spcBef>
            <a:spcAft>
              <a:spcPct val="35000"/>
            </a:spcAft>
            <a:buNone/>
          </a:pPr>
          <a:r>
            <a:rPr lang="en-US" sz="1900" kern="1200"/>
            <a:t>The chemical industry is Canada’s most knowledge-based industry. About 30% of workers in the chemical industry have university degrees.</a:t>
          </a:r>
        </a:p>
      </dsp:txBody>
      <dsp:txXfrm>
        <a:off x="5526627" y="1278601"/>
        <a:ext cx="5023036" cy="2018844"/>
      </dsp:txXfrm>
    </dsp:sp>
    <dsp:sp modelId="{134866FA-93EC-4A88-8DCF-BE38C40A0E9E}">
      <dsp:nvSpPr>
        <dsp:cNvPr id="0" name=""/>
        <dsp:cNvSpPr/>
      </dsp:nvSpPr>
      <dsp:spPr>
        <a:xfrm>
          <a:off x="7533434" y="336474"/>
          <a:ext cx="1009422" cy="1009422"/>
        </a:xfrm>
        <a:prstGeom prst="ellipse">
          <a:avLst/>
        </a:prstGeom>
        <a:blipFill rotWithShape="1">
          <a:blip xmlns:r="http://schemas.openxmlformats.org/officeDocument/2006/relationships" r:embed="rId1">
            <a:duotone>
              <a:schemeClr val="accent4">
                <a:hueOff val="0"/>
                <a:satOff val="0"/>
                <a:lumOff val="0"/>
                <a:alphaOff val="0"/>
                <a:tint val="98000"/>
                <a:lumMod val="102000"/>
              </a:schemeClr>
              <a:schemeClr val="accent4">
                <a:hueOff val="0"/>
                <a:satOff val="0"/>
                <a:lumOff val="0"/>
                <a:alphaOff val="0"/>
                <a:shade val="98000"/>
                <a:lumMod val="98000"/>
              </a:schemeClr>
            </a:duotone>
          </a:blip>
          <a:tile tx="0" ty="0" sx="100000" sy="100000" flip="none" algn="tl"/>
        </a:blipFill>
        <a:ln w="9525" cap="rnd"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78698" tIns="12700" rIns="78698"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7681260" y="484300"/>
        <a:ext cx="713770" cy="713770"/>
      </dsp:txXfrm>
    </dsp:sp>
    <dsp:sp modelId="{F8426DE2-0011-4731-88C5-ABA59C9A8717}">
      <dsp:nvSpPr>
        <dsp:cNvPr id="0" name=""/>
        <dsp:cNvSpPr/>
      </dsp:nvSpPr>
      <dsp:spPr>
        <a:xfrm>
          <a:off x="5526627" y="3364669"/>
          <a:ext cx="5023036" cy="72"/>
        </a:xfrm>
        <a:prstGeom prst="rect">
          <a:avLst/>
        </a:prstGeom>
        <a:blipFill rotWithShape="1">
          <a:blip xmlns:r="http://schemas.openxmlformats.org/officeDocument/2006/relationships" r:embed="rId1">
            <a:duotone>
              <a:schemeClr val="accent5">
                <a:hueOff val="0"/>
                <a:satOff val="0"/>
                <a:lumOff val="0"/>
                <a:alphaOff val="0"/>
                <a:tint val="98000"/>
                <a:lumMod val="102000"/>
              </a:schemeClr>
              <a:schemeClr val="accent5">
                <a:hueOff val="0"/>
                <a:satOff val="0"/>
                <a:lumOff val="0"/>
                <a:alphaOff val="0"/>
                <a:shade val="98000"/>
                <a:lumMod val="98000"/>
              </a:schemeClr>
            </a:duotone>
          </a:blip>
          <a:tile tx="0" ty="0" sx="100000" sy="100000" flip="none" algn="tl"/>
        </a:blipFill>
        <a:ln w="9525" cap="rnd" cmpd="sng" algn="ctr">
          <a:solidFill>
            <a:schemeClr val="accent5">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8A3BE6-99C7-42EF-810E-D193F00B5ACC}">
      <dsp:nvSpPr>
        <dsp:cNvPr id="0" name=""/>
        <dsp:cNvSpPr/>
      </dsp:nvSpPr>
      <dsp:spPr>
        <a:xfrm>
          <a:off x="0" y="1616"/>
          <a:ext cx="10550952" cy="0"/>
        </a:xfrm>
        <a:prstGeom prst="lin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23ADD8D0-3B6B-436F-A4FB-E3C64879741B}">
      <dsp:nvSpPr>
        <dsp:cNvPr id="0" name=""/>
        <dsp:cNvSpPr/>
      </dsp:nvSpPr>
      <dsp:spPr>
        <a:xfrm>
          <a:off x="0" y="1616"/>
          <a:ext cx="10550952" cy="1102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Organic halides are organic compounds in which one or more hydrogen atoms have been replaced by halogen atoms. </a:t>
          </a:r>
        </a:p>
      </dsp:txBody>
      <dsp:txXfrm>
        <a:off x="0" y="1616"/>
        <a:ext cx="10550952" cy="1102527"/>
      </dsp:txXfrm>
    </dsp:sp>
    <dsp:sp modelId="{A144DE56-4663-4CF3-B34A-84144D045D50}">
      <dsp:nvSpPr>
        <dsp:cNvPr id="0" name=""/>
        <dsp:cNvSpPr/>
      </dsp:nvSpPr>
      <dsp:spPr>
        <a:xfrm>
          <a:off x="0" y="1104144"/>
          <a:ext cx="10550952" cy="0"/>
        </a:xfrm>
        <a:prstGeom prst="line">
          <a:avLst/>
        </a:prstGeom>
        <a:solidFill>
          <a:schemeClr val="accent2">
            <a:hueOff val="419388"/>
            <a:satOff val="-3962"/>
            <a:lumOff val="-4118"/>
            <a:alphaOff val="0"/>
          </a:schemeClr>
        </a:solidFill>
        <a:ln w="15875" cap="rnd" cmpd="sng" algn="ctr">
          <a:solidFill>
            <a:schemeClr val="accent2">
              <a:hueOff val="419388"/>
              <a:satOff val="-3962"/>
              <a:lumOff val="-4118"/>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A9A28188-9B5C-448B-B068-946C5C47F534}">
      <dsp:nvSpPr>
        <dsp:cNvPr id="0" name=""/>
        <dsp:cNvSpPr/>
      </dsp:nvSpPr>
      <dsp:spPr>
        <a:xfrm>
          <a:off x="0" y="1104144"/>
          <a:ext cx="10550952" cy="1102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The functional group for organic halides is the halogen atom. A functional group determines the most important chemical and physical properties of a class of compounds. </a:t>
          </a:r>
        </a:p>
      </dsp:txBody>
      <dsp:txXfrm>
        <a:off x="0" y="1104144"/>
        <a:ext cx="10550952" cy="1102527"/>
      </dsp:txXfrm>
    </dsp:sp>
    <dsp:sp modelId="{4F3FF383-F772-492F-BCD1-524CA9886CE2}">
      <dsp:nvSpPr>
        <dsp:cNvPr id="0" name=""/>
        <dsp:cNvSpPr/>
      </dsp:nvSpPr>
      <dsp:spPr>
        <a:xfrm>
          <a:off x="0" y="2206671"/>
          <a:ext cx="10550952" cy="0"/>
        </a:xfrm>
        <a:prstGeom prst="line">
          <a:avLst/>
        </a:prstGeom>
        <a:solidFill>
          <a:schemeClr val="accent2">
            <a:hueOff val="838775"/>
            <a:satOff val="-7923"/>
            <a:lumOff val="-8237"/>
            <a:alphaOff val="0"/>
          </a:schemeClr>
        </a:solidFill>
        <a:ln w="15875" cap="rnd" cmpd="sng" algn="ctr">
          <a:solidFill>
            <a:schemeClr val="accent2">
              <a:hueOff val="838775"/>
              <a:satOff val="-7923"/>
              <a:lumOff val="-8237"/>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A3C44AF8-968A-4982-9FFF-FC821D1816AD}">
      <dsp:nvSpPr>
        <dsp:cNvPr id="0" name=""/>
        <dsp:cNvSpPr/>
      </dsp:nvSpPr>
      <dsp:spPr>
        <a:xfrm>
          <a:off x="0" y="2206671"/>
          <a:ext cx="10550952" cy="1102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Organic halides include many common products, such as freons (chlorofluorocarbons) used in refrigerators and air conditioners, and Teflon® (polytetrafluoroethylene), used in cookware and labware.</a:t>
          </a:r>
        </a:p>
      </dsp:txBody>
      <dsp:txXfrm>
        <a:off x="0" y="2206671"/>
        <a:ext cx="10550952" cy="110252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5EC6A9-D5B4-45D3-8151-D53529DD76F7}">
      <dsp:nvSpPr>
        <dsp:cNvPr id="0" name=""/>
        <dsp:cNvSpPr/>
      </dsp:nvSpPr>
      <dsp:spPr>
        <a:xfrm>
          <a:off x="0" y="4009153"/>
          <a:ext cx="2924336" cy="328947"/>
        </a:xfrm>
        <a:prstGeom prst="rect">
          <a:avLst/>
        </a:prstGeom>
        <a:blipFill rotWithShape="1">
          <a:blip xmlns:r="http://schemas.openxmlformats.org/officeDocument/2006/relationships" r:embed="rId1">
            <a:duotone>
              <a:schemeClr val="accent2">
                <a:hueOff val="0"/>
                <a:satOff val="0"/>
                <a:lumOff val="0"/>
                <a:alphaOff val="0"/>
                <a:tint val="98000"/>
                <a:lumMod val="102000"/>
              </a:schemeClr>
              <a:schemeClr val="accent2">
                <a:hueOff val="0"/>
                <a:satOff val="0"/>
                <a:lumOff val="0"/>
                <a:alphaOff val="0"/>
                <a:shade val="98000"/>
                <a:lumMod val="98000"/>
              </a:schemeClr>
            </a:duotone>
          </a:blip>
          <a:tile tx="0" ty="0" sx="100000" sy="100000" flip="none" algn="tl"/>
        </a:blipFill>
        <a:ln w="9525" cap="rnd"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207979" tIns="92456" rIns="207979" bIns="92456" numCol="1" spcCol="1270" anchor="ctr" anchorCtr="0">
          <a:noAutofit/>
        </a:bodyPr>
        <a:lstStyle/>
        <a:p>
          <a:pPr marL="0" lvl="0" indent="0" algn="ctr" defTabSz="577850">
            <a:lnSpc>
              <a:spcPct val="90000"/>
            </a:lnSpc>
            <a:spcBef>
              <a:spcPct val="0"/>
            </a:spcBef>
            <a:spcAft>
              <a:spcPct val="35000"/>
            </a:spcAft>
            <a:buNone/>
          </a:pPr>
          <a:r>
            <a:rPr lang="en-US" sz="1300" kern="1200"/>
            <a:t>Double-check</a:t>
          </a:r>
        </a:p>
      </dsp:txBody>
      <dsp:txXfrm>
        <a:off x="0" y="4009153"/>
        <a:ext cx="2924336" cy="328947"/>
      </dsp:txXfrm>
    </dsp:sp>
    <dsp:sp modelId="{8C3D18F5-C663-4C6A-8DA7-6770D6EED891}">
      <dsp:nvSpPr>
        <dsp:cNvPr id="0" name=""/>
        <dsp:cNvSpPr/>
      </dsp:nvSpPr>
      <dsp:spPr>
        <a:xfrm>
          <a:off x="2924336" y="4009153"/>
          <a:ext cx="8773009" cy="328947"/>
        </a:xfrm>
        <a:prstGeom prst="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958" tIns="139700" rIns="177958" bIns="139700" numCol="1" spcCol="1270" anchor="ctr" anchorCtr="0">
          <a:noAutofit/>
        </a:bodyPr>
        <a:lstStyle/>
        <a:p>
          <a:pPr marL="0" lvl="0" indent="0" algn="l" defTabSz="488950">
            <a:lnSpc>
              <a:spcPct val="90000"/>
            </a:lnSpc>
            <a:spcBef>
              <a:spcPct val="0"/>
            </a:spcBef>
            <a:spcAft>
              <a:spcPct val="35000"/>
            </a:spcAft>
            <a:buNone/>
          </a:pPr>
          <a:r>
            <a:rPr lang="en-US" sz="1100" kern="1200"/>
            <a:t>9. Double-check to make sure that the numbers are necessary to differentiate this compound from a similar compound; </a:t>
          </a:r>
        </a:p>
      </dsp:txBody>
      <dsp:txXfrm>
        <a:off x="2924336" y="4009153"/>
        <a:ext cx="8773009" cy="328947"/>
      </dsp:txXfrm>
    </dsp:sp>
    <dsp:sp modelId="{528A1982-B09C-4AC6-B7A8-EDEE0E15329E}">
      <dsp:nvSpPr>
        <dsp:cNvPr id="0" name=""/>
        <dsp:cNvSpPr/>
      </dsp:nvSpPr>
      <dsp:spPr>
        <a:xfrm rot="10800000">
          <a:off x="0" y="3508166"/>
          <a:ext cx="2924336" cy="505921"/>
        </a:xfrm>
        <a:prstGeom prst="upArrowCallout">
          <a:avLst>
            <a:gd name="adj1" fmla="val 5000"/>
            <a:gd name="adj2" fmla="val 10000"/>
            <a:gd name="adj3" fmla="val 15000"/>
            <a:gd name="adj4" fmla="val 64977"/>
          </a:avLst>
        </a:prstGeom>
        <a:blipFill rotWithShape="1">
          <a:blip xmlns:r="http://schemas.openxmlformats.org/officeDocument/2006/relationships" r:embed="rId1">
            <a:duotone>
              <a:schemeClr val="accent3">
                <a:hueOff val="0"/>
                <a:satOff val="0"/>
                <a:lumOff val="0"/>
                <a:alphaOff val="0"/>
                <a:tint val="98000"/>
                <a:lumMod val="102000"/>
              </a:schemeClr>
              <a:schemeClr val="accent3">
                <a:hueOff val="0"/>
                <a:satOff val="0"/>
                <a:lumOff val="0"/>
                <a:alphaOff val="0"/>
                <a:shade val="98000"/>
                <a:lumMod val="98000"/>
              </a:schemeClr>
            </a:duotone>
          </a:blip>
          <a:tile tx="0" ty="0" sx="100000" sy="100000" flip="none" algn="tl"/>
        </a:blipFill>
        <a:ln w="9525" cap="rnd" cmpd="sng" algn="ctr">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207979" tIns="92456" rIns="207979" bIns="92456" numCol="1" spcCol="1270" anchor="ctr" anchorCtr="0">
          <a:noAutofit/>
        </a:bodyPr>
        <a:lstStyle/>
        <a:p>
          <a:pPr marL="0" lvl="0" indent="0" algn="ctr" defTabSz="577850">
            <a:lnSpc>
              <a:spcPct val="90000"/>
            </a:lnSpc>
            <a:spcBef>
              <a:spcPct val="0"/>
            </a:spcBef>
            <a:spcAft>
              <a:spcPct val="35000"/>
            </a:spcAft>
            <a:buNone/>
          </a:pPr>
          <a:r>
            <a:rPr lang="en-US" sz="1300" kern="1200"/>
            <a:t>Add</a:t>
          </a:r>
        </a:p>
      </dsp:txBody>
      <dsp:txXfrm rot="-10800000">
        <a:off x="0" y="3508166"/>
        <a:ext cx="2924336" cy="328849"/>
      </dsp:txXfrm>
    </dsp:sp>
    <dsp:sp modelId="{38395EED-AAC1-4E59-B7CA-308F93B06BB6}">
      <dsp:nvSpPr>
        <dsp:cNvPr id="0" name=""/>
        <dsp:cNvSpPr/>
      </dsp:nvSpPr>
      <dsp:spPr>
        <a:xfrm>
          <a:off x="2924336" y="3508166"/>
          <a:ext cx="8773009" cy="328849"/>
        </a:xfrm>
        <a:prstGeom prst="rect">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958" tIns="139700" rIns="177958" bIns="139700" numCol="1" spcCol="1270" anchor="ctr" anchorCtr="0">
          <a:noAutofit/>
        </a:bodyPr>
        <a:lstStyle/>
        <a:p>
          <a:pPr marL="0" lvl="0" indent="0" algn="l" defTabSz="488950">
            <a:lnSpc>
              <a:spcPct val="90000"/>
            </a:lnSpc>
            <a:spcBef>
              <a:spcPct val="0"/>
            </a:spcBef>
            <a:spcAft>
              <a:spcPct val="35000"/>
            </a:spcAft>
            <a:buNone/>
          </a:pPr>
          <a:r>
            <a:rPr lang="en-US" sz="1100" kern="1200" dirty="0"/>
            <a:t>If necessary, add the locant (number) to indicate the location of the substituent; </a:t>
          </a:r>
        </a:p>
      </dsp:txBody>
      <dsp:txXfrm>
        <a:off x="2924336" y="3508166"/>
        <a:ext cx="8773009" cy="328849"/>
      </dsp:txXfrm>
    </dsp:sp>
    <dsp:sp modelId="{E27D6704-3316-4202-B4CB-A7BCB3B793AA}">
      <dsp:nvSpPr>
        <dsp:cNvPr id="0" name=""/>
        <dsp:cNvSpPr/>
      </dsp:nvSpPr>
      <dsp:spPr>
        <a:xfrm rot="10800000">
          <a:off x="0" y="3007179"/>
          <a:ext cx="2924336" cy="505921"/>
        </a:xfrm>
        <a:prstGeom prst="upArrowCallout">
          <a:avLst>
            <a:gd name="adj1" fmla="val 5000"/>
            <a:gd name="adj2" fmla="val 10000"/>
            <a:gd name="adj3" fmla="val 15000"/>
            <a:gd name="adj4" fmla="val 64977"/>
          </a:avLst>
        </a:prstGeom>
        <a:blipFill rotWithShape="1">
          <a:blip xmlns:r="http://schemas.openxmlformats.org/officeDocument/2006/relationships" r:embed="rId1">
            <a:duotone>
              <a:schemeClr val="accent4">
                <a:hueOff val="0"/>
                <a:satOff val="0"/>
                <a:lumOff val="0"/>
                <a:alphaOff val="0"/>
                <a:tint val="98000"/>
                <a:lumMod val="102000"/>
              </a:schemeClr>
              <a:schemeClr val="accent4">
                <a:hueOff val="0"/>
                <a:satOff val="0"/>
                <a:lumOff val="0"/>
                <a:alphaOff val="0"/>
                <a:shade val="98000"/>
                <a:lumMod val="98000"/>
              </a:schemeClr>
            </a:duotone>
          </a:blip>
          <a:tile tx="0" ty="0" sx="100000" sy="100000" flip="none" algn="tl"/>
        </a:blipFill>
        <a:ln w="9525" cap="rnd"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207979" tIns="92456" rIns="207979" bIns="92456" numCol="1" spcCol="1270" anchor="ctr" anchorCtr="0">
          <a:noAutofit/>
        </a:bodyPr>
        <a:lstStyle/>
        <a:p>
          <a:pPr marL="0" lvl="0" indent="0" algn="ctr" defTabSz="577850">
            <a:lnSpc>
              <a:spcPct val="90000"/>
            </a:lnSpc>
            <a:spcBef>
              <a:spcPct val="0"/>
            </a:spcBef>
            <a:spcAft>
              <a:spcPct val="35000"/>
            </a:spcAft>
            <a:buNone/>
          </a:pPr>
          <a:r>
            <a:rPr lang="en-US" sz="1300" kern="1200"/>
            <a:t>Indicate</a:t>
          </a:r>
        </a:p>
      </dsp:txBody>
      <dsp:txXfrm rot="-10800000">
        <a:off x="0" y="3007179"/>
        <a:ext cx="2924336" cy="328849"/>
      </dsp:txXfrm>
    </dsp:sp>
    <dsp:sp modelId="{70CC633D-CE62-4CD8-A7BD-C245A37EE328}">
      <dsp:nvSpPr>
        <dsp:cNvPr id="0" name=""/>
        <dsp:cNvSpPr/>
      </dsp:nvSpPr>
      <dsp:spPr>
        <a:xfrm>
          <a:off x="2924336" y="3007179"/>
          <a:ext cx="8773009" cy="328849"/>
        </a:xfrm>
        <a:prstGeom prst="rect">
          <a:avLst/>
        </a:prstGeom>
        <a:solidFill>
          <a:schemeClr val="accent4">
            <a:tint val="40000"/>
            <a:alpha val="90000"/>
            <a:hueOff val="0"/>
            <a:satOff val="0"/>
            <a:lumOff val="0"/>
            <a:alphaOff val="0"/>
          </a:schemeClr>
        </a:solidFill>
        <a:ln w="9525" cap="rnd"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958" tIns="139700" rIns="177958" bIns="139700" numCol="1" spcCol="1270" anchor="ctr" anchorCtr="0">
          <a:noAutofit/>
        </a:bodyPr>
        <a:lstStyle/>
        <a:p>
          <a:pPr marL="0" lvl="0" indent="0" algn="l" defTabSz="488950">
            <a:lnSpc>
              <a:spcPct val="90000"/>
            </a:lnSpc>
            <a:spcBef>
              <a:spcPct val="0"/>
            </a:spcBef>
            <a:spcAft>
              <a:spcPct val="35000"/>
            </a:spcAft>
            <a:buNone/>
          </a:pPr>
          <a:r>
            <a:rPr lang="en-US" sz="1100" kern="1200"/>
            <a:t>Indicate the presence of any substituent as a prefix</a:t>
          </a:r>
        </a:p>
      </dsp:txBody>
      <dsp:txXfrm>
        <a:off x="2924336" y="3007179"/>
        <a:ext cx="8773009" cy="328849"/>
      </dsp:txXfrm>
    </dsp:sp>
    <dsp:sp modelId="{2F83E9C4-08FD-4626-BC0B-EC16B4AB72A4}">
      <dsp:nvSpPr>
        <dsp:cNvPr id="0" name=""/>
        <dsp:cNvSpPr/>
      </dsp:nvSpPr>
      <dsp:spPr>
        <a:xfrm rot="10800000">
          <a:off x="0" y="2506191"/>
          <a:ext cx="2924336" cy="505921"/>
        </a:xfrm>
        <a:prstGeom prst="upArrowCallout">
          <a:avLst>
            <a:gd name="adj1" fmla="val 5000"/>
            <a:gd name="adj2" fmla="val 10000"/>
            <a:gd name="adj3" fmla="val 15000"/>
            <a:gd name="adj4" fmla="val 64977"/>
          </a:avLst>
        </a:prstGeom>
        <a:blipFill rotWithShape="1">
          <a:blip xmlns:r="http://schemas.openxmlformats.org/officeDocument/2006/relationships" r:embed="rId1">
            <a:duotone>
              <a:schemeClr val="accent5">
                <a:hueOff val="0"/>
                <a:satOff val="0"/>
                <a:lumOff val="0"/>
                <a:alphaOff val="0"/>
                <a:tint val="98000"/>
                <a:lumMod val="102000"/>
              </a:schemeClr>
              <a:schemeClr val="accent5">
                <a:hueOff val="0"/>
                <a:satOff val="0"/>
                <a:lumOff val="0"/>
                <a:alphaOff val="0"/>
                <a:shade val="98000"/>
                <a:lumMod val="98000"/>
              </a:schemeClr>
            </a:duotone>
          </a:blip>
          <a:tile tx="0" ty="0" sx="100000" sy="100000" flip="none" algn="tl"/>
        </a:blipFill>
        <a:ln w="9525" cap="rnd" cmpd="sng" algn="ctr">
          <a:solidFill>
            <a:schemeClr val="accent5">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207979" tIns="92456" rIns="207979" bIns="92456" numCol="1" spcCol="1270" anchor="ctr" anchorCtr="0">
          <a:noAutofit/>
        </a:bodyPr>
        <a:lstStyle/>
        <a:p>
          <a:pPr marL="0" lvl="0" indent="0" algn="ctr" defTabSz="577850">
            <a:lnSpc>
              <a:spcPct val="90000"/>
            </a:lnSpc>
            <a:spcBef>
              <a:spcPct val="0"/>
            </a:spcBef>
            <a:spcAft>
              <a:spcPct val="35000"/>
            </a:spcAft>
            <a:buNone/>
          </a:pPr>
          <a:r>
            <a:rPr lang="en-US" sz="1300" kern="1200"/>
            <a:t>Complete</a:t>
          </a:r>
        </a:p>
      </dsp:txBody>
      <dsp:txXfrm rot="-10800000">
        <a:off x="0" y="2506191"/>
        <a:ext cx="2924336" cy="328849"/>
      </dsp:txXfrm>
    </dsp:sp>
    <dsp:sp modelId="{748A1D4F-390D-4A6D-A200-51ACD5CBA259}">
      <dsp:nvSpPr>
        <dsp:cNvPr id="0" name=""/>
        <dsp:cNvSpPr/>
      </dsp:nvSpPr>
      <dsp:spPr>
        <a:xfrm>
          <a:off x="2924336" y="2506191"/>
          <a:ext cx="8773009" cy="328849"/>
        </a:xfrm>
        <a:prstGeom prst="rect">
          <a:avLst/>
        </a:prstGeom>
        <a:solidFill>
          <a:schemeClr val="accent5">
            <a:tint val="40000"/>
            <a:alpha val="90000"/>
            <a:hueOff val="0"/>
            <a:satOff val="0"/>
            <a:lumOff val="0"/>
            <a:alphaOff val="0"/>
          </a:schemeClr>
        </a:solidFill>
        <a:ln w="9525"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958" tIns="139700" rIns="177958" bIns="139700" numCol="1" spcCol="1270" anchor="ctr" anchorCtr="0">
          <a:noAutofit/>
        </a:bodyPr>
        <a:lstStyle/>
        <a:p>
          <a:pPr marL="0" lvl="0" indent="0" algn="l" defTabSz="488950">
            <a:lnSpc>
              <a:spcPct val="90000"/>
            </a:lnSpc>
            <a:spcBef>
              <a:spcPct val="0"/>
            </a:spcBef>
            <a:spcAft>
              <a:spcPct val="35000"/>
            </a:spcAft>
            <a:buNone/>
          </a:pPr>
          <a:r>
            <a:rPr lang="en-US" sz="1100" kern="1200"/>
            <a:t>Complete the parent name with “-ol” to indicate that the compound is an alcohol</a:t>
          </a:r>
        </a:p>
      </dsp:txBody>
      <dsp:txXfrm>
        <a:off x="2924336" y="2506191"/>
        <a:ext cx="8773009" cy="328849"/>
      </dsp:txXfrm>
    </dsp:sp>
    <dsp:sp modelId="{D18F9B93-62AD-46F1-9DED-E8DBB5E32475}">
      <dsp:nvSpPr>
        <dsp:cNvPr id="0" name=""/>
        <dsp:cNvSpPr/>
      </dsp:nvSpPr>
      <dsp:spPr>
        <a:xfrm rot="10800000">
          <a:off x="0" y="2005204"/>
          <a:ext cx="2924336" cy="505921"/>
        </a:xfrm>
        <a:prstGeom prst="upArrowCallout">
          <a:avLst>
            <a:gd name="adj1" fmla="val 5000"/>
            <a:gd name="adj2" fmla="val 10000"/>
            <a:gd name="adj3" fmla="val 15000"/>
            <a:gd name="adj4" fmla="val 64977"/>
          </a:avLst>
        </a:prstGeom>
        <a:blipFill rotWithShape="1">
          <a:blip xmlns:r="http://schemas.openxmlformats.org/officeDocument/2006/relationships" r:embed="rId1">
            <a:duotone>
              <a:schemeClr val="accent6">
                <a:hueOff val="0"/>
                <a:satOff val="0"/>
                <a:lumOff val="0"/>
                <a:alphaOff val="0"/>
                <a:tint val="98000"/>
                <a:lumMod val="102000"/>
              </a:schemeClr>
              <a:schemeClr val="accent6">
                <a:hueOff val="0"/>
                <a:satOff val="0"/>
                <a:lumOff val="0"/>
                <a:alphaOff val="0"/>
                <a:shade val="98000"/>
                <a:lumMod val="98000"/>
              </a:schemeClr>
            </a:duotone>
          </a:blip>
          <a:tile tx="0" ty="0" sx="100000" sy="100000" flip="none" algn="tl"/>
        </a:blipFill>
        <a:ln w="9525" cap="rnd" cmpd="sng" algn="ctr">
          <a:solidFill>
            <a:schemeClr val="accent6">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207979" tIns="92456" rIns="207979" bIns="92456" numCol="1" spcCol="1270" anchor="ctr" anchorCtr="0">
          <a:noAutofit/>
        </a:bodyPr>
        <a:lstStyle/>
        <a:p>
          <a:pPr marL="0" lvl="0" indent="0" algn="ctr" defTabSz="577850">
            <a:lnSpc>
              <a:spcPct val="90000"/>
            </a:lnSpc>
            <a:spcBef>
              <a:spcPct val="0"/>
            </a:spcBef>
            <a:spcAft>
              <a:spcPct val="35000"/>
            </a:spcAft>
            <a:buNone/>
          </a:pPr>
          <a:r>
            <a:rPr lang="en-US" sz="1300" kern="1200"/>
            <a:t>Add</a:t>
          </a:r>
        </a:p>
      </dsp:txBody>
      <dsp:txXfrm rot="-10800000">
        <a:off x="0" y="2005204"/>
        <a:ext cx="2924336" cy="328849"/>
      </dsp:txXfrm>
    </dsp:sp>
    <dsp:sp modelId="{45E5A3BB-41D6-4F5E-A51D-A71727134E87}">
      <dsp:nvSpPr>
        <dsp:cNvPr id="0" name=""/>
        <dsp:cNvSpPr/>
      </dsp:nvSpPr>
      <dsp:spPr>
        <a:xfrm>
          <a:off x="2924336" y="2005204"/>
          <a:ext cx="8773009" cy="328849"/>
        </a:xfrm>
        <a:prstGeom prst="rect">
          <a:avLst/>
        </a:prstGeom>
        <a:solidFill>
          <a:schemeClr val="accent6">
            <a:tint val="40000"/>
            <a:alpha val="90000"/>
            <a:hueOff val="0"/>
            <a:satOff val="0"/>
            <a:lumOff val="0"/>
            <a:alphaOff val="0"/>
          </a:schemeClr>
        </a:solidFill>
        <a:ln w="9525" cap="rnd" cmpd="sng" algn="ctr">
          <a:solidFill>
            <a:schemeClr val="accent6">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958" tIns="139700" rIns="177958" bIns="139700" numCol="1" spcCol="1270" anchor="ctr" anchorCtr="0">
          <a:noAutofit/>
        </a:bodyPr>
        <a:lstStyle/>
        <a:p>
          <a:pPr marL="0" lvl="0" indent="0" algn="l" defTabSz="488950">
            <a:lnSpc>
              <a:spcPct val="90000"/>
            </a:lnSpc>
            <a:spcBef>
              <a:spcPct val="0"/>
            </a:spcBef>
            <a:spcAft>
              <a:spcPct val="35000"/>
            </a:spcAft>
            <a:buNone/>
          </a:pPr>
          <a:r>
            <a:rPr lang="en-US" sz="1100" kern="1200"/>
            <a:t>If necessary, add the locant (number) for the hydroxyl group to the name; </a:t>
          </a:r>
        </a:p>
      </dsp:txBody>
      <dsp:txXfrm>
        <a:off x="2924336" y="2005204"/>
        <a:ext cx="8773009" cy="328849"/>
      </dsp:txXfrm>
    </dsp:sp>
    <dsp:sp modelId="{7E04C139-22CF-4AA0-8ADD-C1DA84FEC75D}">
      <dsp:nvSpPr>
        <dsp:cNvPr id="0" name=""/>
        <dsp:cNvSpPr/>
      </dsp:nvSpPr>
      <dsp:spPr>
        <a:xfrm rot="10800000">
          <a:off x="0" y="1504216"/>
          <a:ext cx="2924336" cy="505921"/>
        </a:xfrm>
        <a:prstGeom prst="upArrowCallout">
          <a:avLst>
            <a:gd name="adj1" fmla="val 5000"/>
            <a:gd name="adj2" fmla="val 10000"/>
            <a:gd name="adj3" fmla="val 15000"/>
            <a:gd name="adj4" fmla="val 64977"/>
          </a:avLst>
        </a:prstGeom>
        <a:blipFill rotWithShape="1">
          <a:blip xmlns:r="http://schemas.openxmlformats.org/officeDocument/2006/relationships" r:embed="rId1">
            <a:duotone>
              <a:schemeClr val="accent2">
                <a:hueOff val="0"/>
                <a:satOff val="0"/>
                <a:lumOff val="0"/>
                <a:alphaOff val="0"/>
                <a:tint val="98000"/>
                <a:lumMod val="102000"/>
              </a:schemeClr>
              <a:schemeClr val="accent2">
                <a:hueOff val="0"/>
                <a:satOff val="0"/>
                <a:lumOff val="0"/>
                <a:alphaOff val="0"/>
                <a:shade val="98000"/>
                <a:lumMod val="98000"/>
              </a:schemeClr>
            </a:duotone>
          </a:blip>
          <a:tile tx="0" ty="0" sx="100000" sy="100000" flip="none" algn="tl"/>
        </a:blipFill>
        <a:ln w="9525" cap="rnd"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207979" tIns="92456" rIns="207979" bIns="92456" numCol="1" spcCol="1270" anchor="ctr" anchorCtr="0">
          <a:noAutofit/>
        </a:bodyPr>
        <a:lstStyle/>
        <a:p>
          <a:pPr marL="0" lvl="0" indent="0" algn="ctr" defTabSz="577850">
            <a:lnSpc>
              <a:spcPct val="90000"/>
            </a:lnSpc>
            <a:spcBef>
              <a:spcPct val="0"/>
            </a:spcBef>
            <a:spcAft>
              <a:spcPct val="35000"/>
            </a:spcAft>
            <a:buNone/>
          </a:pPr>
          <a:r>
            <a:rPr lang="en-US" sz="1300" kern="1200"/>
            <a:t>Number</a:t>
          </a:r>
        </a:p>
      </dsp:txBody>
      <dsp:txXfrm rot="-10800000">
        <a:off x="0" y="1504216"/>
        <a:ext cx="2924336" cy="328849"/>
      </dsp:txXfrm>
    </dsp:sp>
    <dsp:sp modelId="{504201F9-94F8-4A5B-9B82-2D82C1AF2BE5}">
      <dsp:nvSpPr>
        <dsp:cNvPr id="0" name=""/>
        <dsp:cNvSpPr/>
      </dsp:nvSpPr>
      <dsp:spPr>
        <a:xfrm>
          <a:off x="2924336" y="1504216"/>
          <a:ext cx="8773009" cy="328849"/>
        </a:xfrm>
        <a:prstGeom prst="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958" tIns="139700" rIns="177958" bIns="139700" numCol="1" spcCol="1270" anchor="ctr" anchorCtr="0">
          <a:noAutofit/>
        </a:bodyPr>
        <a:lstStyle/>
        <a:p>
          <a:pPr marL="0" lvl="0" indent="0" algn="l" defTabSz="488950">
            <a:lnSpc>
              <a:spcPct val="90000"/>
            </a:lnSpc>
            <a:spcBef>
              <a:spcPct val="0"/>
            </a:spcBef>
            <a:spcAft>
              <a:spcPct val="35000"/>
            </a:spcAft>
            <a:buNone/>
          </a:pPr>
          <a:r>
            <a:rPr lang="en-US" sz="1100" kern="1200"/>
            <a:t>Number the carbon chain from the end nearest the hydroxyl group; </a:t>
          </a:r>
        </a:p>
      </dsp:txBody>
      <dsp:txXfrm>
        <a:off x="2924336" y="1504216"/>
        <a:ext cx="8773009" cy="328849"/>
      </dsp:txXfrm>
    </dsp:sp>
    <dsp:sp modelId="{A627AC0C-6443-40A1-B1D4-2E90A2E50342}">
      <dsp:nvSpPr>
        <dsp:cNvPr id="0" name=""/>
        <dsp:cNvSpPr/>
      </dsp:nvSpPr>
      <dsp:spPr>
        <a:xfrm rot="10800000">
          <a:off x="0" y="1003229"/>
          <a:ext cx="2924336" cy="505921"/>
        </a:xfrm>
        <a:prstGeom prst="upArrowCallout">
          <a:avLst>
            <a:gd name="adj1" fmla="val 5000"/>
            <a:gd name="adj2" fmla="val 10000"/>
            <a:gd name="adj3" fmla="val 15000"/>
            <a:gd name="adj4" fmla="val 64977"/>
          </a:avLst>
        </a:prstGeom>
        <a:blipFill rotWithShape="1">
          <a:blip xmlns:r="http://schemas.openxmlformats.org/officeDocument/2006/relationships" r:embed="rId1">
            <a:duotone>
              <a:schemeClr val="accent3">
                <a:hueOff val="0"/>
                <a:satOff val="0"/>
                <a:lumOff val="0"/>
                <a:alphaOff val="0"/>
                <a:tint val="98000"/>
                <a:lumMod val="102000"/>
              </a:schemeClr>
              <a:schemeClr val="accent3">
                <a:hueOff val="0"/>
                <a:satOff val="0"/>
                <a:lumOff val="0"/>
                <a:alphaOff val="0"/>
                <a:shade val="98000"/>
                <a:lumMod val="98000"/>
              </a:schemeClr>
            </a:duotone>
          </a:blip>
          <a:tile tx="0" ty="0" sx="100000" sy="100000" flip="none" algn="tl"/>
        </a:blipFill>
        <a:ln w="9525" cap="rnd" cmpd="sng" algn="ctr">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207979" tIns="92456" rIns="207979" bIns="92456" numCol="1" spcCol="1270" anchor="ctr" anchorCtr="0">
          <a:noAutofit/>
        </a:bodyPr>
        <a:lstStyle/>
        <a:p>
          <a:pPr marL="0" lvl="0" indent="0" algn="ctr" defTabSz="577850">
            <a:lnSpc>
              <a:spcPct val="90000"/>
            </a:lnSpc>
            <a:spcBef>
              <a:spcPct val="0"/>
            </a:spcBef>
            <a:spcAft>
              <a:spcPct val="35000"/>
            </a:spcAft>
            <a:buNone/>
          </a:pPr>
          <a:r>
            <a:rPr lang="en-US" sz="1300" kern="1200"/>
            <a:t>Add</a:t>
          </a:r>
        </a:p>
      </dsp:txBody>
      <dsp:txXfrm rot="-10800000">
        <a:off x="0" y="1003229"/>
        <a:ext cx="2924336" cy="328849"/>
      </dsp:txXfrm>
    </dsp:sp>
    <dsp:sp modelId="{3EE9884B-F109-462F-BC59-3ECD1A248796}">
      <dsp:nvSpPr>
        <dsp:cNvPr id="0" name=""/>
        <dsp:cNvSpPr/>
      </dsp:nvSpPr>
      <dsp:spPr>
        <a:xfrm>
          <a:off x="2924336" y="1003229"/>
          <a:ext cx="8773009" cy="328849"/>
        </a:xfrm>
        <a:prstGeom prst="rect">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958" tIns="139700" rIns="177958" bIns="139700" numCol="1" spcCol="1270" anchor="ctr" anchorCtr="0">
          <a:noAutofit/>
        </a:bodyPr>
        <a:lstStyle/>
        <a:p>
          <a:pPr marL="0" lvl="0" indent="0" algn="l" defTabSz="488950">
            <a:lnSpc>
              <a:spcPct val="90000"/>
            </a:lnSpc>
            <a:spcBef>
              <a:spcPct val="0"/>
            </a:spcBef>
            <a:spcAft>
              <a:spcPct val="35000"/>
            </a:spcAft>
            <a:buNone/>
          </a:pPr>
          <a:r>
            <a:rPr lang="en-US" sz="1100" kern="1200"/>
            <a:t>Add an “an” to the prefix to indicate that all of the carbon–carbon bonds are single bonds</a:t>
          </a:r>
        </a:p>
      </dsp:txBody>
      <dsp:txXfrm>
        <a:off x="2924336" y="1003229"/>
        <a:ext cx="8773009" cy="328849"/>
      </dsp:txXfrm>
    </dsp:sp>
    <dsp:sp modelId="{44D348A6-9FA0-413F-AC2E-B00E1B49A2BD}">
      <dsp:nvSpPr>
        <dsp:cNvPr id="0" name=""/>
        <dsp:cNvSpPr/>
      </dsp:nvSpPr>
      <dsp:spPr>
        <a:xfrm rot="10800000">
          <a:off x="0" y="502241"/>
          <a:ext cx="2924336" cy="505921"/>
        </a:xfrm>
        <a:prstGeom prst="upArrowCallout">
          <a:avLst>
            <a:gd name="adj1" fmla="val 5000"/>
            <a:gd name="adj2" fmla="val 10000"/>
            <a:gd name="adj3" fmla="val 15000"/>
            <a:gd name="adj4" fmla="val 64977"/>
          </a:avLst>
        </a:prstGeom>
        <a:blipFill rotWithShape="1">
          <a:blip xmlns:r="http://schemas.openxmlformats.org/officeDocument/2006/relationships" r:embed="rId1">
            <a:duotone>
              <a:schemeClr val="accent4">
                <a:hueOff val="0"/>
                <a:satOff val="0"/>
                <a:lumOff val="0"/>
                <a:alphaOff val="0"/>
                <a:tint val="98000"/>
                <a:lumMod val="102000"/>
              </a:schemeClr>
              <a:schemeClr val="accent4">
                <a:hueOff val="0"/>
                <a:satOff val="0"/>
                <a:lumOff val="0"/>
                <a:alphaOff val="0"/>
                <a:shade val="98000"/>
                <a:lumMod val="98000"/>
              </a:schemeClr>
            </a:duotone>
          </a:blip>
          <a:tile tx="0" ty="0" sx="100000" sy="100000" flip="none" algn="tl"/>
        </a:blipFill>
        <a:ln w="9525" cap="rnd"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207979" tIns="92456" rIns="207979" bIns="92456" numCol="1" spcCol="1270" anchor="ctr" anchorCtr="0">
          <a:noAutofit/>
        </a:bodyPr>
        <a:lstStyle/>
        <a:p>
          <a:pPr marL="0" lvl="0" indent="0" algn="ctr" defTabSz="577850">
            <a:lnSpc>
              <a:spcPct val="90000"/>
            </a:lnSpc>
            <a:spcBef>
              <a:spcPct val="0"/>
            </a:spcBef>
            <a:spcAft>
              <a:spcPct val="35000"/>
            </a:spcAft>
            <a:buNone/>
          </a:pPr>
          <a:r>
            <a:rPr lang="en-US" sz="1300" kern="1200"/>
            <a:t>Write</a:t>
          </a:r>
        </a:p>
      </dsp:txBody>
      <dsp:txXfrm rot="-10800000">
        <a:off x="0" y="502241"/>
        <a:ext cx="2924336" cy="328849"/>
      </dsp:txXfrm>
    </dsp:sp>
    <dsp:sp modelId="{DDA859E8-1149-4674-BDF6-70638173EE96}">
      <dsp:nvSpPr>
        <dsp:cNvPr id="0" name=""/>
        <dsp:cNvSpPr/>
      </dsp:nvSpPr>
      <dsp:spPr>
        <a:xfrm>
          <a:off x="2924336" y="502241"/>
          <a:ext cx="8773009" cy="328849"/>
        </a:xfrm>
        <a:prstGeom prst="rect">
          <a:avLst/>
        </a:prstGeom>
        <a:solidFill>
          <a:schemeClr val="accent4">
            <a:tint val="40000"/>
            <a:alpha val="90000"/>
            <a:hueOff val="0"/>
            <a:satOff val="0"/>
            <a:lumOff val="0"/>
            <a:alphaOff val="0"/>
          </a:schemeClr>
        </a:solidFill>
        <a:ln w="9525" cap="rnd"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958" tIns="139700" rIns="177958" bIns="139700" numCol="1" spcCol="1270" anchor="ctr" anchorCtr="0">
          <a:noAutofit/>
        </a:bodyPr>
        <a:lstStyle/>
        <a:p>
          <a:pPr marL="0" lvl="0" indent="0" algn="l" defTabSz="488950">
            <a:lnSpc>
              <a:spcPct val="90000"/>
            </a:lnSpc>
            <a:spcBef>
              <a:spcPct val="0"/>
            </a:spcBef>
            <a:spcAft>
              <a:spcPct val="35000"/>
            </a:spcAft>
            <a:buNone/>
          </a:pPr>
          <a:r>
            <a:rPr lang="en-US" sz="1100" kern="1200"/>
            <a:t>Write the prefix for the name to indicate the number of carbons in the longest chain</a:t>
          </a:r>
        </a:p>
      </dsp:txBody>
      <dsp:txXfrm>
        <a:off x="2924336" y="502241"/>
        <a:ext cx="8773009" cy="328849"/>
      </dsp:txXfrm>
    </dsp:sp>
    <dsp:sp modelId="{0A788924-8314-4AC6-86DD-3AA1B8CD08DC}">
      <dsp:nvSpPr>
        <dsp:cNvPr id="0" name=""/>
        <dsp:cNvSpPr/>
      </dsp:nvSpPr>
      <dsp:spPr>
        <a:xfrm rot="10800000">
          <a:off x="0" y="1254"/>
          <a:ext cx="2924336" cy="505921"/>
        </a:xfrm>
        <a:prstGeom prst="upArrowCallout">
          <a:avLst>
            <a:gd name="adj1" fmla="val 5000"/>
            <a:gd name="adj2" fmla="val 10000"/>
            <a:gd name="adj3" fmla="val 15000"/>
            <a:gd name="adj4" fmla="val 64977"/>
          </a:avLst>
        </a:prstGeom>
        <a:blipFill rotWithShape="1">
          <a:blip xmlns:r="http://schemas.openxmlformats.org/officeDocument/2006/relationships" r:embed="rId1">
            <a:duotone>
              <a:schemeClr val="accent5">
                <a:hueOff val="0"/>
                <a:satOff val="0"/>
                <a:lumOff val="0"/>
                <a:alphaOff val="0"/>
                <a:tint val="98000"/>
                <a:lumMod val="102000"/>
              </a:schemeClr>
              <a:schemeClr val="accent5">
                <a:hueOff val="0"/>
                <a:satOff val="0"/>
                <a:lumOff val="0"/>
                <a:alphaOff val="0"/>
                <a:shade val="98000"/>
                <a:lumMod val="98000"/>
              </a:schemeClr>
            </a:duotone>
          </a:blip>
          <a:tile tx="0" ty="0" sx="100000" sy="100000" flip="none" algn="tl"/>
        </a:blipFill>
        <a:ln w="9525" cap="rnd" cmpd="sng" algn="ctr">
          <a:solidFill>
            <a:schemeClr val="accent5">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207979" tIns="92456" rIns="207979" bIns="92456" numCol="1" spcCol="1270" anchor="ctr" anchorCtr="0">
          <a:noAutofit/>
        </a:bodyPr>
        <a:lstStyle/>
        <a:p>
          <a:pPr marL="0" lvl="0" indent="0" algn="ctr" defTabSz="577850">
            <a:lnSpc>
              <a:spcPct val="90000"/>
            </a:lnSpc>
            <a:spcBef>
              <a:spcPct val="0"/>
            </a:spcBef>
            <a:spcAft>
              <a:spcPct val="35000"/>
            </a:spcAft>
            <a:buNone/>
          </a:pPr>
          <a:r>
            <a:rPr lang="en-US" sz="1300" kern="1200"/>
            <a:t>Identify</a:t>
          </a:r>
        </a:p>
      </dsp:txBody>
      <dsp:txXfrm rot="-10800000">
        <a:off x="0" y="1254"/>
        <a:ext cx="2924336" cy="328849"/>
      </dsp:txXfrm>
    </dsp:sp>
    <dsp:sp modelId="{B77D00EC-79DC-4C0E-9DB3-56E41B7AAE6E}">
      <dsp:nvSpPr>
        <dsp:cNvPr id="0" name=""/>
        <dsp:cNvSpPr/>
      </dsp:nvSpPr>
      <dsp:spPr>
        <a:xfrm>
          <a:off x="2924336" y="1254"/>
          <a:ext cx="8773009" cy="328849"/>
        </a:xfrm>
        <a:prstGeom prst="rect">
          <a:avLst/>
        </a:prstGeom>
        <a:solidFill>
          <a:schemeClr val="accent5">
            <a:tint val="40000"/>
            <a:alpha val="90000"/>
            <a:hueOff val="0"/>
            <a:satOff val="0"/>
            <a:lumOff val="0"/>
            <a:alphaOff val="0"/>
          </a:schemeClr>
        </a:solidFill>
        <a:ln w="9525"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958" tIns="139700" rIns="177958" bIns="139700" numCol="1" spcCol="1270" anchor="ctr" anchorCtr="0">
          <a:noAutofit/>
        </a:bodyPr>
        <a:lstStyle/>
        <a:p>
          <a:pPr marL="0" lvl="0" indent="0" algn="l" defTabSz="488950">
            <a:lnSpc>
              <a:spcPct val="90000"/>
            </a:lnSpc>
            <a:spcBef>
              <a:spcPct val="0"/>
            </a:spcBef>
            <a:spcAft>
              <a:spcPct val="35000"/>
            </a:spcAft>
            <a:buNone/>
          </a:pPr>
          <a:r>
            <a:rPr lang="en-US" sz="1100" kern="1200"/>
            <a:t>Identify the longest continuous carbon chain on which the alcohol functional group—the hydroxyl (–OH) group—is located</a:t>
          </a:r>
        </a:p>
      </dsp:txBody>
      <dsp:txXfrm>
        <a:off x="2924336" y="1254"/>
        <a:ext cx="8773009" cy="32884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C754FD-55DE-4E93-B638-C6792DAABB11}">
      <dsp:nvSpPr>
        <dsp:cNvPr id="0" name=""/>
        <dsp:cNvSpPr/>
      </dsp:nvSpPr>
      <dsp:spPr>
        <a:xfrm>
          <a:off x="0" y="720"/>
          <a:ext cx="6896830" cy="168663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111A38-461B-4167-A833-1E2F0A6C2B73}">
      <dsp:nvSpPr>
        <dsp:cNvPr id="0" name=""/>
        <dsp:cNvSpPr/>
      </dsp:nvSpPr>
      <dsp:spPr>
        <a:xfrm>
          <a:off x="510206" y="380213"/>
          <a:ext cx="927647" cy="9276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76B7667-CDC2-467D-9AF2-8C53C4A206DA}">
      <dsp:nvSpPr>
        <dsp:cNvPr id="0" name=""/>
        <dsp:cNvSpPr/>
      </dsp:nvSpPr>
      <dsp:spPr>
        <a:xfrm>
          <a:off x="1948060" y="720"/>
          <a:ext cx="4948769" cy="1686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502" tIns="178502" rIns="178502" bIns="178502" numCol="1" spcCol="1270" anchor="ctr" anchorCtr="0">
          <a:noAutofit/>
        </a:bodyPr>
        <a:lstStyle/>
        <a:p>
          <a:pPr marL="0" lvl="0" indent="0" algn="l" defTabSz="844550">
            <a:lnSpc>
              <a:spcPct val="90000"/>
            </a:lnSpc>
            <a:spcBef>
              <a:spcPct val="0"/>
            </a:spcBef>
            <a:spcAft>
              <a:spcPct val="35000"/>
            </a:spcAft>
            <a:buNone/>
          </a:pPr>
          <a:r>
            <a:rPr lang="en-US" sz="1900" kern="1200"/>
            <a:t>• </a:t>
          </a:r>
          <a:r>
            <a:rPr lang="en-US" sz="1900" i="1" kern="1200"/>
            <a:t>primary (1°) alcohols, in which the carbon atom carrying the –OH group is bonded </a:t>
          </a:r>
          <a:r>
            <a:rPr lang="en-US" sz="1900" kern="1200"/>
            <a:t>to one other carbon atom, as in CH3CH2CH2CH2OH(l), butan-1-ol</a:t>
          </a:r>
        </a:p>
      </dsp:txBody>
      <dsp:txXfrm>
        <a:off x="1948060" y="720"/>
        <a:ext cx="4948769" cy="1686632"/>
      </dsp:txXfrm>
    </dsp:sp>
    <dsp:sp modelId="{66CB0C70-99A7-4CAA-8355-AC227E30515A}">
      <dsp:nvSpPr>
        <dsp:cNvPr id="0" name=""/>
        <dsp:cNvSpPr/>
      </dsp:nvSpPr>
      <dsp:spPr>
        <a:xfrm>
          <a:off x="0" y="2109011"/>
          <a:ext cx="6896830" cy="168663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80B0DF-63C8-43EE-B3E9-444DD7FFF188}">
      <dsp:nvSpPr>
        <dsp:cNvPr id="0" name=""/>
        <dsp:cNvSpPr/>
      </dsp:nvSpPr>
      <dsp:spPr>
        <a:xfrm>
          <a:off x="510206" y="2488504"/>
          <a:ext cx="927647" cy="9276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6A385EF-08E6-479E-B568-14405DEABFFC}">
      <dsp:nvSpPr>
        <dsp:cNvPr id="0" name=""/>
        <dsp:cNvSpPr/>
      </dsp:nvSpPr>
      <dsp:spPr>
        <a:xfrm>
          <a:off x="1948060" y="2109011"/>
          <a:ext cx="4948769" cy="1686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502" tIns="178502" rIns="178502" bIns="178502" numCol="1" spcCol="1270" anchor="ctr" anchorCtr="0">
          <a:noAutofit/>
        </a:bodyPr>
        <a:lstStyle/>
        <a:p>
          <a:pPr marL="0" lvl="0" indent="0" algn="l" defTabSz="844550">
            <a:lnSpc>
              <a:spcPct val="90000"/>
            </a:lnSpc>
            <a:spcBef>
              <a:spcPct val="0"/>
            </a:spcBef>
            <a:spcAft>
              <a:spcPct val="35000"/>
            </a:spcAft>
            <a:buNone/>
          </a:pPr>
          <a:r>
            <a:rPr lang="en-US" sz="1900" kern="1200" dirty="0"/>
            <a:t>• </a:t>
          </a:r>
          <a:r>
            <a:rPr lang="en-US" sz="1900" i="1" kern="1200" dirty="0"/>
            <a:t>secondary (2°) alcohols, in which the carbon atom carrying the –OH group is </a:t>
          </a:r>
          <a:r>
            <a:rPr lang="en-US" sz="1900" kern="1200" dirty="0"/>
            <a:t>bonded to two other carbon atoms, as in CH3CHOHCH2CH3(l), butan-2-ol</a:t>
          </a:r>
        </a:p>
      </dsp:txBody>
      <dsp:txXfrm>
        <a:off x="1948060" y="2109011"/>
        <a:ext cx="4948769" cy="1686632"/>
      </dsp:txXfrm>
    </dsp:sp>
    <dsp:sp modelId="{08EB5E4F-2CDE-49B1-A061-DC7D06208CEC}">
      <dsp:nvSpPr>
        <dsp:cNvPr id="0" name=""/>
        <dsp:cNvSpPr/>
      </dsp:nvSpPr>
      <dsp:spPr>
        <a:xfrm>
          <a:off x="0" y="4217302"/>
          <a:ext cx="6896830" cy="168663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EA1F16-6772-4061-8876-399A03F5F8BE}">
      <dsp:nvSpPr>
        <dsp:cNvPr id="0" name=""/>
        <dsp:cNvSpPr/>
      </dsp:nvSpPr>
      <dsp:spPr>
        <a:xfrm>
          <a:off x="510206" y="4596794"/>
          <a:ext cx="927647" cy="9276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DB43525-D6D0-4184-AB7B-451F2AAD32CE}">
      <dsp:nvSpPr>
        <dsp:cNvPr id="0" name=""/>
        <dsp:cNvSpPr/>
      </dsp:nvSpPr>
      <dsp:spPr>
        <a:xfrm>
          <a:off x="1948060" y="4217302"/>
          <a:ext cx="4948769" cy="1686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502" tIns="178502" rIns="178502" bIns="178502" numCol="1" spcCol="1270" anchor="ctr" anchorCtr="0">
          <a:noAutofit/>
        </a:bodyPr>
        <a:lstStyle/>
        <a:p>
          <a:pPr marL="0" lvl="0" indent="0" algn="l" defTabSz="844550">
            <a:lnSpc>
              <a:spcPct val="90000"/>
            </a:lnSpc>
            <a:spcBef>
              <a:spcPct val="0"/>
            </a:spcBef>
            <a:spcAft>
              <a:spcPct val="35000"/>
            </a:spcAft>
            <a:buNone/>
          </a:pPr>
          <a:r>
            <a:rPr lang="en-US" sz="1900" kern="1200"/>
            <a:t>• </a:t>
          </a:r>
          <a:r>
            <a:rPr lang="en-US" sz="1900" i="1" kern="1200"/>
            <a:t>tertiary (3°) alcohols, in which the carbon atom carrying the –OH group is bonded </a:t>
          </a:r>
          <a:r>
            <a:rPr lang="en-US" sz="1900" kern="1200"/>
            <a:t>to three other carbon atoms, as in (CH3)3COH(l), 2-methylpropan-2-ol</a:t>
          </a:r>
        </a:p>
      </dsp:txBody>
      <dsp:txXfrm>
        <a:off x="1948060" y="4217302"/>
        <a:ext cx="4948769" cy="168663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446A50-56B0-455C-B392-A832FCC2B18E}">
      <dsp:nvSpPr>
        <dsp:cNvPr id="0" name=""/>
        <dsp:cNvSpPr/>
      </dsp:nvSpPr>
      <dsp:spPr>
        <a:xfrm>
          <a:off x="881454" y="180219"/>
          <a:ext cx="2196000" cy="2196000"/>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48AA92-26B2-4BD9-BFA2-6562BB2964E4}">
      <dsp:nvSpPr>
        <dsp:cNvPr id="0" name=""/>
        <dsp:cNvSpPr/>
      </dsp:nvSpPr>
      <dsp:spPr>
        <a:xfrm>
          <a:off x="1349454" y="648219"/>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D795E2E-6420-49A1-BCEB-74D67C6C9812}">
      <dsp:nvSpPr>
        <dsp:cNvPr id="0" name=""/>
        <dsp:cNvSpPr/>
      </dsp:nvSpPr>
      <dsp:spPr>
        <a:xfrm>
          <a:off x="179454" y="3060220"/>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a:t>Esters are organic “salts” formed from the reaction of a carboxylic acid and an alcohol. </a:t>
          </a:r>
        </a:p>
      </dsp:txBody>
      <dsp:txXfrm>
        <a:off x="179454" y="3060220"/>
        <a:ext cx="3600000" cy="720000"/>
      </dsp:txXfrm>
    </dsp:sp>
    <dsp:sp modelId="{193AAD70-91DE-49BC-8DF9-535352410DC4}">
      <dsp:nvSpPr>
        <dsp:cNvPr id="0" name=""/>
        <dsp:cNvSpPr/>
      </dsp:nvSpPr>
      <dsp:spPr>
        <a:xfrm>
          <a:off x="5111454" y="180219"/>
          <a:ext cx="2196000" cy="2196000"/>
        </a:xfrm>
        <a:prstGeom prst="round2DiagRect">
          <a:avLst>
            <a:gd name="adj1" fmla="val 29727"/>
            <a:gd name="adj2" fmla="val 0"/>
          </a:avLst>
        </a:prstGeom>
        <a:solidFill>
          <a:schemeClr val="accent5">
            <a:hueOff val="-1519836"/>
            <a:satOff val="1607"/>
            <a:lumOff val="-295"/>
            <a:alphaOff val="0"/>
          </a:schemeClr>
        </a:solidFill>
        <a:ln>
          <a:noFill/>
        </a:ln>
        <a:effectLst/>
      </dsp:spPr>
      <dsp:style>
        <a:lnRef idx="0">
          <a:scrgbClr r="0" g="0" b="0"/>
        </a:lnRef>
        <a:fillRef idx="1">
          <a:scrgbClr r="0" g="0" b="0"/>
        </a:fillRef>
        <a:effectRef idx="0">
          <a:scrgbClr r="0" g="0" b="0"/>
        </a:effectRef>
        <a:fontRef idx="minor"/>
      </dsp:style>
    </dsp:sp>
    <dsp:sp modelId="{37C36AFF-CD3D-497D-B17C-B0EE50FF3DB9}">
      <dsp:nvSpPr>
        <dsp:cNvPr id="0" name=""/>
        <dsp:cNvSpPr/>
      </dsp:nvSpPr>
      <dsp:spPr>
        <a:xfrm>
          <a:off x="5579454" y="648219"/>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91E942A-2F7C-4CBD-9B74-B50F7B10DE59}">
      <dsp:nvSpPr>
        <dsp:cNvPr id="0" name=""/>
        <dsp:cNvSpPr/>
      </dsp:nvSpPr>
      <dsp:spPr>
        <a:xfrm>
          <a:off x="4409454" y="3060220"/>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a:t>The first part is the name of the alkyl group from the alcohol used in the esterification reaction. </a:t>
          </a:r>
        </a:p>
      </dsp:txBody>
      <dsp:txXfrm>
        <a:off x="4409454" y="3060220"/>
        <a:ext cx="3600000" cy="720000"/>
      </dsp:txXfrm>
    </dsp:sp>
    <dsp:sp modelId="{16487ECF-A0E7-470C-92CF-7B3845278808}">
      <dsp:nvSpPr>
        <dsp:cNvPr id="0" name=""/>
        <dsp:cNvSpPr/>
      </dsp:nvSpPr>
      <dsp:spPr>
        <a:xfrm>
          <a:off x="9341454" y="180219"/>
          <a:ext cx="2196000" cy="2196000"/>
        </a:xfrm>
        <a:prstGeom prst="round2DiagRect">
          <a:avLst>
            <a:gd name="adj1" fmla="val 29727"/>
            <a:gd name="adj2" fmla="val 0"/>
          </a:avLst>
        </a:prstGeom>
        <a:solidFill>
          <a:schemeClr val="accent5">
            <a:hueOff val="-3039673"/>
            <a:satOff val="3213"/>
            <a:lumOff val="-589"/>
            <a:alphaOff val="0"/>
          </a:schemeClr>
        </a:solidFill>
        <a:ln>
          <a:noFill/>
        </a:ln>
        <a:effectLst/>
      </dsp:spPr>
      <dsp:style>
        <a:lnRef idx="0">
          <a:scrgbClr r="0" g="0" b="0"/>
        </a:lnRef>
        <a:fillRef idx="1">
          <a:scrgbClr r="0" g="0" b="0"/>
        </a:fillRef>
        <a:effectRef idx="0">
          <a:scrgbClr r="0" g="0" b="0"/>
        </a:effectRef>
        <a:fontRef idx="minor"/>
      </dsp:style>
    </dsp:sp>
    <dsp:sp modelId="{CD856BE9-D434-465F-9B47-41A90755297B}">
      <dsp:nvSpPr>
        <dsp:cNvPr id="0" name=""/>
        <dsp:cNvSpPr/>
      </dsp:nvSpPr>
      <dsp:spPr>
        <a:xfrm>
          <a:off x="9809454" y="648219"/>
          <a:ext cx="1260000" cy="126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45D394A-A0FE-4BDE-A502-58EA9C9A0EA7}">
      <dsp:nvSpPr>
        <dsp:cNvPr id="0" name=""/>
        <dsp:cNvSpPr/>
      </dsp:nvSpPr>
      <dsp:spPr>
        <a:xfrm>
          <a:off x="8639454" y="3060220"/>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a:t>The second part comes from the acid. The ending of the acid name is changed from </a:t>
          </a:r>
          <a:r>
            <a:rPr lang="en-US" sz="1400" i="1" kern="1200"/>
            <a:t>-oic acid to -oate. </a:t>
          </a:r>
          <a:endParaRPr lang="en-US" sz="1400" kern="1200"/>
        </a:p>
      </dsp:txBody>
      <dsp:txXfrm>
        <a:off x="8639454" y="3060220"/>
        <a:ext cx="3600000" cy="72000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3932DE-F7B3-4B51-AEC4-FF131EE79FE5}">
      <dsp:nvSpPr>
        <dsp:cNvPr id="0" name=""/>
        <dsp:cNvSpPr/>
      </dsp:nvSpPr>
      <dsp:spPr>
        <a:xfrm>
          <a:off x="0" y="752"/>
          <a:ext cx="6680450" cy="176187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116289-E454-4FD6-B673-08939847C204}">
      <dsp:nvSpPr>
        <dsp:cNvPr id="0" name=""/>
        <dsp:cNvSpPr/>
      </dsp:nvSpPr>
      <dsp:spPr>
        <a:xfrm>
          <a:off x="532968" y="397175"/>
          <a:ext cx="969032" cy="96903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8433916-FC04-4963-87CC-13565BD02CF1}">
      <dsp:nvSpPr>
        <dsp:cNvPr id="0" name=""/>
        <dsp:cNvSpPr/>
      </dsp:nvSpPr>
      <dsp:spPr>
        <a:xfrm>
          <a:off x="2034968" y="752"/>
          <a:ext cx="4645481" cy="1761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465" tIns="186465" rIns="186465" bIns="186465" numCol="1" spcCol="1270" anchor="ctr" anchorCtr="0">
          <a:noAutofit/>
        </a:bodyPr>
        <a:lstStyle/>
        <a:p>
          <a:pPr marL="0" lvl="0" indent="0" algn="l" defTabSz="711200">
            <a:lnSpc>
              <a:spcPct val="90000"/>
            </a:lnSpc>
            <a:spcBef>
              <a:spcPct val="0"/>
            </a:spcBef>
            <a:spcAft>
              <a:spcPct val="35000"/>
            </a:spcAft>
            <a:buNone/>
          </a:pPr>
          <a:r>
            <a:rPr lang="en-US" sz="1600" kern="1200"/>
            <a:t>Polymers: large molecules made by linking together many smaller molecules, called monomers, much like paper clips in a long chain.</a:t>
          </a:r>
        </a:p>
      </dsp:txBody>
      <dsp:txXfrm>
        <a:off x="2034968" y="752"/>
        <a:ext cx="4645481" cy="1761877"/>
      </dsp:txXfrm>
    </dsp:sp>
    <dsp:sp modelId="{BC83FE4F-D9C9-4866-ACC1-9797E8AE8877}">
      <dsp:nvSpPr>
        <dsp:cNvPr id="0" name=""/>
        <dsp:cNvSpPr/>
      </dsp:nvSpPr>
      <dsp:spPr>
        <a:xfrm>
          <a:off x="0" y="2203100"/>
          <a:ext cx="6680450" cy="176187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24BA4A-C627-49F4-8849-99900DAB97EE}">
      <dsp:nvSpPr>
        <dsp:cNvPr id="0" name=""/>
        <dsp:cNvSpPr/>
      </dsp:nvSpPr>
      <dsp:spPr>
        <a:xfrm>
          <a:off x="532968" y="2599522"/>
          <a:ext cx="969032" cy="96903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9BF43F7-01FE-4D0D-907B-36F7CD5E92D6}">
      <dsp:nvSpPr>
        <dsp:cNvPr id="0" name=""/>
        <dsp:cNvSpPr/>
      </dsp:nvSpPr>
      <dsp:spPr>
        <a:xfrm>
          <a:off x="2034968" y="2203100"/>
          <a:ext cx="4645481" cy="1761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465" tIns="186465" rIns="186465" bIns="186465" numCol="1" spcCol="1270" anchor="ctr" anchorCtr="0">
          <a:noAutofit/>
        </a:bodyPr>
        <a:lstStyle/>
        <a:p>
          <a:pPr marL="0" lvl="0" indent="0" algn="l" defTabSz="711200">
            <a:lnSpc>
              <a:spcPct val="90000"/>
            </a:lnSpc>
            <a:spcBef>
              <a:spcPct val="0"/>
            </a:spcBef>
            <a:spcAft>
              <a:spcPct val="35000"/>
            </a:spcAft>
            <a:buNone/>
          </a:pPr>
          <a:r>
            <a:rPr lang="en-US" sz="1600" kern="1200"/>
            <a:t>Plastics are synthetic polymers, but many natural polymers have similar properties recognized since early times. Amber from tree sap, and tortoise shell, for example, can be processed and fashioned into jewelry or ornaments. </a:t>
          </a:r>
        </a:p>
      </dsp:txBody>
      <dsp:txXfrm>
        <a:off x="2034968" y="2203100"/>
        <a:ext cx="4645481" cy="1761877"/>
      </dsp:txXfrm>
    </dsp:sp>
    <dsp:sp modelId="{8507E022-4A9B-4227-BF91-98215A5A443B}">
      <dsp:nvSpPr>
        <dsp:cNvPr id="0" name=""/>
        <dsp:cNvSpPr/>
      </dsp:nvSpPr>
      <dsp:spPr>
        <a:xfrm>
          <a:off x="0" y="4405447"/>
          <a:ext cx="6680450" cy="176187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9E31CE-1DCF-4EFA-993D-19233E6C961B}">
      <dsp:nvSpPr>
        <dsp:cNvPr id="0" name=""/>
        <dsp:cNvSpPr/>
      </dsp:nvSpPr>
      <dsp:spPr>
        <a:xfrm>
          <a:off x="532968" y="4801869"/>
          <a:ext cx="969032" cy="96903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409A436-A7FB-4675-9F6C-AB2A209AC158}">
      <dsp:nvSpPr>
        <dsp:cNvPr id="0" name=""/>
        <dsp:cNvSpPr/>
      </dsp:nvSpPr>
      <dsp:spPr>
        <a:xfrm>
          <a:off x="2034968" y="4405447"/>
          <a:ext cx="4645481" cy="1761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465" tIns="186465" rIns="186465" bIns="186465" numCol="1" spcCol="1270" anchor="ctr" anchorCtr="0">
          <a:noAutofit/>
        </a:bodyPr>
        <a:lstStyle/>
        <a:p>
          <a:pPr marL="0" lvl="0" indent="0" algn="l" defTabSz="711200">
            <a:lnSpc>
              <a:spcPct val="90000"/>
            </a:lnSpc>
            <a:spcBef>
              <a:spcPct val="0"/>
            </a:spcBef>
            <a:spcAft>
              <a:spcPct val="35000"/>
            </a:spcAft>
            <a:buNone/>
          </a:pPr>
          <a:r>
            <a:rPr lang="en-US" sz="1600" kern="1200"/>
            <a:t>Rubber and cotton are plant polymers, and wool and silk are animal polymers.</a:t>
          </a:r>
        </a:p>
      </dsp:txBody>
      <dsp:txXfrm>
        <a:off x="2034968" y="4405447"/>
        <a:ext cx="4645481" cy="17618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A2E027-5113-4701-9F7A-D6F77D885170}">
      <dsp:nvSpPr>
        <dsp:cNvPr id="0" name=""/>
        <dsp:cNvSpPr/>
      </dsp:nvSpPr>
      <dsp:spPr>
        <a:xfrm>
          <a:off x="0" y="720"/>
          <a:ext cx="6896830" cy="168663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C26B95-8740-41A0-BD1B-C62D3E657A72}">
      <dsp:nvSpPr>
        <dsp:cNvPr id="0" name=""/>
        <dsp:cNvSpPr/>
      </dsp:nvSpPr>
      <dsp:spPr>
        <a:xfrm>
          <a:off x="510206" y="380213"/>
          <a:ext cx="927647" cy="9276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A412467-4867-49F3-A6BD-3EB25EAB27A5}">
      <dsp:nvSpPr>
        <dsp:cNvPr id="0" name=""/>
        <dsp:cNvSpPr/>
      </dsp:nvSpPr>
      <dsp:spPr>
        <a:xfrm>
          <a:off x="1948060" y="720"/>
          <a:ext cx="4948769" cy="1686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502" tIns="178502" rIns="178502" bIns="178502" numCol="1" spcCol="1270" anchor="ctr" anchorCtr="0">
          <a:noAutofit/>
        </a:bodyPr>
        <a:lstStyle/>
        <a:p>
          <a:pPr marL="0" lvl="0" indent="0" algn="l" defTabSz="933450">
            <a:lnSpc>
              <a:spcPct val="90000"/>
            </a:lnSpc>
            <a:spcBef>
              <a:spcPct val="0"/>
            </a:spcBef>
            <a:spcAft>
              <a:spcPct val="35000"/>
            </a:spcAft>
            <a:buNone/>
          </a:pPr>
          <a:r>
            <a:rPr lang="en-CA" sz="2100" kern="1200"/>
            <a:t>Coal, oil sands, heavy oil, crude oil, and natural gas are non-renewable sources of fossil fuels. </a:t>
          </a:r>
          <a:endParaRPr lang="en-US" sz="2100" kern="1200"/>
        </a:p>
      </dsp:txBody>
      <dsp:txXfrm>
        <a:off x="1948060" y="720"/>
        <a:ext cx="4948769" cy="1686632"/>
      </dsp:txXfrm>
    </dsp:sp>
    <dsp:sp modelId="{DB95C613-B795-43AB-A657-93E90B57B803}">
      <dsp:nvSpPr>
        <dsp:cNvPr id="0" name=""/>
        <dsp:cNvSpPr/>
      </dsp:nvSpPr>
      <dsp:spPr>
        <a:xfrm>
          <a:off x="0" y="2109011"/>
          <a:ext cx="6896830" cy="168663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59F5A5-610E-4052-B5BE-F2D28CD5CCBA}">
      <dsp:nvSpPr>
        <dsp:cNvPr id="0" name=""/>
        <dsp:cNvSpPr/>
      </dsp:nvSpPr>
      <dsp:spPr>
        <a:xfrm>
          <a:off x="510206" y="2488504"/>
          <a:ext cx="927647" cy="9276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B5C61AA-3E1D-49E8-8CE0-DAFCF44CB817}">
      <dsp:nvSpPr>
        <dsp:cNvPr id="0" name=""/>
        <dsp:cNvSpPr/>
      </dsp:nvSpPr>
      <dsp:spPr>
        <a:xfrm>
          <a:off x="1948060" y="2109011"/>
          <a:ext cx="4948769" cy="1686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502" tIns="178502" rIns="178502" bIns="178502" numCol="1" spcCol="1270" anchor="ctr" anchorCtr="0">
          <a:noAutofit/>
        </a:bodyPr>
        <a:lstStyle/>
        <a:p>
          <a:pPr marL="0" lvl="0" indent="0" algn="l" defTabSz="933450">
            <a:lnSpc>
              <a:spcPct val="90000"/>
            </a:lnSpc>
            <a:spcBef>
              <a:spcPct val="0"/>
            </a:spcBef>
            <a:spcAft>
              <a:spcPct val="35000"/>
            </a:spcAft>
            <a:buNone/>
          </a:pPr>
          <a:r>
            <a:rPr lang="en-CA" sz="2100" kern="1200"/>
            <a:t>They are also the primary sources of hydrocarbons—compounds containing carbon atoms bonded to hydrogen atoms. </a:t>
          </a:r>
          <a:endParaRPr lang="en-US" sz="2100" kern="1200"/>
        </a:p>
      </dsp:txBody>
      <dsp:txXfrm>
        <a:off x="1948060" y="2109011"/>
        <a:ext cx="4948769" cy="1686632"/>
      </dsp:txXfrm>
    </dsp:sp>
    <dsp:sp modelId="{EF059B5A-8FFA-41E4-928B-D727F69503FD}">
      <dsp:nvSpPr>
        <dsp:cNvPr id="0" name=""/>
        <dsp:cNvSpPr/>
      </dsp:nvSpPr>
      <dsp:spPr>
        <a:xfrm>
          <a:off x="0" y="4217302"/>
          <a:ext cx="6896830" cy="168663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CF5ECF-B6F6-42EC-8000-B5E73A53C1E1}">
      <dsp:nvSpPr>
        <dsp:cNvPr id="0" name=""/>
        <dsp:cNvSpPr/>
      </dsp:nvSpPr>
      <dsp:spPr>
        <a:xfrm>
          <a:off x="510206" y="4596794"/>
          <a:ext cx="927647" cy="9276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F7DD13D-8543-4B90-93BF-1AB126E7D91C}">
      <dsp:nvSpPr>
        <dsp:cNvPr id="0" name=""/>
        <dsp:cNvSpPr/>
      </dsp:nvSpPr>
      <dsp:spPr>
        <a:xfrm>
          <a:off x="1948060" y="4217302"/>
          <a:ext cx="4948769" cy="1686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502" tIns="178502" rIns="178502" bIns="178502" numCol="1" spcCol="1270" anchor="ctr" anchorCtr="0">
          <a:noAutofit/>
        </a:bodyPr>
        <a:lstStyle/>
        <a:p>
          <a:pPr marL="0" lvl="0" indent="0" algn="l" defTabSz="933450">
            <a:lnSpc>
              <a:spcPct val="90000"/>
            </a:lnSpc>
            <a:spcBef>
              <a:spcPct val="0"/>
            </a:spcBef>
            <a:spcAft>
              <a:spcPct val="35000"/>
            </a:spcAft>
            <a:buNone/>
          </a:pPr>
          <a:r>
            <a:rPr lang="en-CA" sz="2100" kern="1200"/>
            <a:t>Hydrocarbons are the starting points in the synthesis of thousands of products, including specific fuels, plastics, and synthetic fibres.</a:t>
          </a:r>
          <a:endParaRPr lang="en-US" sz="2100" kern="1200"/>
        </a:p>
      </dsp:txBody>
      <dsp:txXfrm>
        <a:off x="1948060" y="4217302"/>
        <a:ext cx="4948769" cy="168663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9FFAFD-7C68-4EA8-B603-B6D8A48EE02F}">
      <dsp:nvSpPr>
        <dsp:cNvPr id="0" name=""/>
        <dsp:cNvSpPr/>
      </dsp:nvSpPr>
      <dsp:spPr>
        <a:xfrm>
          <a:off x="2363694" y="17370"/>
          <a:ext cx="1990125" cy="1990125"/>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12CEE1-0044-4019-AEA6-A65DB385A986}">
      <dsp:nvSpPr>
        <dsp:cNvPr id="0" name=""/>
        <dsp:cNvSpPr/>
      </dsp:nvSpPr>
      <dsp:spPr>
        <a:xfrm>
          <a:off x="2787819" y="441495"/>
          <a:ext cx="1141875" cy="11418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B165AF5-BE63-4C5A-B018-B93F002145DB}">
      <dsp:nvSpPr>
        <dsp:cNvPr id="0" name=""/>
        <dsp:cNvSpPr/>
      </dsp:nvSpPr>
      <dsp:spPr>
        <a:xfrm>
          <a:off x="1727507" y="2627370"/>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a:t>a polymer of but-1-ene</a:t>
          </a:r>
        </a:p>
      </dsp:txBody>
      <dsp:txXfrm>
        <a:off x="1727507" y="2627370"/>
        <a:ext cx="3262500" cy="720000"/>
      </dsp:txXfrm>
    </dsp:sp>
    <dsp:sp modelId="{C6548FAC-5B17-4D41-A88F-1E496A70E4D8}">
      <dsp:nvSpPr>
        <dsp:cNvPr id="0" name=""/>
        <dsp:cNvSpPr/>
      </dsp:nvSpPr>
      <dsp:spPr>
        <a:xfrm>
          <a:off x="6197132" y="17370"/>
          <a:ext cx="1990125" cy="1990125"/>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8C901D-E314-4E12-836A-D5E134B8754F}">
      <dsp:nvSpPr>
        <dsp:cNvPr id="0" name=""/>
        <dsp:cNvSpPr/>
      </dsp:nvSpPr>
      <dsp:spPr>
        <a:xfrm>
          <a:off x="6621257" y="441495"/>
          <a:ext cx="1141875" cy="11418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9ABB3B2-B246-4AE0-8E87-8786ECD6975B}">
      <dsp:nvSpPr>
        <dsp:cNvPr id="0" name=""/>
        <dsp:cNvSpPr/>
      </dsp:nvSpPr>
      <dsp:spPr>
        <a:xfrm>
          <a:off x="5560944" y="2627370"/>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a:t>a polymer of 1-chloro-1,2,2-trifluoroethene</a:t>
          </a:r>
        </a:p>
      </dsp:txBody>
      <dsp:txXfrm>
        <a:off x="5560944" y="2627370"/>
        <a:ext cx="3262500" cy="72000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08783B-32A6-4E83-B986-C9BFB1269E84}">
      <dsp:nvSpPr>
        <dsp:cNvPr id="0" name=""/>
        <dsp:cNvSpPr/>
      </dsp:nvSpPr>
      <dsp:spPr>
        <a:xfrm>
          <a:off x="101761" y="147689"/>
          <a:ext cx="1525776" cy="152577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BD9CEF-F2A9-4C88-9B00-F2CB502BE1AA}">
      <dsp:nvSpPr>
        <dsp:cNvPr id="0" name=""/>
        <dsp:cNvSpPr/>
      </dsp:nvSpPr>
      <dsp:spPr>
        <a:xfrm>
          <a:off x="422174" y="468102"/>
          <a:ext cx="884950" cy="8849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94ED5C8-3999-4AF9-B129-5104CCF35DEB}">
      <dsp:nvSpPr>
        <dsp:cNvPr id="0" name=""/>
        <dsp:cNvSpPr/>
      </dsp:nvSpPr>
      <dsp:spPr>
        <a:xfrm>
          <a:off x="1954489" y="147689"/>
          <a:ext cx="3596472" cy="1525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Including the synthetic fibres nylon and polyester, and natural polymers like proteins and DNA</a:t>
          </a:r>
        </a:p>
      </dsp:txBody>
      <dsp:txXfrm>
        <a:off x="1954489" y="147689"/>
        <a:ext cx="3596472" cy="1525776"/>
      </dsp:txXfrm>
    </dsp:sp>
    <dsp:sp modelId="{E9A6CECB-230E-4A5C-AC14-65D38B7DD869}">
      <dsp:nvSpPr>
        <dsp:cNvPr id="0" name=""/>
        <dsp:cNvSpPr/>
      </dsp:nvSpPr>
      <dsp:spPr>
        <a:xfrm>
          <a:off x="6177620" y="147689"/>
          <a:ext cx="1525776" cy="152577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C8A0E3-351B-46EF-9425-40EE08082D4B}">
      <dsp:nvSpPr>
        <dsp:cNvPr id="0" name=""/>
        <dsp:cNvSpPr/>
      </dsp:nvSpPr>
      <dsp:spPr>
        <a:xfrm>
          <a:off x="6498032" y="468102"/>
          <a:ext cx="884950" cy="8849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E608B20-7AEF-480D-8703-5343FC5527EF}">
      <dsp:nvSpPr>
        <dsp:cNvPr id="0" name=""/>
        <dsp:cNvSpPr/>
      </dsp:nvSpPr>
      <dsp:spPr>
        <a:xfrm>
          <a:off x="8030348" y="147689"/>
          <a:ext cx="3596472" cy="1525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Produced by condensation polymerization reactions. These reactions involve the formation of a small molecule (such as H2O, NH3, or HCl) </a:t>
          </a:r>
        </a:p>
      </dsp:txBody>
      <dsp:txXfrm>
        <a:off x="8030348" y="147689"/>
        <a:ext cx="3596472" cy="1525776"/>
      </dsp:txXfrm>
    </dsp:sp>
    <dsp:sp modelId="{FEF00499-BD35-4501-A587-18EC9E21B631}">
      <dsp:nvSpPr>
        <dsp:cNvPr id="0" name=""/>
        <dsp:cNvSpPr/>
      </dsp:nvSpPr>
      <dsp:spPr>
        <a:xfrm>
          <a:off x="101761" y="2358982"/>
          <a:ext cx="1525776" cy="152577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6B5798-65C4-4183-896E-F19B94F7D814}">
      <dsp:nvSpPr>
        <dsp:cNvPr id="0" name=""/>
        <dsp:cNvSpPr/>
      </dsp:nvSpPr>
      <dsp:spPr>
        <a:xfrm>
          <a:off x="422174" y="2679395"/>
          <a:ext cx="884950" cy="8849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F648B17-7D6D-46FB-A629-F9290B0C7FF4}">
      <dsp:nvSpPr>
        <dsp:cNvPr id="0" name=""/>
        <dsp:cNvSpPr/>
      </dsp:nvSpPr>
      <dsp:spPr>
        <a:xfrm>
          <a:off x="1954489" y="2358982"/>
          <a:ext cx="3596472" cy="1525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The small molecule is said to be “condensed out” of the reaction. </a:t>
          </a:r>
        </a:p>
      </dsp:txBody>
      <dsp:txXfrm>
        <a:off x="1954489" y="2358982"/>
        <a:ext cx="3596472" cy="1525776"/>
      </dsp:txXfrm>
    </dsp:sp>
    <dsp:sp modelId="{FF2FD8C2-19DE-4A6A-BC73-EE179DC0F2D7}">
      <dsp:nvSpPr>
        <dsp:cNvPr id="0" name=""/>
        <dsp:cNvSpPr/>
      </dsp:nvSpPr>
      <dsp:spPr>
        <a:xfrm>
          <a:off x="6177620" y="2358982"/>
          <a:ext cx="1525776" cy="152577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8C338E-3800-4849-9210-D08EB9D96D3F}">
      <dsp:nvSpPr>
        <dsp:cNvPr id="0" name=""/>
        <dsp:cNvSpPr/>
      </dsp:nvSpPr>
      <dsp:spPr>
        <a:xfrm>
          <a:off x="6498032" y="2679395"/>
          <a:ext cx="884950" cy="8849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27148E6-0285-4109-8CD8-C2D3469AC37B}">
      <dsp:nvSpPr>
        <dsp:cNvPr id="0" name=""/>
        <dsp:cNvSpPr/>
      </dsp:nvSpPr>
      <dsp:spPr>
        <a:xfrm>
          <a:off x="8030348" y="2358982"/>
          <a:ext cx="3596472" cy="1525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The monomer molecules bond at the site where atoms are removed from their functional groups. To form a condensation polymer, the monomer molecules must each have at least two functional groups, one on each end.</a:t>
          </a:r>
        </a:p>
      </dsp:txBody>
      <dsp:txXfrm>
        <a:off x="8030348" y="2358982"/>
        <a:ext cx="3596472" cy="152577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BBF3AE-65D8-44D6-8732-6A1A0F60DAFF}">
      <dsp:nvSpPr>
        <dsp:cNvPr id="0" name=""/>
        <dsp:cNvSpPr/>
      </dsp:nvSpPr>
      <dsp:spPr>
        <a:xfrm>
          <a:off x="0" y="0"/>
          <a:ext cx="5726852" cy="0"/>
        </a:xfrm>
        <a:prstGeom prst="line">
          <a:avLst/>
        </a:prstGeom>
        <a:blipFill rotWithShape="1">
          <a:blip xmlns:r="http://schemas.openxmlformats.org/officeDocument/2006/relationships" r:embed="rId1">
            <a:duotone>
              <a:schemeClr val="accent2">
                <a:hueOff val="0"/>
                <a:satOff val="0"/>
                <a:lumOff val="0"/>
                <a:alphaOff val="0"/>
                <a:tint val="98000"/>
                <a:lumMod val="102000"/>
              </a:schemeClr>
              <a:schemeClr val="accent2">
                <a:hueOff val="0"/>
                <a:satOff val="0"/>
                <a:lumOff val="0"/>
                <a:alphaOff val="0"/>
                <a:shade val="98000"/>
                <a:lumMod val="98000"/>
              </a:schemeClr>
            </a:duotone>
          </a:blip>
          <a:tile tx="0" ty="0" sx="100000" sy="100000" flip="none" algn="tl"/>
        </a:blipFill>
        <a:ln w="9525" cap="rnd"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DB5C206C-BDBD-49AD-A1EC-C157C50E1DEC}">
      <dsp:nvSpPr>
        <dsp:cNvPr id="0" name=""/>
        <dsp:cNvSpPr/>
      </dsp:nvSpPr>
      <dsp:spPr>
        <a:xfrm>
          <a:off x="0" y="0"/>
          <a:ext cx="5726852" cy="2451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When a carboxylic acid reacts with an alcohol in an esterification reaction, a water molecule is eliminated and a single ester molecule is formed. </a:t>
          </a:r>
        </a:p>
      </dsp:txBody>
      <dsp:txXfrm>
        <a:off x="0" y="0"/>
        <a:ext cx="5726852" cy="2451495"/>
      </dsp:txXfrm>
    </dsp:sp>
    <dsp:sp modelId="{E03DE326-CDA7-45DF-98EF-0AF56D0C4735}">
      <dsp:nvSpPr>
        <dsp:cNvPr id="0" name=""/>
        <dsp:cNvSpPr/>
      </dsp:nvSpPr>
      <dsp:spPr>
        <a:xfrm>
          <a:off x="0" y="2451495"/>
          <a:ext cx="5726852" cy="0"/>
        </a:xfrm>
        <a:prstGeom prst="line">
          <a:avLst/>
        </a:prstGeom>
        <a:blipFill rotWithShape="1">
          <a:blip xmlns:r="http://schemas.openxmlformats.org/officeDocument/2006/relationships" r:embed="rId1">
            <a:duotone>
              <a:schemeClr val="accent2">
                <a:hueOff val="838775"/>
                <a:satOff val="-7923"/>
                <a:lumOff val="-8237"/>
                <a:alphaOff val="0"/>
                <a:tint val="98000"/>
                <a:lumMod val="102000"/>
              </a:schemeClr>
              <a:schemeClr val="accent2">
                <a:hueOff val="838775"/>
                <a:satOff val="-7923"/>
                <a:lumOff val="-8237"/>
                <a:alphaOff val="0"/>
                <a:shade val="98000"/>
                <a:lumMod val="98000"/>
              </a:schemeClr>
            </a:duotone>
          </a:blip>
          <a:tile tx="0" ty="0" sx="100000" sy="100000" flip="none" algn="tl"/>
        </a:blipFill>
        <a:ln w="9525" cap="rnd" cmpd="sng" algn="ctr">
          <a:solidFill>
            <a:schemeClr val="accent2">
              <a:hueOff val="838775"/>
              <a:satOff val="-7923"/>
              <a:lumOff val="-8237"/>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6F9C91CF-A699-48D2-B29B-BB99BB3AE01E}">
      <dsp:nvSpPr>
        <dsp:cNvPr id="0" name=""/>
        <dsp:cNvSpPr/>
      </dsp:nvSpPr>
      <dsp:spPr>
        <a:xfrm>
          <a:off x="0" y="2451495"/>
          <a:ext cx="5726852" cy="2451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The two reactant molecules are linked together into a single ester molecule. This esterification reaction can be repeated to form not just one ester molecule, but many esters joined in a long chain, a polyester</a:t>
          </a:r>
        </a:p>
      </dsp:txBody>
      <dsp:txXfrm>
        <a:off x="0" y="2451495"/>
        <a:ext cx="5726852" cy="2451495"/>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5ED652-ADA7-4937-84FA-1EA67D4F76A1}">
      <dsp:nvSpPr>
        <dsp:cNvPr id="0" name=""/>
        <dsp:cNvSpPr/>
      </dsp:nvSpPr>
      <dsp:spPr>
        <a:xfrm>
          <a:off x="0" y="2847"/>
          <a:ext cx="6812723" cy="0"/>
        </a:xfrm>
        <a:prstGeom prst="line">
          <a:avLst/>
        </a:prstGeom>
        <a:blipFill rotWithShape="1">
          <a:blip xmlns:r="http://schemas.openxmlformats.org/officeDocument/2006/relationships" r:embed="rId1">
            <a:duotone>
              <a:schemeClr val="accent2">
                <a:hueOff val="0"/>
                <a:satOff val="0"/>
                <a:lumOff val="0"/>
                <a:alphaOff val="0"/>
                <a:tint val="98000"/>
                <a:lumMod val="102000"/>
              </a:schemeClr>
              <a:schemeClr val="accent2">
                <a:hueOff val="0"/>
                <a:satOff val="0"/>
                <a:lumOff val="0"/>
                <a:alphaOff val="0"/>
                <a:shade val="98000"/>
                <a:lumMod val="98000"/>
              </a:schemeClr>
            </a:duotone>
          </a:blip>
          <a:tile tx="0" ty="0" sx="100000" sy="100000" flip="none" algn="tl"/>
        </a:blipFill>
        <a:ln w="9525" cap="rnd"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85E8F3C9-8AE0-42D0-94E9-734484ABF482}">
      <dsp:nvSpPr>
        <dsp:cNvPr id="0" name=""/>
        <dsp:cNvSpPr/>
      </dsp:nvSpPr>
      <dsp:spPr>
        <a:xfrm>
          <a:off x="0" y="2847"/>
          <a:ext cx="6812723" cy="1942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Starchy foods such as rice, wheat, corn, and potatoes provide us with readily available energy. They are also the main method of energy storage for the plants that produce them, as seeds or tubers. </a:t>
          </a:r>
        </a:p>
      </dsp:txBody>
      <dsp:txXfrm>
        <a:off x="0" y="2847"/>
        <a:ext cx="6812723" cy="1942317"/>
      </dsp:txXfrm>
    </dsp:sp>
    <dsp:sp modelId="{9AEBB9A5-50F1-4826-B554-45C420FA1A62}">
      <dsp:nvSpPr>
        <dsp:cNvPr id="0" name=""/>
        <dsp:cNvSpPr/>
      </dsp:nvSpPr>
      <dsp:spPr>
        <a:xfrm>
          <a:off x="0" y="1945165"/>
          <a:ext cx="6812723" cy="0"/>
        </a:xfrm>
        <a:prstGeom prst="line">
          <a:avLst/>
        </a:prstGeom>
        <a:blipFill rotWithShape="1">
          <a:blip xmlns:r="http://schemas.openxmlformats.org/officeDocument/2006/relationships" r:embed="rId1">
            <a:duotone>
              <a:schemeClr val="accent3">
                <a:hueOff val="0"/>
                <a:satOff val="0"/>
                <a:lumOff val="0"/>
                <a:alphaOff val="0"/>
                <a:tint val="98000"/>
                <a:lumMod val="102000"/>
              </a:schemeClr>
              <a:schemeClr val="accent3">
                <a:hueOff val="0"/>
                <a:satOff val="0"/>
                <a:lumOff val="0"/>
                <a:alphaOff val="0"/>
                <a:shade val="98000"/>
                <a:lumMod val="98000"/>
              </a:schemeClr>
            </a:duotone>
          </a:blip>
          <a:tile tx="0" ty="0" sx="100000" sy="100000" flip="none" algn="tl"/>
        </a:blipFill>
        <a:ln w="9525" cap="rnd" cmpd="sng" algn="ctr">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BBCA81A4-BCB1-432B-BA11-519EAAA5F568}">
      <dsp:nvSpPr>
        <dsp:cNvPr id="0" name=""/>
        <dsp:cNvSpPr/>
      </dsp:nvSpPr>
      <dsp:spPr>
        <a:xfrm>
          <a:off x="0" y="1945165"/>
          <a:ext cx="6812723" cy="1942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Starches are polymers of glucose, in either branched or unbranched chains; they are, thus, polysaccharides. </a:t>
          </a:r>
        </a:p>
      </dsp:txBody>
      <dsp:txXfrm>
        <a:off x="0" y="1945165"/>
        <a:ext cx="6812723" cy="1942317"/>
      </dsp:txXfrm>
    </dsp:sp>
    <dsp:sp modelId="{DFC67045-E543-4DF7-930D-75BEFEDB3B00}">
      <dsp:nvSpPr>
        <dsp:cNvPr id="0" name=""/>
        <dsp:cNvSpPr/>
      </dsp:nvSpPr>
      <dsp:spPr>
        <a:xfrm>
          <a:off x="0" y="3887482"/>
          <a:ext cx="6812723" cy="0"/>
        </a:xfrm>
        <a:prstGeom prst="line">
          <a:avLst/>
        </a:prstGeom>
        <a:blipFill rotWithShape="1">
          <a:blip xmlns:r="http://schemas.openxmlformats.org/officeDocument/2006/relationships" r:embed="rId1">
            <a:duotone>
              <a:schemeClr val="accent4">
                <a:hueOff val="0"/>
                <a:satOff val="0"/>
                <a:lumOff val="0"/>
                <a:alphaOff val="0"/>
                <a:tint val="98000"/>
                <a:lumMod val="102000"/>
              </a:schemeClr>
              <a:schemeClr val="accent4">
                <a:hueOff val="0"/>
                <a:satOff val="0"/>
                <a:lumOff val="0"/>
                <a:alphaOff val="0"/>
                <a:shade val="98000"/>
                <a:lumMod val="98000"/>
              </a:schemeClr>
            </a:duotone>
          </a:blip>
          <a:tile tx="0" ty="0" sx="100000" sy="100000" flip="none" algn="tl"/>
        </a:blipFill>
        <a:ln w="9525" cap="rnd"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3ED6BE21-852E-46C5-894E-9FDF8A3A3B47}">
      <dsp:nvSpPr>
        <dsp:cNvPr id="0" name=""/>
        <dsp:cNvSpPr/>
      </dsp:nvSpPr>
      <dsp:spPr>
        <a:xfrm>
          <a:off x="0" y="3887482"/>
          <a:ext cx="6812723" cy="1942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We have, in our digestive tracts, very specific enzymes. </a:t>
          </a:r>
        </a:p>
      </dsp:txBody>
      <dsp:txXfrm>
        <a:off x="0" y="3887482"/>
        <a:ext cx="6812723" cy="19423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28BC37-27FC-412B-B4A6-02F80727908D}">
      <dsp:nvSpPr>
        <dsp:cNvPr id="0" name=""/>
        <dsp:cNvSpPr/>
      </dsp:nvSpPr>
      <dsp:spPr>
        <a:xfrm>
          <a:off x="582063" y="0"/>
          <a:ext cx="1510523" cy="15105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094F631-DCAD-4D19-8762-57B073CA3797}">
      <dsp:nvSpPr>
        <dsp:cNvPr id="0" name=""/>
        <dsp:cNvSpPr/>
      </dsp:nvSpPr>
      <dsp:spPr>
        <a:xfrm>
          <a:off x="582063" y="1655207"/>
          <a:ext cx="4315781" cy="647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CA" sz="2000" kern="1200"/>
            <a:t>Have a look at the case study in your textbook</a:t>
          </a:r>
          <a:endParaRPr lang="en-US" sz="2000" kern="1200"/>
        </a:p>
      </dsp:txBody>
      <dsp:txXfrm>
        <a:off x="582063" y="1655207"/>
        <a:ext cx="4315781" cy="647367"/>
      </dsp:txXfrm>
    </dsp:sp>
    <dsp:sp modelId="{E43CA116-06CE-4777-A4D9-6269474F7C5B}">
      <dsp:nvSpPr>
        <dsp:cNvPr id="0" name=""/>
        <dsp:cNvSpPr/>
      </dsp:nvSpPr>
      <dsp:spPr>
        <a:xfrm>
          <a:off x="582063" y="2369869"/>
          <a:ext cx="4315781" cy="994871"/>
        </a:xfrm>
        <a:prstGeom prst="rect">
          <a:avLst/>
        </a:prstGeom>
        <a:noFill/>
        <a:ln>
          <a:noFill/>
        </a:ln>
        <a:effectLst/>
      </dsp:spPr>
      <dsp:style>
        <a:lnRef idx="0">
          <a:scrgbClr r="0" g="0" b="0"/>
        </a:lnRef>
        <a:fillRef idx="0">
          <a:scrgbClr r="0" g="0" b="0"/>
        </a:fillRef>
        <a:effectRef idx="0">
          <a:scrgbClr r="0" g="0" b="0"/>
        </a:effectRef>
        <a:fontRef idx="minor"/>
      </dsp:style>
    </dsp:sp>
    <dsp:sp modelId="{3E6F4ED7-D7B2-4A25-A271-5C510DC78A8D}">
      <dsp:nvSpPr>
        <dsp:cNvPr id="0" name=""/>
        <dsp:cNvSpPr/>
      </dsp:nvSpPr>
      <dsp:spPr>
        <a:xfrm>
          <a:off x="5653106" y="0"/>
          <a:ext cx="1510523" cy="15105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AAB62B2-DD05-4817-90C4-FF1A8FD4C539}">
      <dsp:nvSpPr>
        <dsp:cNvPr id="0" name=""/>
        <dsp:cNvSpPr/>
      </dsp:nvSpPr>
      <dsp:spPr>
        <a:xfrm>
          <a:off x="5653106" y="1655207"/>
          <a:ext cx="4315781" cy="647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CA" sz="2000" kern="1200"/>
            <a:t>Answer the 4 Case Study questions (omitting the extension questions)</a:t>
          </a:r>
          <a:endParaRPr lang="en-US" sz="2000" kern="1200"/>
        </a:p>
      </dsp:txBody>
      <dsp:txXfrm>
        <a:off x="5653106" y="1655207"/>
        <a:ext cx="4315781" cy="647367"/>
      </dsp:txXfrm>
    </dsp:sp>
    <dsp:sp modelId="{5E0083F5-F0F9-4AC6-82C6-379BE6F1F2C7}">
      <dsp:nvSpPr>
        <dsp:cNvPr id="0" name=""/>
        <dsp:cNvSpPr/>
      </dsp:nvSpPr>
      <dsp:spPr>
        <a:xfrm>
          <a:off x="5653106" y="2369869"/>
          <a:ext cx="4315781" cy="994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100000"/>
            </a:lnSpc>
            <a:spcBef>
              <a:spcPct val="0"/>
            </a:spcBef>
            <a:spcAft>
              <a:spcPct val="35000"/>
            </a:spcAft>
            <a:buNone/>
          </a:pPr>
          <a:r>
            <a:rPr lang="en-CA" sz="1500" kern="1200"/>
            <a:t>Each of you will hand in one set of questions for grading</a:t>
          </a:r>
          <a:endParaRPr lang="en-US" sz="1500" kern="1200"/>
        </a:p>
        <a:p>
          <a:pPr marL="0" lvl="0" indent="0" algn="l" defTabSz="666750">
            <a:lnSpc>
              <a:spcPct val="100000"/>
            </a:lnSpc>
            <a:spcBef>
              <a:spcPct val="0"/>
            </a:spcBef>
            <a:spcAft>
              <a:spcPct val="35000"/>
            </a:spcAft>
            <a:buNone/>
          </a:pPr>
          <a:r>
            <a:rPr lang="en-CA" sz="1500" kern="1200" dirty="0"/>
            <a:t>Make sure to clearly indicate your responses and write in complete sentences</a:t>
          </a:r>
          <a:endParaRPr lang="en-US" sz="1500" kern="1200" dirty="0"/>
        </a:p>
      </dsp:txBody>
      <dsp:txXfrm>
        <a:off x="5653106" y="2369869"/>
        <a:ext cx="4315781" cy="9948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192035-5881-4794-ABDA-0FF5111DF7B9}">
      <dsp:nvSpPr>
        <dsp:cNvPr id="0" name=""/>
        <dsp:cNvSpPr/>
      </dsp:nvSpPr>
      <dsp:spPr>
        <a:xfrm>
          <a:off x="0" y="410"/>
          <a:ext cx="10550952" cy="96111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0C68A9-D5EE-4483-A1FC-6535724B00E0}">
      <dsp:nvSpPr>
        <dsp:cNvPr id="0" name=""/>
        <dsp:cNvSpPr/>
      </dsp:nvSpPr>
      <dsp:spPr>
        <a:xfrm>
          <a:off x="290738" y="216662"/>
          <a:ext cx="528615" cy="5286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F74E35F-4058-4879-9D49-F0722A0B0AA4}">
      <dsp:nvSpPr>
        <dsp:cNvPr id="0" name=""/>
        <dsp:cNvSpPr/>
      </dsp:nvSpPr>
      <dsp:spPr>
        <a:xfrm>
          <a:off x="1110093" y="410"/>
          <a:ext cx="9440858" cy="961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19" tIns="101719" rIns="101719" bIns="101719" numCol="1" spcCol="1270" anchor="ctr" anchorCtr="0">
          <a:noAutofit/>
        </a:bodyPr>
        <a:lstStyle/>
        <a:p>
          <a:pPr marL="0" lvl="0" indent="0" algn="l" defTabSz="1111250">
            <a:lnSpc>
              <a:spcPct val="90000"/>
            </a:lnSpc>
            <a:spcBef>
              <a:spcPct val="0"/>
            </a:spcBef>
            <a:spcAft>
              <a:spcPct val="35000"/>
            </a:spcAft>
            <a:buNone/>
          </a:pPr>
          <a:r>
            <a:rPr lang="en-CA" sz="2500" kern="1200"/>
            <a:t>Natural gas has varying composition but it is primarily methane, CH4(g) </a:t>
          </a:r>
          <a:endParaRPr lang="en-US" sz="2500" kern="1200"/>
        </a:p>
      </dsp:txBody>
      <dsp:txXfrm>
        <a:off x="1110093" y="410"/>
        <a:ext cx="9440858" cy="961119"/>
      </dsp:txXfrm>
    </dsp:sp>
    <dsp:sp modelId="{B45EB72B-CC93-464F-A84E-309947C5F282}">
      <dsp:nvSpPr>
        <dsp:cNvPr id="0" name=""/>
        <dsp:cNvSpPr/>
      </dsp:nvSpPr>
      <dsp:spPr>
        <a:xfrm>
          <a:off x="0" y="1201810"/>
          <a:ext cx="10550952" cy="96111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72C599-7CE6-445B-B9BF-C4AF3DE56234}">
      <dsp:nvSpPr>
        <dsp:cNvPr id="0" name=""/>
        <dsp:cNvSpPr/>
      </dsp:nvSpPr>
      <dsp:spPr>
        <a:xfrm>
          <a:off x="290738" y="1418062"/>
          <a:ext cx="528615" cy="5286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9E39A38-BED5-4052-BFF4-FF8794E3F9D8}">
      <dsp:nvSpPr>
        <dsp:cNvPr id="0" name=""/>
        <dsp:cNvSpPr/>
      </dsp:nvSpPr>
      <dsp:spPr>
        <a:xfrm>
          <a:off x="1110093" y="1201810"/>
          <a:ext cx="9440858" cy="961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19" tIns="101719" rIns="101719" bIns="101719" numCol="1" spcCol="1270" anchor="ctr" anchorCtr="0">
          <a:noAutofit/>
        </a:bodyPr>
        <a:lstStyle/>
        <a:p>
          <a:pPr marL="0" lvl="0" indent="0" algn="l" defTabSz="1111250">
            <a:lnSpc>
              <a:spcPct val="90000"/>
            </a:lnSpc>
            <a:spcBef>
              <a:spcPct val="0"/>
            </a:spcBef>
            <a:spcAft>
              <a:spcPct val="35000"/>
            </a:spcAft>
            <a:buNone/>
          </a:pPr>
          <a:r>
            <a:rPr lang="en-CA" sz="2500" kern="1200"/>
            <a:t>Methane is the smallest of the alkane molecules.</a:t>
          </a:r>
          <a:endParaRPr lang="en-US" sz="2500" kern="1200"/>
        </a:p>
      </dsp:txBody>
      <dsp:txXfrm>
        <a:off x="1110093" y="1201810"/>
        <a:ext cx="9440858" cy="961119"/>
      </dsp:txXfrm>
    </dsp:sp>
    <dsp:sp modelId="{B10D2434-B46C-4A54-86BC-71696D7C3449}">
      <dsp:nvSpPr>
        <dsp:cNvPr id="0" name=""/>
        <dsp:cNvSpPr/>
      </dsp:nvSpPr>
      <dsp:spPr>
        <a:xfrm>
          <a:off x="0" y="2403210"/>
          <a:ext cx="10550952" cy="96111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5824D0-2554-4BC8-8E6D-827C0493B895}">
      <dsp:nvSpPr>
        <dsp:cNvPr id="0" name=""/>
        <dsp:cNvSpPr/>
      </dsp:nvSpPr>
      <dsp:spPr>
        <a:xfrm>
          <a:off x="290738" y="2619462"/>
          <a:ext cx="528615" cy="5286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42444E7-C658-4E2A-AF11-5EA4E99F1EE5}">
      <dsp:nvSpPr>
        <dsp:cNvPr id="0" name=""/>
        <dsp:cNvSpPr/>
      </dsp:nvSpPr>
      <dsp:spPr>
        <a:xfrm>
          <a:off x="1110093" y="2403210"/>
          <a:ext cx="9440858" cy="961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19" tIns="101719" rIns="101719" bIns="101719" numCol="1" spcCol="1270" anchor="ctr" anchorCtr="0">
          <a:noAutofit/>
        </a:bodyPr>
        <a:lstStyle/>
        <a:p>
          <a:pPr marL="0" lvl="0" indent="0" algn="l" defTabSz="1111250">
            <a:lnSpc>
              <a:spcPct val="90000"/>
            </a:lnSpc>
            <a:spcBef>
              <a:spcPct val="0"/>
            </a:spcBef>
            <a:spcAft>
              <a:spcPct val="35000"/>
            </a:spcAft>
            <a:buNone/>
          </a:pPr>
          <a:r>
            <a:rPr lang="en-CA" sz="2500" kern="1200"/>
            <a:t>An </a:t>
          </a:r>
          <a:r>
            <a:rPr lang="en-CA" sz="2500" i="1" kern="1200"/>
            <a:t>alkane is a class of hydrocarbons that </a:t>
          </a:r>
          <a:r>
            <a:rPr lang="en-CA" sz="2500" kern="1200"/>
            <a:t>contains only single bonds and only carbon and hydrogen atoms.</a:t>
          </a:r>
          <a:endParaRPr lang="en-US" sz="2500" kern="1200"/>
        </a:p>
      </dsp:txBody>
      <dsp:txXfrm>
        <a:off x="1110093" y="2403210"/>
        <a:ext cx="9440858" cy="9611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79C92B-8DCB-4747-8D7A-B50CA5974244}">
      <dsp:nvSpPr>
        <dsp:cNvPr id="0" name=""/>
        <dsp:cNvSpPr/>
      </dsp:nvSpPr>
      <dsp:spPr>
        <a:xfrm>
          <a:off x="0" y="0"/>
          <a:ext cx="5726852" cy="0"/>
        </a:xfrm>
        <a:prstGeom prst="line">
          <a:avLst/>
        </a:prstGeom>
        <a:blipFill rotWithShape="1">
          <a:blip xmlns:r="http://schemas.openxmlformats.org/officeDocument/2006/relationships" r:embed="rId1">
            <a:duotone>
              <a:schemeClr val="dk2">
                <a:hueOff val="0"/>
                <a:satOff val="0"/>
                <a:lumOff val="0"/>
                <a:alphaOff val="0"/>
                <a:tint val="98000"/>
                <a:lumMod val="102000"/>
              </a:schemeClr>
              <a:schemeClr val="dk2">
                <a:hueOff val="0"/>
                <a:satOff val="0"/>
                <a:lumOff val="0"/>
                <a:alphaOff val="0"/>
                <a:shade val="98000"/>
                <a:lumMod val="98000"/>
              </a:schemeClr>
            </a:duotone>
          </a:blip>
          <a:tile tx="0" ty="0" sx="100000" sy="100000" flip="none" algn="tl"/>
        </a:blipFill>
        <a:ln w="9525" cap="rnd" cmpd="sng" algn="ctr">
          <a:solidFill>
            <a:schemeClr val="dk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D22776D1-C175-4BBA-B41A-6920E3994A39}">
      <dsp:nvSpPr>
        <dsp:cNvPr id="0" name=""/>
        <dsp:cNvSpPr/>
      </dsp:nvSpPr>
      <dsp:spPr>
        <a:xfrm>
          <a:off x="0" y="0"/>
          <a:ext cx="5726852" cy="2451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CA" sz="2600" kern="1200"/>
            <a:t>Chemical formulas tell you the total number of each kind of atom in a molecule. Except for the three smallest molecules there are several</a:t>
          </a:r>
          <a:r>
            <a:rPr lang="en-CA" sz="2600" b="1" kern="1200"/>
            <a:t> </a:t>
          </a:r>
          <a:r>
            <a:rPr lang="en-CA" sz="2600" kern="1200"/>
            <a:t>structures that can have the same molecular formula. </a:t>
          </a:r>
          <a:endParaRPr lang="en-US" sz="2600" kern="1200"/>
        </a:p>
      </dsp:txBody>
      <dsp:txXfrm>
        <a:off x="0" y="0"/>
        <a:ext cx="5726852" cy="2451495"/>
      </dsp:txXfrm>
    </dsp:sp>
    <dsp:sp modelId="{5253A2F7-1B00-4C61-A772-E55FB69A2C64}">
      <dsp:nvSpPr>
        <dsp:cNvPr id="0" name=""/>
        <dsp:cNvSpPr/>
      </dsp:nvSpPr>
      <dsp:spPr>
        <a:xfrm>
          <a:off x="0" y="2451495"/>
          <a:ext cx="5726852" cy="0"/>
        </a:xfrm>
        <a:prstGeom prst="line">
          <a:avLst/>
        </a:prstGeom>
        <a:blipFill rotWithShape="1">
          <a:blip xmlns:r="http://schemas.openxmlformats.org/officeDocument/2006/relationships" r:embed="rId1">
            <a:duotone>
              <a:schemeClr val="dk2">
                <a:hueOff val="0"/>
                <a:satOff val="0"/>
                <a:lumOff val="0"/>
                <a:alphaOff val="0"/>
                <a:tint val="98000"/>
                <a:lumMod val="102000"/>
              </a:schemeClr>
              <a:schemeClr val="dk2">
                <a:hueOff val="0"/>
                <a:satOff val="0"/>
                <a:lumOff val="0"/>
                <a:alphaOff val="0"/>
                <a:shade val="98000"/>
                <a:lumMod val="98000"/>
              </a:schemeClr>
            </a:duotone>
          </a:blip>
          <a:tile tx="0" ty="0" sx="100000" sy="100000" flip="none" algn="tl"/>
        </a:blipFill>
        <a:ln w="9525" cap="rnd" cmpd="sng" algn="ctr">
          <a:solidFill>
            <a:schemeClr val="dk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EA5125C4-99E8-4F57-9B7A-590C7CE3C412}">
      <dsp:nvSpPr>
        <dsp:cNvPr id="0" name=""/>
        <dsp:cNvSpPr/>
      </dsp:nvSpPr>
      <dsp:spPr>
        <a:xfrm>
          <a:off x="0" y="2451495"/>
          <a:ext cx="5726852" cy="2451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CA" sz="2600" kern="1200"/>
            <a:t>For example, C4H10 has two different structural formulas, both satisfying the rules for chemical bonding.</a:t>
          </a:r>
          <a:endParaRPr lang="en-US" sz="2600" kern="1200"/>
        </a:p>
      </dsp:txBody>
      <dsp:txXfrm>
        <a:off x="0" y="2451495"/>
        <a:ext cx="5726852" cy="24514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F18255-D6D6-4555-967A-5E1B901ECB87}">
      <dsp:nvSpPr>
        <dsp:cNvPr id="0" name=""/>
        <dsp:cNvSpPr/>
      </dsp:nvSpPr>
      <dsp:spPr>
        <a:xfrm>
          <a:off x="0" y="0"/>
          <a:ext cx="5726852" cy="0"/>
        </a:xfrm>
        <a:prstGeom prst="line">
          <a:avLst/>
        </a:prstGeom>
        <a:blipFill rotWithShape="1">
          <a:blip xmlns:r="http://schemas.openxmlformats.org/officeDocument/2006/relationships" r:embed="rId1">
            <a:duotone>
              <a:schemeClr val="accent2">
                <a:hueOff val="0"/>
                <a:satOff val="0"/>
                <a:lumOff val="0"/>
                <a:alphaOff val="0"/>
                <a:tint val="98000"/>
                <a:lumMod val="102000"/>
              </a:schemeClr>
              <a:schemeClr val="accent2">
                <a:hueOff val="0"/>
                <a:satOff val="0"/>
                <a:lumOff val="0"/>
                <a:alphaOff val="0"/>
                <a:shade val="98000"/>
                <a:lumMod val="98000"/>
              </a:schemeClr>
            </a:duotone>
          </a:blip>
          <a:tile tx="0" ty="0" sx="100000" sy="100000" flip="none" algn="tl"/>
        </a:blipFill>
        <a:ln w="9525" cap="rnd"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8BB526B7-1E6D-4ACF-893C-A21443F42BB9}">
      <dsp:nvSpPr>
        <dsp:cNvPr id="0" name=""/>
        <dsp:cNvSpPr/>
      </dsp:nvSpPr>
      <dsp:spPr>
        <a:xfrm>
          <a:off x="0" y="0"/>
          <a:ext cx="5726852" cy="2451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CA" sz="2400" kern="1200"/>
            <a:t>On the evidence of empirical formulas and chemical properties, chemists believe that organic carbon compounds sometimes take the form of cyclic hydrocarbons—hydrocarbons with a closed ring. </a:t>
          </a:r>
          <a:endParaRPr lang="en-US" sz="2400" kern="1200"/>
        </a:p>
      </dsp:txBody>
      <dsp:txXfrm>
        <a:off x="0" y="0"/>
        <a:ext cx="5726852" cy="2451495"/>
      </dsp:txXfrm>
    </dsp:sp>
    <dsp:sp modelId="{2C2F3612-8EF1-4E9B-B93F-ED6FC160FDD3}">
      <dsp:nvSpPr>
        <dsp:cNvPr id="0" name=""/>
        <dsp:cNvSpPr/>
      </dsp:nvSpPr>
      <dsp:spPr>
        <a:xfrm>
          <a:off x="0" y="2451495"/>
          <a:ext cx="5726852" cy="0"/>
        </a:xfrm>
        <a:prstGeom prst="line">
          <a:avLst/>
        </a:prstGeom>
        <a:blipFill rotWithShape="1">
          <a:blip xmlns:r="http://schemas.openxmlformats.org/officeDocument/2006/relationships" r:embed="rId1">
            <a:duotone>
              <a:schemeClr val="accent2">
                <a:hueOff val="838775"/>
                <a:satOff val="-7923"/>
                <a:lumOff val="-8237"/>
                <a:alphaOff val="0"/>
                <a:tint val="98000"/>
                <a:lumMod val="102000"/>
              </a:schemeClr>
              <a:schemeClr val="accent2">
                <a:hueOff val="838775"/>
                <a:satOff val="-7923"/>
                <a:lumOff val="-8237"/>
                <a:alphaOff val="0"/>
                <a:shade val="98000"/>
                <a:lumMod val="98000"/>
              </a:schemeClr>
            </a:duotone>
          </a:blip>
          <a:tile tx="0" ty="0" sx="100000" sy="100000" flip="none" algn="tl"/>
        </a:blipFill>
        <a:ln w="9525" cap="rnd" cmpd="sng" algn="ctr">
          <a:solidFill>
            <a:schemeClr val="accent2">
              <a:hueOff val="838775"/>
              <a:satOff val="-7923"/>
              <a:lumOff val="-8237"/>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7A9A9B3D-2BD5-4CAF-81F1-C6D1B7CFD4D0}">
      <dsp:nvSpPr>
        <dsp:cNvPr id="0" name=""/>
        <dsp:cNvSpPr/>
      </dsp:nvSpPr>
      <dsp:spPr>
        <a:xfrm>
          <a:off x="0" y="2451495"/>
          <a:ext cx="5726852" cy="2451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CA" sz="2400" kern="1200"/>
            <a:t>When all the carbon–carbon bonds in a cyclic hydrocarbon are single bonds, the compound is called a cycloalkane (C</a:t>
          </a:r>
          <a:r>
            <a:rPr lang="en-CA" sz="2400" i="1" kern="1200"/>
            <a:t>nH2n).</a:t>
          </a:r>
          <a:endParaRPr lang="en-US" sz="2400" kern="1200"/>
        </a:p>
      </dsp:txBody>
      <dsp:txXfrm>
        <a:off x="0" y="2451495"/>
        <a:ext cx="5726852" cy="245149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E31FED-1D3B-4004-A4D9-19A9FAE09873}">
      <dsp:nvSpPr>
        <dsp:cNvPr id="0" name=""/>
        <dsp:cNvSpPr/>
      </dsp:nvSpPr>
      <dsp:spPr>
        <a:xfrm>
          <a:off x="0" y="0"/>
          <a:ext cx="5726852" cy="0"/>
        </a:xfrm>
        <a:prstGeom prst="line">
          <a:avLst/>
        </a:prstGeom>
        <a:blipFill rotWithShape="1">
          <a:blip xmlns:r="http://schemas.openxmlformats.org/officeDocument/2006/relationships" r:embed="rId1">
            <a:duotone>
              <a:schemeClr val="accent2">
                <a:hueOff val="0"/>
                <a:satOff val="0"/>
                <a:lumOff val="0"/>
                <a:alphaOff val="0"/>
                <a:tint val="98000"/>
                <a:lumMod val="102000"/>
              </a:schemeClr>
              <a:schemeClr val="accent2">
                <a:hueOff val="0"/>
                <a:satOff val="0"/>
                <a:lumOff val="0"/>
                <a:alphaOff val="0"/>
                <a:shade val="98000"/>
                <a:lumMod val="98000"/>
              </a:schemeClr>
            </a:duotone>
          </a:blip>
          <a:tile tx="0" ty="0" sx="100000" sy="100000" flip="none" algn="tl"/>
        </a:blipFill>
        <a:ln w="9525" cap="rnd"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D83831A1-745B-419B-8631-5AB946A94143}">
      <dsp:nvSpPr>
        <dsp:cNvPr id="0" name=""/>
        <dsp:cNvSpPr/>
      </dsp:nvSpPr>
      <dsp:spPr>
        <a:xfrm>
          <a:off x="0" y="0"/>
          <a:ext cx="5726852" cy="2451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A double or a triple bond between two carbon atoms in a molecule affects the chemical and physical properties of the molecule. </a:t>
          </a:r>
        </a:p>
      </dsp:txBody>
      <dsp:txXfrm>
        <a:off x="0" y="0"/>
        <a:ext cx="5726852" cy="2451495"/>
      </dsp:txXfrm>
    </dsp:sp>
    <dsp:sp modelId="{FF89AB73-9E98-4B2B-80B7-4774BECFE078}">
      <dsp:nvSpPr>
        <dsp:cNvPr id="0" name=""/>
        <dsp:cNvSpPr/>
      </dsp:nvSpPr>
      <dsp:spPr>
        <a:xfrm>
          <a:off x="0" y="2451495"/>
          <a:ext cx="5726852" cy="0"/>
        </a:xfrm>
        <a:prstGeom prst="line">
          <a:avLst/>
        </a:prstGeom>
        <a:blipFill rotWithShape="1">
          <a:blip xmlns:r="http://schemas.openxmlformats.org/officeDocument/2006/relationships" r:embed="rId1">
            <a:duotone>
              <a:schemeClr val="accent2">
                <a:hueOff val="838775"/>
                <a:satOff val="-7923"/>
                <a:lumOff val="-8237"/>
                <a:alphaOff val="0"/>
                <a:tint val="98000"/>
                <a:lumMod val="102000"/>
              </a:schemeClr>
              <a:schemeClr val="accent2">
                <a:hueOff val="838775"/>
                <a:satOff val="-7923"/>
                <a:lumOff val="-8237"/>
                <a:alphaOff val="0"/>
                <a:shade val="98000"/>
                <a:lumMod val="98000"/>
              </a:schemeClr>
            </a:duotone>
          </a:blip>
          <a:tile tx="0" ty="0" sx="100000" sy="100000" flip="none" algn="tl"/>
        </a:blipFill>
        <a:ln w="9525" cap="rnd" cmpd="sng" algn="ctr">
          <a:solidFill>
            <a:schemeClr val="accent2">
              <a:hueOff val="838775"/>
              <a:satOff val="-7923"/>
              <a:lumOff val="-8237"/>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74EC0CAE-C94D-4574-987F-E291407CE9AA}">
      <dsp:nvSpPr>
        <dsp:cNvPr id="0" name=""/>
        <dsp:cNvSpPr/>
      </dsp:nvSpPr>
      <dsp:spPr>
        <a:xfrm>
          <a:off x="0" y="2451495"/>
          <a:ext cx="5726852" cy="2451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Organic compounds with carbon–carbon double or triple bonds are said to be unsaturated, because they have fewer hydrogen atoms than compounds with carbon–carbon single bonds.</a:t>
          </a:r>
        </a:p>
      </dsp:txBody>
      <dsp:txXfrm>
        <a:off x="0" y="2451495"/>
        <a:ext cx="5726852" cy="245149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26B132-BCE6-457F-8CA5-5EABF2D53B73}">
      <dsp:nvSpPr>
        <dsp:cNvPr id="0" name=""/>
        <dsp:cNvSpPr/>
      </dsp:nvSpPr>
      <dsp:spPr>
        <a:xfrm>
          <a:off x="0" y="4534630"/>
          <a:ext cx="1588213" cy="1488366"/>
        </a:xfrm>
        <a:prstGeom prst="rect">
          <a:avLst/>
        </a:prstGeom>
        <a:blipFill rotWithShape="1">
          <a:blip xmlns:r="http://schemas.openxmlformats.org/officeDocument/2006/relationships" r:embed="rId1">
            <a:duotone>
              <a:schemeClr val="accent2">
                <a:hueOff val="0"/>
                <a:satOff val="0"/>
                <a:lumOff val="0"/>
                <a:alphaOff val="0"/>
                <a:tint val="98000"/>
                <a:lumMod val="102000"/>
              </a:schemeClr>
              <a:schemeClr val="accent2">
                <a:hueOff val="0"/>
                <a:satOff val="0"/>
                <a:lumOff val="0"/>
                <a:alphaOff val="0"/>
                <a:shade val="98000"/>
                <a:lumMod val="98000"/>
              </a:schemeClr>
            </a:duotone>
          </a:blip>
          <a:tile tx="0" ty="0" sx="100000" sy="100000" flip="none" algn="tl"/>
        </a:blipFill>
        <a:ln w="9525" cap="rnd"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12954" tIns="256032" rIns="112954" bIns="256032" numCol="1" spcCol="1270" anchor="ctr" anchorCtr="0">
          <a:noAutofit/>
        </a:bodyPr>
        <a:lstStyle/>
        <a:p>
          <a:pPr marL="0" lvl="0" indent="0" algn="ctr" defTabSz="1600200">
            <a:lnSpc>
              <a:spcPct val="90000"/>
            </a:lnSpc>
            <a:spcBef>
              <a:spcPct val="0"/>
            </a:spcBef>
            <a:spcAft>
              <a:spcPct val="35000"/>
            </a:spcAft>
            <a:buNone/>
          </a:pPr>
          <a:r>
            <a:rPr lang="en-US" sz="3600" kern="1200" dirty="0"/>
            <a:t>3rd</a:t>
          </a:r>
        </a:p>
      </dsp:txBody>
      <dsp:txXfrm>
        <a:off x="0" y="4534630"/>
        <a:ext cx="1588213" cy="1488366"/>
      </dsp:txXfrm>
    </dsp:sp>
    <dsp:sp modelId="{66AA6C53-C92F-4C5D-848B-20D271E13615}">
      <dsp:nvSpPr>
        <dsp:cNvPr id="0" name=""/>
        <dsp:cNvSpPr/>
      </dsp:nvSpPr>
      <dsp:spPr>
        <a:xfrm>
          <a:off x="1588213" y="4534630"/>
          <a:ext cx="4764642" cy="1488366"/>
        </a:xfrm>
        <a:prstGeom prst="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6649" tIns="228600" rIns="96649" bIns="228600" numCol="1" spcCol="1270" anchor="ctr" anchorCtr="0">
          <a:noAutofit/>
        </a:bodyPr>
        <a:lstStyle/>
        <a:p>
          <a:pPr marL="0" lvl="0" indent="0" algn="l" defTabSz="800100">
            <a:lnSpc>
              <a:spcPct val="90000"/>
            </a:lnSpc>
            <a:spcBef>
              <a:spcPct val="0"/>
            </a:spcBef>
            <a:spcAft>
              <a:spcPct val="35000"/>
            </a:spcAft>
            <a:buNone/>
          </a:pPr>
          <a:r>
            <a:rPr lang="en-US" sz="1800" kern="1200"/>
            <a:t>Be sure to finish the formula with sufficient hydrogen atoms to complete four bonds for each carbon atom.</a:t>
          </a:r>
        </a:p>
      </dsp:txBody>
      <dsp:txXfrm>
        <a:off x="1588213" y="4534630"/>
        <a:ext cx="4764642" cy="1488366"/>
      </dsp:txXfrm>
    </dsp:sp>
    <dsp:sp modelId="{79929B4C-E8F1-4CB3-A79B-916522161540}">
      <dsp:nvSpPr>
        <dsp:cNvPr id="0" name=""/>
        <dsp:cNvSpPr/>
      </dsp:nvSpPr>
      <dsp:spPr>
        <a:xfrm rot="10800000">
          <a:off x="0" y="2267847"/>
          <a:ext cx="1588213" cy="2289108"/>
        </a:xfrm>
        <a:prstGeom prst="upArrowCallout">
          <a:avLst>
            <a:gd name="adj1" fmla="val 5000"/>
            <a:gd name="adj2" fmla="val 10000"/>
            <a:gd name="adj3" fmla="val 15000"/>
            <a:gd name="adj4" fmla="val 64977"/>
          </a:avLst>
        </a:prstGeom>
        <a:blipFill rotWithShape="1">
          <a:blip xmlns:r="http://schemas.openxmlformats.org/officeDocument/2006/relationships" r:embed="rId1">
            <a:duotone>
              <a:schemeClr val="accent2">
                <a:hueOff val="419388"/>
                <a:satOff val="-3962"/>
                <a:lumOff val="-4118"/>
                <a:alphaOff val="0"/>
                <a:tint val="98000"/>
                <a:lumMod val="102000"/>
              </a:schemeClr>
              <a:schemeClr val="accent2">
                <a:hueOff val="419388"/>
                <a:satOff val="-3962"/>
                <a:lumOff val="-4118"/>
                <a:alphaOff val="0"/>
                <a:shade val="98000"/>
                <a:lumMod val="98000"/>
              </a:schemeClr>
            </a:duotone>
          </a:blip>
          <a:tile tx="0" ty="0" sx="100000" sy="100000" flip="none" algn="tl"/>
        </a:blipFill>
        <a:ln w="9525" cap="rnd" cmpd="sng" algn="ctr">
          <a:solidFill>
            <a:schemeClr val="accent2">
              <a:hueOff val="419388"/>
              <a:satOff val="-3962"/>
              <a:lumOff val="-4118"/>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12954" tIns="256032" rIns="112954" bIns="256032" numCol="1" spcCol="1270" anchor="ctr" anchorCtr="0">
          <a:noAutofit/>
        </a:bodyPr>
        <a:lstStyle/>
        <a:p>
          <a:pPr marL="0" lvl="0" indent="0" algn="ctr" defTabSz="1600200">
            <a:lnSpc>
              <a:spcPct val="90000"/>
            </a:lnSpc>
            <a:spcBef>
              <a:spcPct val="0"/>
            </a:spcBef>
            <a:spcAft>
              <a:spcPct val="35000"/>
            </a:spcAft>
            <a:buNone/>
          </a:pPr>
          <a:r>
            <a:rPr lang="en-US" sz="3600" kern="1200" dirty="0"/>
            <a:t>2nd</a:t>
          </a:r>
        </a:p>
      </dsp:txBody>
      <dsp:txXfrm rot="-10800000">
        <a:off x="0" y="2267847"/>
        <a:ext cx="1588213" cy="1487920"/>
      </dsp:txXfrm>
    </dsp:sp>
    <dsp:sp modelId="{C264C9E5-A532-4D5C-98C3-3F38E5519059}">
      <dsp:nvSpPr>
        <dsp:cNvPr id="0" name=""/>
        <dsp:cNvSpPr/>
      </dsp:nvSpPr>
      <dsp:spPr>
        <a:xfrm>
          <a:off x="1588213" y="2267847"/>
          <a:ext cx="4764642" cy="1487920"/>
        </a:xfrm>
        <a:prstGeom prst="rect">
          <a:avLst/>
        </a:prstGeom>
        <a:solidFill>
          <a:schemeClr val="accent2">
            <a:tint val="40000"/>
            <a:alpha val="90000"/>
            <a:hueOff val="443878"/>
            <a:satOff val="-6554"/>
            <a:lumOff val="-681"/>
            <a:alphaOff val="0"/>
          </a:schemeClr>
        </a:solidFill>
        <a:ln w="9525" cap="rnd" cmpd="sng" algn="ctr">
          <a:solidFill>
            <a:schemeClr val="accent2">
              <a:tint val="40000"/>
              <a:alpha val="90000"/>
              <a:hueOff val="443878"/>
              <a:satOff val="-6554"/>
              <a:lumOff val="-68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6649" tIns="228600" rIns="96649" bIns="228600" numCol="1" spcCol="1270" anchor="ctr" anchorCtr="0">
          <a:noAutofit/>
        </a:bodyPr>
        <a:lstStyle/>
        <a:p>
          <a:pPr marL="0" lvl="0" indent="0" algn="l" defTabSz="800100">
            <a:lnSpc>
              <a:spcPct val="90000"/>
            </a:lnSpc>
            <a:spcBef>
              <a:spcPct val="0"/>
            </a:spcBef>
            <a:spcAft>
              <a:spcPct val="35000"/>
            </a:spcAft>
            <a:buNone/>
          </a:pPr>
          <a:r>
            <a:rPr lang="en-US" sz="1800" kern="1200"/>
            <a:t>Draw the parent alkene or alkyne first, and then add the branches listed in the name. </a:t>
          </a:r>
        </a:p>
      </dsp:txBody>
      <dsp:txXfrm>
        <a:off x="1588213" y="2267847"/>
        <a:ext cx="4764642" cy="1487920"/>
      </dsp:txXfrm>
    </dsp:sp>
    <dsp:sp modelId="{B00957B1-2E55-4FD4-9D61-7E4365D59CDF}">
      <dsp:nvSpPr>
        <dsp:cNvPr id="0" name=""/>
        <dsp:cNvSpPr/>
      </dsp:nvSpPr>
      <dsp:spPr>
        <a:xfrm rot="10800000">
          <a:off x="0" y="1064"/>
          <a:ext cx="1588213" cy="2289108"/>
        </a:xfrm>
        <a:prstGeom prst="upArrowCallout">
          <a:avLst>
            <a:gd name="adj1" fmla="val 5000"/>
            <a:gd name="adj2" fmla="val 10000"/>
            <a:gd name="adj3" fmla="val 15000"/>
            <a:gd name="adj4" fmla="val 64977"/>
          </a:avLst>
        </a:prstGeom>
        <a:blipFill rotWithShape="1">
          <a:blip xmlns:r="http://schemas.openxmlformats.org/officeDocument/2006/relationships" r:embed="rId1">
            <a:duotone>
              <a:schemeClr val="accent2">
                <a:hueOff val="838775"/>
                <a:satOff val="-7923"/>
                <a:lumOff val="-8237"/>
                <a:alphaOff val="0"/>
                <a:tint val="98000"/>
                <a:lumMod val="102000"/>
              </a:schemeClr>
              <a:schemeClr val="accent2">
                <a:hueOff val="838775"/>
                <a:satOff val="-7923"/>
                <a:lumOff val="-8237"/>
                <a:alphaOff val="0"/>
                <a:shade val="98000"/>
                <a:lumMod val="98000"/>
              </a:schemeClr>
            </a:duotone>
          </a:blip>
          <a:tile tx="0" ty="0" sx="100000" sy="100000" flip="none" algn="tl"/>
        </a:blipFill>
        <a:ln w="9525" cap="rnd" cmpd="sng" algn="ctr">
          <a:solidFill>
            <a:schemeClr val="accent2">
              <a:hueOff val="838775"/>
              <a:satOff val="-7923"/>
              <a:lumOff val="-8237"/>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12954" tIns="256032" rIns="112954" bIns="256032" numCol="1" spcCol="1270" anchor="ctr" anchorCtr="0">
          <a:noAutofit/>
        </a:bodyPr>
        <a:lstStyle/>
        <a:p>
          <a:pPr marL="0" lvl="0" indent="0" algn="ctr" defTabSz="1600200">
            <a:lnSpc>
              <a:spcPct val="90000"/>
            </a:lnSpc>
            <a:spcBef>
              <a:spcPct val="0"/>
            </a:spcBef>
            <a:spcAft>
              <a:spcPct val="35000"/>
            </a:spcAft>
            <a:buNone/>
          </a:pPr>
          <a:r>
            <a:rPr lang="en-US" sz="3600" kern="1200" dirty="0"/>
            <a:t>1st</a:t>
          </a:r>
        </a:p>
      </dsp:txBody>
      <dsp:txXfrm rot="-10800000">
        <a:off x="0" y="1064"/>
        <a:ext cx="1588213" cy="1487920"/>
      </dsp:txXfrm>
    </dsp:sp>
    <dsp:sp modelId="{65043D9D-6ADF-4E60-A1EC-C80F8351FD97}">
      <dsp:nvSpPr>
        <dsp:cNvPr id="0" name=""/>
        <dsp:cNvSpPr/>
      </dsp:nvSpPr>
      <dsp:spPr>
        <a:xfrm>
          <a:off x="1588213" y="1064"/>
          <a:ext cx="4764642" cy="1487920"/>
        </a:xfrm>
        <a:prstGeom prst="rect">
          <a:avLst/>
        </a:prstGeom>
        <a:solidFill>
          <a:schemeClr val="accent2">
            <a:tint val="40000"/>
            <a:alpha val="90000"/>
            <a:hueOff val="887755"/>
            <a:satOff val="-13107"/>
            <a:lumOff val="-1362"/>
            <a:alphaOff val="0"/>
          </a:schemeClr>
        </a:solidFill>
        <a:ln w="9525" cap="rnd" cmpd="sng" algn="ctr">
          <a:solidFill>
            <a:schemeClr val="accent2">
              <a:tint val="40000"/>
              <a:alpha val="90000"/>
              <a:hueOff val="887755"/>
              <a:satOff val="-13107"/>
              <a:lumOff val="-136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6649" tIns="228600" rIns="96649" bIns="228600" numCol="1" spcCol="1270" anchor="ctr" anchorCtr="0">
          <a:noAutofit/>
        </a:bodyPr>
        <a:lstStyle/>
        <a:p>
          <a:pPr marL="0" lvl="0" indent="0" algn="l" defTabSz="800100">
            <a:lnSpc>
              <a:spcPct val="90000"/>
            </a:lnSpc>
            <a:spcBef>
              <a:spcPct val="0"/>
            </a:spcBef>
            <a:spcAft>
              <a:spcPct val="35000"/>
            </a:spcAft>
            <a:buNone/>
          </a:pPr>
          <a:r>
            <a:rPr lang="en-US" sz="1800" kern="1200" dirty="0"/>
            <a:t>Whenever you need to draw a structural formula for any hydrocarbon, first look at the end of the name to find the parent chain. </a:t>
          </a:r>
        </a:p>
      </dsp:txBody>
      <dsp:txXfrm>
        <a:off x="1588213" y="1064"/>
        <a:ext cx="4764642" cy="14879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CC7351-308D-463F-99BA-FB2B1D1328C7}">
      <dsp:nvSpPr>
        <dsp:cNvPr id="0" name=""/>
        <dsp:cNvSpPr/>
      </dsp:nvSpPr>
      <dsp:spPr>
        <a:xfrm>
          <a:off x="60791" y="366"/>
          <a:ext cx="4469729" cy="2838278"/>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6A339BD6-2CF4-4027-8D8F-72ABE92EABC8}">
      <dsp:nvSpPr>
        <dsp:cNvPr id="0" name=""/>
        <dsp:cNvSpPr/>
      </dsp:nvSpPr>
      <dsp:spPr>
        <a:xfrm>
          <a:off x="557428" y="472171"/>
          <a:ext cx="4469729" cy="2838278"/>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Ethane cracking is also called dehydrogenation. The term cracking usually refers to breaking a large molecule down into a smaller molecule. </a:t>
          </a:r>
        </a:p>
      </dsp:txBody>
      <dsp:txXfrm>
        <a:off x="640558" y="555301"/>
        <a:ext cx="4303469" cy="2672018"/>
      </dsp:txXfrm>
    </dsp:sp>
    <dsp:sp modelId="{58E5D7E9-F146-4F85-BE8B-698EF78280C6}">
      <dsp:nvSpPr>
        <dsp:cNvPr id="0" name=""/>
        <dsp:cNvSpPr/>
      </dsp:nvSpPr>
      <dsp:spPr>
        <a:xfrm>
          <a:off x="5523794" y="366"/>
          <a:ext cx="4469729" cy="2838278"/>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12C0743B-58F3-42A2-96FB-D6A9DDBA3356}">
      <dsp:nvSpPr>
        <dsp:cNvPr id="0" name=""/>
        <dsp:cNvSpPr/>
      </dsp:nvSpPr>
      <dsp:spPr>
        <a:xfrm>
          <a:off x="6020430" y="472171"/>
          <a:ext cx="4469729" cy="2838278"/>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In the case of ethane cracking, two hydrogen atoms are removed (“cracked”) from an ethane molecule to convert it into an ethene molecule. </a:t>
          </a:r>
        </a:p>
      </dsp:txBody>
      <dsp:txXfrm>
        <a:off x="6103560" y="555301"/>
        <a:ext cx="4303469" cy="267201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8.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0.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5/24/2019</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5/24/2019</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88825"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09790" y="1449148"/>
            <a:ext cx="10569247" cy="2971051"/>
          </a:xfrm>
        </p:spPr>
        <p:txBody>
          <a:bodyPr/>
          <a:lstStyle>
            <a:lvl1pPr>
              <a:defRPr sz="5398"/>
            </a:lvl1pPr>
          </a:lstStyle>
          <a:p>
            <a:r>
              <a:rPr lang="en-US"/>
              <a:t>Click to edit Master title style</a:t>
            </a:r>
            <a:endParaRPr lang="en-US" dirty="0"/>
          </a:p>
        </p:txBody>
      </p:sp>
      <p:sp>
        <p:nvSpPr>
          <p:cNvPr id="3" name="Subtitle 2"/>
          <p:cNvSpPr>
            <a:spLocks noGrp="1"/>
          </p:cNvSpPr>
          <p:nvPr>
            <p:ph type="subTitle" idx="1"/>
          </p:nvPr>
        </p:nvSpPr>
        <p:spPr>
          <a:xfrm>
            <a:off x="809790" y="5280847"/>
            <a:ext cx="10569247" cy="434974"/>
          </a:xfrm>
        </p:spPr>
        <p:txBody>
          <a:bodyPr anchor="t"/>
          <a:lstStyle>
            <a:lvl1pPr marL="0" indent="0" algn="l">
              <a:buNone/>
              <a:defRPr>
                <a:solidFill>
                  <a:schemeClr val="tx1"/>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5/24/2019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5921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9789" y="4800600"/>
            <a:ext cx="10558668" cy="566738"/>
          </a:xfrm>
        </p:spPr>
        <p:txBody>
          <a:bodyPr anchor="b">
            <a:normAutofit/>
          </a:bodyPr>
          <a:lstStyle>
            <a:lvl1pPr algn="l">
              <a:defRPr sz="2399"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88825"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09789" y="5367338"/>
            <a:ext cx="10558668" cy="493712"/>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pPr/>
              <a:t>5/24/2019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1398734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532" y="1081456"/>
            <a:ext cx="6330767"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763" y="1238502"/>
            <a:ext cx="5892305" cy="2645912"/>
          </a:xfrm>
        </p:spPr>
        <p:txBody>
          <a:bodyPr anchor="b"/>
          <a:lstStyle>
            <a:lvl1pPr algn="l">
              <a:defRPr sz="4199" b="1" cap="none"/>
            </a:lvl1pPr>
          </a:lstStyle>
          <a:p>
            <a:r>
              <a:rPr lang="en-US"/>
              <a:t>Click to edit Master title style</a:t>
            </a:r>
            <a:endParaRPr lang="en-US" dirty="0"/>
          </a:p>
        </p:txBody>
      </p:sp>
      <p:sp>
        <p:nvSpPr>
          <p:cNvPr id="3" name="Text Placeholder 2"/>
          <p:cNvSpPr>
            <a:spLocks noGrp="1"/>
          </p:cNvSpPr>
          <p:nvPr>
            <p:ph type="body" idx="1"/>
          </p:nvPr>
        </p:nvSpPr>
        <p:spPr>
          <a:xfrm>
            <a:off x="852968" y="4443681"/>
            <a:ext cx="5890102" cy="713241"/>
          </a:xfrm>
        </p:spPr>
        <p:txBody>
          <a:bodyPr anchor="t">
            <a:noAutofit/>
          </a:bodyPr>
          <a:lstStyle>
            <a:lvl1pPr marL="0" indent="0" algn="l">
              <a:buNone/>
              <a:defRPr sz="17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2670" y="1081457"/>
            <a:ext cx="3809009"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pPr/>
              <a:t>5/24/2019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1772732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588" y="2286585"/>
            <a:ext cx="4893840"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6736" y="2435958"/>
            <a:ext cx="4381380" cy="2007789"/>
          </a:xfrm>
        </p:spPr>
        <p:txBody>
          <a:bodyPr/>
          <a:lstStyle>
            <a:lvl1pPr>
              <a:defRPr sz="3199"/>
            </a:lvl1pPr>
          </a:lstStyle>
          <a:p>
            <a:r>
              <a:rPr lang="en-US"/>
              <a:t>Click to edit Master title style</a:t>
            </a:r>
            <a:endParaRPr lang="en-US" dirty="0"/>
          </a:p>
        </p:txBody>
      </p:sp>
      <p:sp>
        <p:nvSpPr>
          <p:cNvPr id="6" name="Text Placeholder 5"/>
          <p:cNvSpPr>
            <a:spLocks noGrp="1"/>
          </p:cNvSpPr>
          <p:nvPr>
            <p:ph type="body" sz="quarter" idx="16"/>
          </p:nvPr>
        </p:nvSpPr>
        <p:spPr>
          <a:xfrm>
            <a:off x="6154397" y="2286001"/>
            <a:ext cx="4879029"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9AFE8FB1-0A7A-443E-AAF7-31D4FA1AA312}" type="datetimeFigureOut">
              <a:rPr lang="en-US" smtClean="0"/>
              <a:pPr/>
              <a:t>5/24/2019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843807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88825"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5BA54BD-C84D-46CE-8B72-31BFB26ABA43}" type="slidenum">
              <a:rPr lang="en-CA" smtClean="0"/>
              <a:t>‹#›</a:t>
            </a:fld>
            <a:endParaRPr lang="en-CA"/>
          </a:p>
        </p:txBody>
      </p:sp>
    </p:spTree>
    <p:extLst>
      <p:ext uri="{BB962C8B-B14F-4D97-AF65-F5344CB8AC3E}">
        <p14:creationId xmlns:p14="http://schemas.microsoft.com/office/powerpoint/2010/main" val="638541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7654" y="446089"/>
            <a:ext cx="4521171"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1410" y="586171"/>
            <a:ext cx="249414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09790" y="446089"/>
            <a:ext cx="6609818"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5BA54BD-C84D-46CE-8B72-31BFB26ABA43}" type="slidenum">
              <a:rPr lang="en-CA" smtClean="0"/>
              <a:t>‹#›</a:t>
            </a:fld>
            <a:endParaRPr lang="en-CA"/>
          </a:p>
        </p:txBody>
      </p:sp>
    </p:spTree>
    <p:extLst>
      <p:ext uri="{BB962C8B-B14F-4D97-AF65-F5344CB8AC3E}">
        <p14:creationId xmlns:p14="http://schemas.microsoft.com/office/powerpoint/2010/main" val="345260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754" y="557262"/>
            <a:ext cx="3839480" cy="1919239"/>
          </a:xfrm>
        </p:spPr>
        <p:txBody>
          <a:bodyPr anchor="t">
            <a:noAutofit/>
          </a:bodyPr>
          <a:lstStyle>
            <a:lvl1pPr>
              <a:lnSpc>
                <a:spcPct val="93000"/>
              </a:lnSpc>
              <a:defRPr sz="3999"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56431" y="1"/>
            <a:ext cx="6170593" cy="6857999"/>
          </a:xfrm>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758754" y="2621512"/>
            <a:ext cx="3839480" cy="3236976"/>
          </a:xfrm>
        </p:spPr>
        <p:txBody>
          <a:bodyPr/>
          <a:lstStyle>
            <a:lvl1pPr marL="0" indent="0" algn="r">
              <a:lnSpc>
                <a:spcPct val="125000"/>
              </a:lnSpc>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5BA54BD-C84D-46CE-8B72-31BFB26ABA43}" type="slidenum">
              <a:rPr lang="en-CA" smtClean="0"/>
              <a:t>‹#›</a:t>
            </a:fld>
            <a:endParaRPr lang="en-CA"/>
          </a:p>
        </p:txBody>
      </p:sp>
    </p:spTree>
    <p:extLst>
      <p:ext uri="{BB962C8B-B14F-4D97-AF65-F5344CB8AC3E}">
        <p14:creationId xmlns:p14="http://schemas.microsoft.com/office/powerpoint/2010/main" val="23957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88825"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9789" y="447188"/>
            <a:ext cx="10569245"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499" y="2222287"/>
            <a:ext cx="10551825"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25BA54BD-C84D-46CE-8B72-31BFB26ABA43}" type="slidenum">
              <a:rPr lang="en-CA" smtClean="0"/>
              <a:t>‹#›</a:t>
            </a:fld>
            <a:endParaRPr lang="en-CA" dirty="0"/>
          </a:p>
        </p:txBody>
      </p:sp>
    </p:spTree>
    <p:extLst>
      <p:ext uri="{BB962C8B-B14F-4D97-AF65-F5344CB8AC3E}">
        <p14:creationId xmlns:p14="http://schemas.microsoft.com/office/powerpoint/2010/main" val="2805507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2"/>
            <a:ext cx="12188825"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9789" y="2951396"/>
            <a:ext cx="10558668" cy="1468800"/>
          </a:xfrm>
        </p:spPr>
        <p:txBody>
          <a:bodyPr anchor="b"/>
          <a:lstStyle>
            <a:lvl1pPr algn="r">
              <a:defRPr sz="4799" b="1" cap="none"/>
            </a:lvl1pPr>
          </a:lstStyle>
          <a:p>
            <a:r>
              <a:rPr lang="en-US"/>
              <a:t>Click to edit Master title style</a:t>
            </a:r>
            <a:endParaRPr lang="en-US" dirty="0"/>
          </a:p>
        </p:txBody>
      </p:sp>
      <p:sp>
        <p:nvSpPr>
          <p:cNvPr id="3" name="Text Placeholder 2"/>
          <p:cNvSpPr>
            <a:spLocks noGrp="1"/>
          </p:cNvSpPr>
          <p:nvPr>
            <p:ph type="body" idx="1"/>
          </p:nvPr>
        </p:nvSpPr>
        <p:spPr>
          <a:xfrm>
            <a:off x="809789" y="5281202"/>
            <a:ext cx="10558668" cy="433955"/>
          </a:xfrm>
        </p:spPr>
        <p:txBody>
          <a:bodyPr anchor="t">
            <a:noAutofit/>
          </a:bodyPr>
          <a:lstStyle>
            <a:lvl1pPr marL="0" indent="0" algn="r">
              <a:buNone/>
              <a:defRPr sz="17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5BA54BD-C84D-46CE-8B72-31BFB26ABA43}" type="slidenum">
              <a:rPr lang="en-CA" smtClean="0"/>
              <a:t>‹#›</a:t>
            </a:fld>
            <a:endParaRPr lang="en-CA"/>
          </a:p>
        </p:txBody>
      </p:sp>
    </p:spTree>
    <p:extLst>
      <p:ext uri="{BB962C8B-B14F-4D97-AF65-F5344CB8AC3E}">
        <p14:creationId xmlns:p14="http://schemas.microsoft.com/office/powerpoint/2010/main" val="3754171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88825"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499" y="2222288"/>
            <a:ext cx="518452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5804" y="2222287"/>
            <a:ext cx="5193230"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FE8FB1-0A7A-443E-AAF7-31D4FA1AA312}"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5BA54BD-C84D-46CE-8B72-31BFB26ABA43}" type="slidenum">
              <a:rPr lang="en-CA" smtClean="0"/>
              <a:t>‹#›</a:t>
            </a:fld>
            <a:endParaRPr lang="en-CA"/>
          </a:p>
        </p:txBody>
      </p:sp>
    </p:spTree>
    <p:extLst>
      <p:ext uri="{BB962C8B-B14F-4D97-AF65-F5344CB8AC3E}">
        <p14:creationId xmlns:p14="http://schemas.microsoft.com/office/powerpoint/2010/main" val="2815082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88825"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517" y="2174875"/>
            <a:ext cx="5188505" cy="576262"/>
          </a:xfrm>
        </p:spPr>
        <p:txBody>
          <a:bodyPr anchor="b">
            <a:noAutofit/>
          </a:bodyPr>
          <a:lstStyle>
            <a:lvl1pPr marL="0" indent="0" algn="ctr">
              <a:buNone/>
              <a:defRPr sz="19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814517" y="2751139"/>
            <a:ext cx="5188504"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5804" y="2174875"/>
            <a:ext cx="5193230" cy="576262"/>
          </a:xfrm>
        </p:spPr>
        <p:txBody>
          <a:bodyPr anchor="b">
            <a:noAutofit/>
          </a:bodyPr>
          <a:lstStyle>
            <a:lvl1pPr marL="0" indent="0" algn="ctr">
              <a:buNone/>
              <a:defRPr sz="19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5804" y="2751139"/>
            <a:ext cx="5193230"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FE8FB1-0A7A-443E-AAF7-31D4FA1AA312}" type="datetimeFigureOut">
              <a:rPr lang="en-US" smtClean="0"/>
              <a:t>5/24/2019</a:t>
            </a:fld>
            <a:endParaRPr lang="en-US"/>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5BA54BD-C84D-46CE-8B72-31BFB26ABA43}" type="slidenum">
              <a:rPr lang="en-CA" smtClean="0"/>
              <a:t>‹#›</a:t>
            </a:fld>
            <a:endParaRPr lang="en-CA"/>
          </a:p>
        </p:txBody>
      </p:sp>
    </p:spTree>
    <p:extLst>
      <p:ext uri="{BB962C8B-B14F-4D97-AF65-F5344CB8AC3E}">
        <p14:creationId xmlns:p14="http://schemas.microsoft.com/office/powerpoint/2010/main" val="2309749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88825"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FE8FB1-0A7A-443E-AAF7-31D4FA1AA312}" type="datetimeFigureOut">
              <a:rPr lang="en-US" smtClean="0"/>
              <a:t>5/24/2019</a:t>
            </a:fld>
            <a:endParaRPr lang="en-US"/>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5BA54BD-C84D-46CE-8B72-31BFB26ABA43}" type="slidenum">
              <a:rPr lang="en-CA" smtClean="0"/>
              <a:t>‹#›</a:t>
            </a:fld>
            <a:endParaRPr lang="en-CA"/>
          </a:p>
        </p:txBody>
      </p:sp>
    </p:spTree>
    <p:extLst>
      <p:ext uri="{BB962C8B-B14F-4D97-AF65-F5344CB8AC3E}">
        <p14:creationId xmlns:p14="http://schemas.microsoft.com/office/powerpoint/2010/main" val="42149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smtClean="0"/>
              <a:t>5/24/2019</a:t>
            </a:fld>
            <a:endParaRPr lang="en-US"/>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5BA54BD-C84D-46CE-8B72-31BFB26ABA43}" type="slidenum">
              <a:rPr lang="en-CA" smtClean="0"/>
              <a:t>‹#›</a:t>
            </a:fld>
            <a:endParaRPr lang="en-CA"/>
          </a:p>
        </p:txBody>
      </p:sp>
    </p:spTree>
    <p:extLst>
      <p:ext uri="{BB962C8B-B14F-4D97-AF65-F5344CB8AC3E}">
        <p14:creationId xmlns:p14="http://schemas.microsoft.com/office/powerpoint/2010/main" val="261976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2872" y="446088"/>
            <a:ext cx="3546609"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2872" y="446088"/>
            <a:ext cx="3546609" cy="1618396"/>
          </a:xfrm>
        </p:spPr>
        <p:txBody>
          <a:bodyPr anchor="b"/>
          <a:lstStyle>
            <a:lvl1pPr algn="l">
              <a:defRPr sz="1999" b="1"/>
            </a:lvl1pPr>
          </a:lstStyle>
          <a:p>
            <a:r>
              <a:rPr lang="en-US"/>
              <a:t>Click to edit Master title style</a:t>
            </a:r>
            <a:endParaRPr lang="en-US" dirty="0"/>
          </a:p>
        </p:txBody>
      </p:sp>
      <p:sp>
        <p:nvSpPr>
          <p:cNvPr id="3" name="Content Placeholder 2"/>
          <p:cNvSpPr>
            <a:spLocks noGrp="1"/>
          </p:cNvSpPr>
          <p:nvPr>
            <p:ph idx="1"/>
          </p:nvPr>
        </p:nvSpPr>
        <p:spPr>
          <a:xfrm>
            <a:off x="4854369" y="446089"/>
            <a:ext cx="6251005"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2872" y="2260739"/>
            <a:ext cx="3546609" cy="3600311"/>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5BA54BD-C84D-46CE-8B72-31BFB26ABA43}" type="slidenum">
              <a:rPr lang="en-CA" smtClean="0"/>
              <a:t>‹#›</a:t>
            </a:fld>
            <a:endParaRPr lang="en-CA"/>
          </a:p>
        </p:txBody>
      </p:sp>
    </p:spTree>
    <p:extLst>
      <p:ext uri="{BB962C8B-B14F-4D97-AF65-F5344CB8AC3E}">
        <p14:creationId xmlns:p14="http://schemas.microsoft.com/office/powerpoint/2010/main" val="89979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516" y="727523"/>
            <a:ext cx="4851724" cy="1617163"/>
          </a:xfrm>
        </p:spPr>
        <p:txBody>
          <a:bodyPr anchor="b">
            <a:normAutofit/>
          </a:bodyPr>
          <a:lstStyle>
            <a:lvl1pPr algn="l">
              <a:defRPr sz="2399"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6529" y="0"/>
            <a:ext cx="6092296"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516" y="2344684"/>
            <a:ext cx="4851724" cy="3516365"/>
          </a:xfrm>
        </p:spPr>
        <p:txBody>
          <a:bodyPr anchor="t">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4798" y="6041363"/>
            <a:ext cx="976625" cy="365125"/>
          </a:xfrm>
        </p:spPr>
        <p:txBody>
          <a:bodyPr/>
          <a:lstStyle/>
          <a:p>
            <a:fld id="{9AFE8FB1-0A7A-443E-AAF7-31D4FA1AA312}" type="datetimeFigureOut">
              <a:rPr lang="en-US" smtClean="0"/>
              <a:pPr/>
              <a:t>5/24/2019</a:t>
            </a:fld>
            <a:endParaRPr lang="en-US" dirty="0"/>
          </a:p>
        </p:txBody>
      </p:sp>
      <p:sp>
        <p:nvSpPr>
          <p:cNvPr id="6" name="Footer Placeholder 5"/>
          <p:cNvSpPr>
            <a:spLocks noGrp="1"/>
          </p:cNvSpPr>
          <p:nvPr>
            <p:ph type="ftr" sz="quarter" idx="11"/>
          </p:nvPr>
        </p:nvSpPr>
        <p:spPr>
          <a:xfrm>
            <a:off x="590243" y="6041363"/>
            <a:ext cx="3294555" cy="365125"/>
          </a:xfrm>
        </p:spPr>
        <p:txBody>
          <a:bodyPr/>
          <a:lstStyle/>
          <a:p>
            <a:endParaRPr lang="en-US" dirty="0"/>
          </a:p>
        </p:txBody>
      </p:sp>
      <p:sp>
        <p:nvSpPr>
          <p:cNvPr id="7" name="Slide Number Placeholder 6"/>
          <p:cNvSpPr>
            <a:spLocks noGrp="1"/>
          </p:cNvSpPr>
          <p:nvPr>
            <p:ph type="sldNum" sz="quarter" idx="12"/>
          </p:nvPr>
        </p:nvSpPr>
        <p:spPr>
          <a:xfrm>
            <a:off x="4861423" y="5915889"/>
            <a:ext cx="1061878" cy="490599"/>
          </a:xfrm>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2044286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9789" y="447188"/>
            <a:ext cx="10569245"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09790" y="2184402"/>
            <a:ext cx="10560534"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396" y="6041363"/>
            <a:ext cx="8642069"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2195" y="6041363"/>
            <a:ext cx="1343356" cy="365125"/>
          </a:xfrm>
          <a:prstGeom prst="rect">
            <a:avLst/>
          </a:prstGeom>
        </p:spPr>
        <p:txBody>
          <a:bodyPr vert="horz" lIns="91440" tIns="45720" rIns="91440" bIns="45720" rtlCol="0" anchor="b"/>
          <a:lstStyle>
            <a:lvl1pPr algn="r">
              <a:defRPr sz="900">
                <a:solidFill>
                  <a:schemeClr val="tx1"/>
                </a:solidFill>
              </a:defRPr>
            </a:lvl1pPr>
          </a:lstStyle>
          <a:p>
            <a:fld id="{9AFE8FB1-0A7A-443E-AAF7-31D4FA1AA312}" type="datetimeFigureOut">
              <a:rPr lang="en-US" smtClean="0"/>
              <a:pPr/>
              <a:t>5/24/2019</a:t>
            </a:fld>
            <a:endParaRPr lang="en-US" dirty="0"/>
          </a:p>
        </p:txBody>
      </p:sp>
      <p:sp>
        <p:nvSpPr>
          <p:cNvPr id="6" name="Slide Number Placeholder 5"/>
          <p:cNvSpPr>
            <a:spLocks noGrp="1"/>
          </p:cNvSpPr>
          <p:nvPr>
            <p:ph type="sldNum" sz="quarter" idx="4"/>
          </p:nvPr>
        </p:nvSpPr>
        <p:spPr>
          <a:xfrm>
            <a:off x="10675551" y="5915889"/>
            <a:ext cx="1061878" cy="490599"/>
          </a:xfrm>
          <a:prstGeom prst="rect">
            <a:avLst/>
          </a:prstGeom>
        </p:spPr>
        <p:txBody>
          <a:bodyPr vert="horz" lIns="91440" tIns="45720" rIns="91440" bIns="10800" rtlCol="0" anchor="b"/>
          <a:lstStyle>
            <a:lvl1pPr algn="r">
              <a:defRPr sz="1999">
                <a:solidFill>
                  <a:schemeClr val="accent1"/>
                </a:solidFill>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4099931905"/>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063" rtl="0" eaLnBrk="1" latinLnBrk="0" hangingPunct="1">
        <a:spcBef>
          <a:spcPct val="0"/>
        </a:spcBef>
        <a:buNone/>
        <a:defRPr sz="3999"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ct val="20000"/>
        </a:spcBef>
        <a:spcAft>
          <a:spcPts val="600"/>
        </a:spcAft>
        <a:buClr>
          <a:schemeClr val="accent1"/>
        </a:buClr>
        <a:buFont typeface="Wingdings 2" charset="2"/>
        <a:buChar char=""/>
        <a:defRPr sz="1799" kern="1200">
          <a:solidFill>
            <a:schemeClr val="tx1"/>
          </a:solidFill>
          <a:latin typeface="+mn-lt"/>
          <a:ea typeface="+mn-ea"/>
          <a:cs typeface="+mn-cs"/>
        </a:defRPr>
      </a:lvl1pPr>
      <a:lvl2pPr marL="742727" indent="-285664" algn="l" defTabSz="457063"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2657" indent="-228531" algn="l" defTabSz="457063"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59972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6783"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39928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79916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19904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59892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5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59.x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0.x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6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97EA66B-2AAB-42B0-9F9D-38920D8D82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64947" y="885433"/>
            <a:ext cx="10258930" cy="3022257"/>
          </a:xfrm>
          <a:effectLst/>
        </p:spPr>
        <p:txBody>
          <a:bodyPr anchor="b">
            <a:normAutofit/>
          </a:bodyPr>
          <a:lstStyle/>
          <a:p>
            <a:pPr algn="ctr"/>
            <a:r>
              <a:rPr lang="en-CA" sz="7100" dirty="0">
                <a:solidFill>
                  <a:schemeClr val="tx1"/>
                </a:solidFill>
              </a:rPr>
              <a:t>Organic Chemistry  Unit III</a:t>
            </a:r>
          </a:p>
        </p:txBody>
      </p:sp>
      <p:sp>
        <p:nvSpPr>
          <p:cNvPr id="3" name="Subtitle 2"/>
          <p:cNvSpPr>
            <a:spLocks noGrp="1"/>
          </p:cNvSpPr>
          <p:nvPr>
            <p:ph type="subTitle" idx="1"/>
          </p:nvPr>
        </p:nvSpPr>
        <p:spPr>
          <a:xfrm>
            <a:off x="1906458" y="4033164"/>
            <a:ext cx="8375908" cy="1469616"/>
          </a:xfrm>
          <a:effectLst/>
        </p:spPr>
        <p:txBody>
          <a:bodyPr anchor="t">
            <a:normAutofit/>
          </a:bodyPr>
          <a:lstStyle/>
          <a:p>
            <a:pPr algn="ctr"/>
            <a:r>
              <a:rPr lang="en-CA" sz="2000" dirty="0"/>
              <a:t>Chapters 9 &amp; 10</a:t>
            </a:r>
          </a:p>
          <a:p>
            <a:pPr algn="ctr"/>
            <a:r>
              <a:rPr lang="en-CA" sz="2000" dirty="0"/>
              <a:t>Redding – 2019</a:t>
            </a:r>
          </a:p>
          <a:p>
            <a:pPr algn="ctr"/>
            <a:r>
              <a:rPr lang="en-CA" sz="2000" dirty="0"/>
              <a:t>Chemistry 30</a:t>
            </a:r>
          </a:p>
        </p:txBody>
      </p:sp>
      <p:sp>
        <p:nvSpPr>
          <p:cNvPr id="17" name="Freeform: Shape 16">
            <a:extLst>
              <a:ext uri="{FF2B5EF4-FFF2-40B4-BE49-F238E27FC236}">
                <a16:creationId xmlns:a16="http://schemas.microsoft.com/office/drawing/2014/main" id="{D360EBE3-31BB-422F-AA87-FA3873DAE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0800000">
            <a:off x="0" y="5388384"/>
            <a:ext cx="12188825" cy="1469616"/>
          </a:xfrm>
          <a:custGeom>
            <a:avLst/>
            <a:gdLst>
              <a:gd name="connsiteX0" fmla="*/ 6113881 w 12192000"/>
              <a:gd name="connsiteY0" fmla="*/ 1469616 h 1469616"/>
              <a:gd name="connsiteX1" fmla="*/ 6101181 w 12192000"/>
              <a:gd name="connsiteY1" fmla="*/ 1469616 h 1469616"/>
              <a:gd name="connsiteX2" fmla="*/ 6090598 w 12192000"/>
              <a:gd name="connsiteY2" fmla="*/ 1469616 h 1469616"/>
              <a:gd name="connsiteX3" fmla="*/ 6077897 w 12192000"/>
              <a:gd name="connsiteY3" fmla="*/ 1464854 h 1469616"/>
              <a:gd name="connsiteX4" fmla="*/ 6065198 w 12192000"/>
              <a:gd name="connsiteY4" fmla="*/ 1460091 h 1469616"/>
              <a:gd name="connsiteX5" fmla="*/ 6056731 w 12192000"/>
              <a:gd name="connsiteY5" fmla="*/ 1456916 h 1469616"/>
              <a:gd name="connsiteX6" fmla="*/ 5678033 w 12192000"/>
              <a:gd name="connsiteY6" fmla="*/ 1172892 h 1469616"/>
              <a:gd name="connsiteX7" fmla="*/ 0 w 12192000"/>
              <a:gd name="connsiteY7" fmla="*/ 1172892 h 1469616"/>
              <a:gd name="connsiteX8" fmla="*/ 0 w 12192000"/>
              <a:gd name="connsiteY8" fmla="*/ 1162370 h 1469616"/>
              <a:gd name="connsiteX9" fmla="*/ 0 w 12192000"/>
              <a:gd name="connsiteY9" fmla="*/ 403347 h 1469616"/>
              <a:gd name="connsiteX10" fmla="*/ 0 w 12192000"/>
              <a:gd name="connsiteY10" fmla="*/ 0 h 1469616"/>
              <a:gd name="connsiteX11" fmla="*/ 12192000 w 12192000"/>
              <a:gd name="connsiteY11" fmla="*/ 0 h 1469616"/>
              <a:gd name="connsiteX12" fmla="*/ 12192000 w 12192000"/>
              <a:gd name="connsiteY12" fmla="*/ 403347 h 1469616"/>
              <a:gd name="connsiteX13" fmla="*/ 12192000 w 12192000"/>
              <a:gd name="connsiteY13" fmla="*/ 1162370 h 1469616"/>
              <a:gd name="connsiteX14" fmla="*/ 12192000 w 12192000"/>
              <a:gd name="connsiteY14" fmla="*/ 1172892 h 1469616"/>
              <a:gd name="connsiteX15" fmla="*/ 6524330 w 12192000"/>
              <a:gd name="connsiteY15" fmla="*/ 1172892 h 1469616"/>
              <a:gd name="connsiteX16" fmla="*/ 6145631 w 12192000"/>
              <a:gd name="connsiteY16" fmla="*/ 1456916 h 1469616"/>
              <a:gd name="connsiteX17" fmla="*/ 6137163 w 12192000"/>
              <a:gd name="connsiteY17" fmla="*/ 1460091 h 1469616"/>
              <a:gd name="connsiteX18" fmla="*/ 6124463 w 12192000"/>
              <a:gd name="connsiteY18" fmla="*/ 1464854 h 146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0" h="1469616">
                <a:moveTo>
                  <a:pt x="6113881" y="1469616"/>
                </a:moveTo>
                <a:lnTo>
                  <a:pt x="6101181" y="1469616"/>
                </a:lnTo>
                <a:lnTo>
                  <a:pt x="6090598" y="1469616"/>
                </a:lnTo>
                <a:lnTo>
                  <a:pt x="6077897" y="1464854"/>
                </a:lnTo>
                <a:lnTo>
                  <a:pt x="6065198" y="1460091"/>
                </a:lnTo>
                <a:lnTo>
                  <a:pt x="6056731" y="1456916"/>
                </a:lnTo>
                <a:lnTo>
                  <a:pt x="5678033" y="1172892"/>
                </a:lnTo>
                <a:lnTo>
                  <a:pt x="0" y="1172892"/>
                </a:lnTo>
                <a:lnTo>
                  <a:pt x="0" y="1162370"/>
                </a:lnTo>
                <a:lnTo>
                  <a:pt x="0" y="403347"/>
                </a:lnTo>
                <a:lnTo>
                  <a:pt x="0" y="0"/>
                </a:lnTo>
                <a:lnTo>
                  <a:pt x="12192000" y="0"/>
                </a:lnTo>
                <a:lnTo>
                  <a:pt x="12192000" y="403347"/>
                </a:lnTo>
                <a:lnTo>
                  <a:pt x="12192000" y="1162370"/>
                </a:lnTo>
                <a:lnTo>
                  <a:pt x="12192000" y="1172892"/>
                </a:lnTo>
                <a:lnTo>
                  <a:pt x="6524330" y="1172892"/>
                </a:lnTo>
                <a:lnTo>
                  <a:pt x="6145631" y="1456916"/>
                </a:lnTo>
                <a:lnTo>
                  <a:pt x="6137163" y="1460091"/>
                </a:lnTo>
                <a:lnTo>
                  <a:pt x="6124463" y="1464854"/>
                </a:lnTo>
                <a:close/>
              </a:path>
            </a:pathLst>
          </a:custGeom>
          <a:ln>
            <a:noFill/>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88825"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2" name="Rectangle 11">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1448" y="651448"/>
            <a:ext cx="6858000" cy="5555105"/>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51397" y="1734857"/>
            <a:ext cx="3764502" cy="3388287"/>
          </a:xfrm>
        </p:spPr>
        <p:txBody>
          <a:bodyPr vert="horz" lIns="91440" tIns="45720" rIns="91440" bIns="45720" rtlCol="0" anchor="ctr">
            <a:normAutofit/>
          </a:bodyPr>
          <a:lstStyle/>
          <a:p>
            <a:pPr defTabSz="457200"/>
            <a:r>
              <a:rPr lang="en-US" sz="4000"/>
              <a:t>Naming Alkanes</a:t>
            </a:r>
          </a:p>
        </p:txBody>
      </p:sp>
      <p:sp>
        <p:nvSpPr>
          <p:cNvPr id="5" name="Content Placeholder 4"/>
          <p:cNvSpPr>
            <a:spLocks noGrp="1"/>
          </p:cNvSpPr>
          <p:nvPr>
            <p:ph sz="half" idx="2"/>
          </p:nvPr>
        </p:nvSpPr>
        <p:spPr>
          <a:xfrm>
            <a:off x="5374332" y="188640"/>
            <a:ext cx="6363095" cy="6336704"/>
          </a:xfrm>
          <a:effectLst/>
        </p:spPr>
        <p:txBody>
          <a:bodyPr vert="horz" lIns="91440" tIns="45720" rIns="91440" bIns="45720" rtlCol="0" anchor="ctr">
            <a:normAutofit/>
          </a:bodyPr>
          <a:lstStyle/>
          <a:p>
            <a:pPr defTabSz="457200"/>
            <a:r>
              <a:rPr lang="en-US" sz="2400" dirty="0"/>
              <a:t>Although hydrocarbons can be classified according to empirical properties, a more common classification is based upon the chemical formulas of the compounds. (C</a:t>
            </a:r>
            <a:r>
              <a:rPr lang="en-US" sz="2400" i="1" dirty="0"/>
              <a:t>nH2n+2).</a:t>
            </a:r>
            <a:endParaRPr lang="en-US" sz="2400" dirty="0"/>
          </a:p>
          <a:p>
            <a:pPr defTabSz="457200"/>
            <a:r>
              <a:rPr lang="en-US" sz="2400" dirty="0"/>
              <a:t>Hydrocarbons whose empirically determined molecular formulas indicate that the carbon-to-carbon bonds are only single bonds are called alkanes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148" name="Freeform 6">
            <a:extLst>
              <a:ext uri="{FF2B5EF4-FFF2-40B4-BE49-F238E27FC236}">
                <a16:creationId xmlns:a16="http://schemas.microsoft.com/office/drawing/2014/main" id="{53576798-7F98-4C7F-B6C7-6D41B5A7E9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88825"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9789" y="447188"/>
            <a:ext cx="10569244" cy="970450"/>
          </a:xfrm>
        </p:spPr>
        <p:txBody>
          <a:bodyPr vert="horz" lIns="91440" tIns="45720" rIns="91440" bIns="45720" rtlCol="0" anchor="b">
            <a:normAutofit/>
          </a:bodyPr>
          <a:lstStyle/>
          <a:p>
            <a:pPr defTabSz="457200"/>
            <a:r>
              <a:rPr lang="en-US" sz="4000"/>
              <a:t>Names and branches of alkanes</a:t>
            </a:r>
          </a:p>
        </p:txBody>
      </p:sp>
      <p:sp>
        <p:nvSpPr>
          <p:cNvPr id="4" name="Content Placeholder 3"/>
          <p:cNvSpPr>
            <a:spLocks noGrp="1"/>
          </p:cNvSpPr>
          <p:nvPr>
            <p:ph sz="half" idx="2"/>
          </p:nvPr>
        </p:nvSpPr>
        <p:spPr>
          <a:xfrm>
            <a:off x="818498" y="2413000"/>
            <a:ext cx="5779969" cy="3896320"/>
          </a:xfrm>
        </p:spPr>
        <p:txBody>
          <a:bodyPr vert="horz" lIns="91440" tIns="45720" rIns="91440" bIns="45720" rtlCol="0" anchor="ctr">
            <a:normAutofit/>
          </a:bodyPr>
          <a:lstStyle/>
          <a:p>
            <a:pPr defTabSz="457200">
              <a:lnSpc>
                <a:spcPct val="90000"/>
              </a:lnSpc>
            </a:pPr>
            <a:r>
              <a:rPr lang="en-US" sz="2000" dirty="0"/>
              <a:t>The name of the compound indicates whether there are branches on a carbon chain. Prefixes identify groups of atoms that form branches on the structures of larger molecules. </a:t>
            </a:r>
          </a:p>
          <a:p>
            <a:pPr defTabSz="457200">
              <a:lnSpc>
                <a:spcPct val="90000"/>
              </a:lnSpc>
            </a:pPr>
            <a:r>
              <a:rPr lang="en-US" sz="2000" dirty="0"/>
              <a:t>A </a:t>
            </a:r>
            <a:r>
              <a:rPr lang="en-US" sz="2000" i="1" dirty="0"/>
              <a:t>branch is any group of atoms that is not part of the main structure </a:t>
            </a:r>
            <a:r>
              <a:rPr lang="en-US" sz="2000" dirty="0"/>
              <a:t>of the molecule. For example, a branch consisting of only singly bonded carbon and hydrogen atoms is called an alkyl branch. In the names of alkyl branches, the prefixes are followed by a   </a:t>
            </a:r>
            <a:r>
              <a:rPr lang="en-US" sz="2000" i="1" dirty="0"/>
              <a:t>-</a:t>
            </a:r>
            <a:r>
              <a:rPr lang="en-US" sz="2000" i="1" dirty="0" err="1"/>
              <a:t>yl</a:t>
            </a:r>
            <a:r>
              <a:rPr lang="en-US" sz="2000" i="1" dirty="0"/>
              <a:t> suffix</a:t>
            </a:r>
            <a:endParaRPr lang="en-US" sz="2000" dirty="0"/>
          </a:p>
        </p:txBody>
      </p:sp>
      <p:pic>
        <p:nvPicPr>
          <p:cNvPr id="6146" name="Picture 2"/>
          <p:cNvPicPr>
            <a:picLocks noGrp="1" noChangeAspect="1" noChangeArrowheads="1"/>
          </p:cNvPicPr>
          <p:nvPr>
            <p:ph sz="half" idx="1"/>
          </p:nvPr>
        </p:nvPicPr>
        <p:blipFill>
          <a:blip r:embed="rId2" cstate="print"/>
          <a:srcRect l="68010" t="49852" r="10594" b="21606"/>
          <a:stretch>
            <a:fillRect/>
          </a:stretch>
        </p:blipFill>
        <p:spPr bwMode="auto">
          <a:xfrm>
            <a:off x="7146422" y="2623228"/>
            <a:ext cx="4232611" cy="3176013"/>
          </a:xfrm>
          <a:prstGeom prst="roundRect">
            <a:avLst>
              <a:gd name="adj" fmla="val 3876"/>
            </a:avLst>
          </a:prstGeom>
          <a:noFill/>
          <a:ln>
            <a:solidFill>
              <a:schemeClr val="accent1"/>
            </a:solidFill>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2B82547-2424-4E7A-A98B-75206EE730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23">
            <a:extLst>
              <a:ext uri="{FF2B5EF4-FFF2-40B4-BE49-F238E27FC236}">
                <a16:creationId xmlns:a16="http://schemas.microsoft.com/office/drawing/2014/main" id="{5109BC2F-9616-4D7D-9E98-57898009A8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5797"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41586" y="1687286"/>
            <a:ext cx="3268612" cy="3978017"/>
          </a:xfrm>
        </p:spPr>
        <p:txBody>
          <a:bodyPr anchor="t">
            <a:normAutofit/>
          </a:bodyPr>
          <a:lstStyle/>
          <a:p>
            <a:r>
              <a:rPr lang="en-CA" sz="4400"/>
              <a:t>Structural Isomers</a:t>
            </a:r>
          </a:p>
        </p:txBody>
      </p:sp>
      <p:graphicFrame>
        <p:nvGraphicFramePr>
          <p:cNvPr id="5" name="Content Placeholder 2">
            <a:extLst>
              <a:ext uri="{FF2B5EF4-FFF2-40B4-BE49-F238E27FC236}">
                <a16:creationId xmlns:a16="http://schemas.microsoft.com/office/drawing/2014/main" id="{B6FACF16-ADF1-4E5E-A1C1-1DE4DA59B7F5}"/>
              </a:ext>
            </a:extLst>
          </p:cNvPr>
          <p:cNvGraphicFramePr>
            <a:graphicFrameLocks noGrp="1"/>
          </p:cNvGraphicFramePr>
          <p:nvPr>
            <p:ph idx="1"/>
            <p:extLst>
              <p:ext uri="{D42A27DB-BD31-4B8C-83A1-F6EECF244321}">
                <p14:modId xmlns:p14="http://schemas.microsoft.com/office/powerpoint/2010/main" val="2286101268"/>
              </p:ext>
            </p:extLst>
          </p:nvPr>
        </p:nvGraphicFramePr>
        <p:xfrm>
          <a:off x="5507385" y="965200"/>
          <a:ext cx="5726852" cy="4902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2B82547-2424-4E7A-A98B-75206EE730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23">
            <a:extLst>
              <a:ext uri="{FF2B5EF4-FFF2-40B4-BE49-F238E27FC236}">
                <a16:creationId xmlns:a16="http://schemas.microsoft.com/office/drawing/2014/main" id="{5109BC2F-9616-4D7D-9E98-57898009A8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5797"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41586" y="1687286"/>
            <a:ext cx="3268612" cy="3978017"/>
          </a:xfrm>
        </p:spPr>
        <p:txBody>
          <a:bodyPr anchor="t">
            <a:normAutofit/>
          </a:bodyPr>
          <a:lstStyle/>
          <a:p>
            <a:r>
              <a:rPr lang="en-CA" sz="3400"/>
              <a:t>Cycloalkanes</a:t>
            </a:r>
          </a:p>
        </p:txBody>
      </p:sp>
      <p:graphicFrame>
        <p:nvGraphicFramePr>
          <p:cNvPr id="5" name="Content Placeholder 2">
            <a:extLst>
              <a:ext uri="{FF2B5EF4-FFF2-40B4-BE49-F238E27FC236}">
                <a16:creationId xmlns:a16="http://schemas.microsoft.com/office/drawing/2014/main" id="{5E272291-F53F-4DFB-A473-D8F8B27DA59D}"/>
              </a:ext>
            </a:extLst>
          </p:cNvPr>
          <p:cNvGraphicFramePr>
            <a:graphicFrameLocks noGrp="1"/>
          </p:cNvGraphicFramePr>
          <p:nvPr>
            <p:ph idx="1"/>
            <p:extLst>
              <p:ext uri="{D42A27DB-BD31-4B8C-83A1-F6EECF244321}">
                <p14:modId xmlns:p14="http://schemas.microsoft.com/office/powerpoint/2010/main" val="2743468164"/>
              </p:ext>
            </p:extLst>
          </p:nvPr>
        </p:nvGraphicFramePr>
        <p:xfrm>
          <a:off x="5507385" y="965200"/>
          <a:ext cx="5726852" cy="4902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2B82547-2424-4E7A-A98B-75206EE730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23">
            <a:extLst>
              <a:ext uri="{FF2B5EF4-FFF2-40B4-BE49-F238E27FC236}">
                <a16:creationId xmlns:a16="http://schemas.microsoft.com/office/drawing/2014/main" id="{5109BC2F-9616-4D7D-9E98-57898009A8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5797"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41586" y="1687286"/>
            <a:ext cx="3268612" cy="3978017"/>
          </a:xfrm>
        </p:spPr>
        <p:txBody>
          <a:bodyPr anchor="t">
            <a:normAutofit/>
          </a:bodyPr>
          <a:lstStyle/>
          <a:p>
            <a:r>
              <a:rPr lang="en-CA" sz="4400"/>
              <a:t>9.3 – Alkenes and Alkynes</a:t>
            </a:r>
            <a:endParaRPr lang="en-US" sz="4400"/>
          </a:p>
        </p:txBody>
      </p:sp>
      <p:graphicFrame>
        <p:nvGraphicFramePr>
          <p:cNvPr id="5" name="Content Placeholder 2">
            <a:extLst>
              <a:ext uri="{FF2B5EF4-FFF2-40B4-BE49-F238E27FC236}">
                <a16:creationId xmlns:a16="http://schemas.microsoft.com/office/drawing/2014/main" id="{B759821B-F702-4779-8D64-863842D76FFD}"/>
              </a:ext>
            </a:extLst>
          </p:cNvPr>
          <p:cNvGraphicFramePr>
            <a:graphicFrameLocks noGrp="1"/>
          </p:cNvGraphicFramePr>
          <p:nvPr>
            <p:ph idx="1"/>
            <p:extLst>
              <p:ext uri="{D42A27DB-BD31-4B8C-83A1-F6EECF244321}">
                <p14:modId xmlns:p14="http://schemas.microsoft.com/office/powerpoint/2010/main" val="1845603345"/>
              </p:ext>
            </p:extLst>
          </p:nvPr>
        </p:nvGraphicFramePr>
        <p:xfrm>
          <a:off x="5507385" y="965200"/>
          <a:ext cx="5726852" cy="4902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416E3E5-5186-46A4-AFBD-337387D316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 y="0"/>
            <a:ext cx="1218425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23">
            <a:extLst>
              <a:ext uri="{FF2B5EF4-FFF2-40B4-BE49-F238E27FC236}">
                <a16:creationId xmlns:a16="http://schemas.microsoft.com/office/drawing/2014/main" id="{7B8FAACC-353E-4F84-BA62-A5514185D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7553027" y="0"/>
            <a:ext cx="4635798"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solidFill>
            <a:srgbClr val="212121"/>
          </a:solidFill>
          <a:ln>
            <a:noFill/>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162622" y="457201"/>
            <a:ext cx="3574806" cy="1332688"/>
          </a:xfrm>
        </p:spPr>
        <p:txBody>
          <a:bodyPr anchor="b">
            <a:normAutofit/>
          </a:bodyPr>
          <a:lstStyle/>
          <a:p>
            <a:pPr algn="ctr">
              <a:lnSpc>
                <a:spcPct val="90000"/>
              </a:lnSpc>
            </a:pPr>
            <a:r>
              <a:rPr lang="en-US" sz="3000">
                <a:solidFill>
                  <a:srgbClr val="FFFFFF"/>
                </a:solidFill>
              </a:rPr>
              <a:t>Changing alkenes/alkynes </a:t>
            </a:r>
            <a:r>
              <a:rPr lang="en-US" sz="3000">
                <a:solidFill>
                  <a:srgbClr val="FFFFFF"/>
                </a:solidFill>
                <a:sym typeface="Wingdings" pitchFamily="2" charset="2"/>
              </a:rPr>
              <a:t> alkanes</a:t>
            </a:r>
            <a:endParaRPr lang="en-US" sz="3000">
              <a:solidFill>
                <a:srgbClr val="FFFFFF"/>
              </a:solidFill>
            </a:endParaRPr>
          </a:p>
        </p:txBody>
      </p:sp>
      <p:pic>
        <p:nvPicPr>
          <p:cNvPr id="1026" name="Picture 2"/>
          <p:cNvPicPr>
            <a:picLocks noChangeAspect="1" noChangeArrowheads="1"/>
          </p:cNvPicPr>
          <p:nvPr/>
        </p:nvPicPr>
        <p:blipFill>
          <a:blip r:embed="rId2" cstate="print"/>
          <a:srcRect l="32848" t="51797" r="11044" b="11782"/>
          <a:stretch>
            <a:fillRect/>
          </a:stretch>
        </p:blipFill>
        <p:spPr bwMode="auto">
          <a:xfrm>
            <a:off x="463840" y="1639990"/>
            <a:ext cx="6611134" cy="3218582"/>
          </a:xfrm>
          <a:prstGeom prst="roundRect">
            <a:avLst>
              <a:gd name="adj" fmla="val 3876"/>
            </a:avLst>
          </a:prstGeom>
          <a:noFill/>
          <a:ln>
            <a:solidFill>
              <a:schemeClr val="accent1"/>
            </a:solidFill>
          </a:ln>
          <a:effectLst/>
        </p:spPr>
      </p:pic>
      <p:sp>
        <p:nvSpPr>
          <p:cNvPr id="3" name="Content Placeholder 2"/>
          <p:cNvSpPr>
            <a:spLocks noGrp="1"/>
          </p:cNvSpPr>
          <p:nvPr>
            <p:ph idx="1"/>
          </p:nvPr>
        </p:nvSpPr>
        <p:spPr>
          <a:xfrm>
            <a:off x="8162622" y="2024743"/>
            <a:ext cx="3574806" cy="4016619"/>
          </a:xfrm>
        </p:spPr>
        <p:txBody>
          <a:bodyPr>
            <a:normAutofit/>
          </a:bodyPr>
          <a:lstStyle/>
          <a:p>
            <a:r>
              <a:rPr lang="en-US" sz="2400" dirty="0">
                <a:solidFill>
                  <a:srgbClr val="FFFFFF"/>
                </a:solidFill>
              </a:rPr>
              <a:t>Addition of a sufficient quantity of hydrogen, called hydrogenation, converts unsaturated hydrocarbons to saturated ones.</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1448" y="651448"/>
            <a:ext cx="6858000" cy="5555105"/>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51397" y="1734857"/>
            <a:ext cx="3764502" cy="3388287"/>
          </a:xfrm>
        </p:spPr>
        <p:txBody>
          <a:bodyPr anchor="ctr">
            <a:normAutofit/>
          </a:bodyPr>
          <a:lstStyle/>
          <a:p>
            <a:r>
              <a:rPr lang="en-US" dirty="0"/>
              <a:t>Naming</a:t>
            </a:r>
          </a:p>
        </p:txBody>
      </p:sp>
      <p:sp>
        <p:nvSpPr>
          <p:cNvPr id="3" name="Content Placeholder 2"/>
          <p:cNvSpPr>
            <a:spLocks noGrp="1"/>
          </p:cNvSpPr>
          <p:nvPr>
            <p:ph idx="1"/>
          </p:nvPr>
        </p:nvSpPr>
        <p:spPr>
          <a:xfrm>
            <a:off x="5555105" y="260648"/>
            <a:ext cx="6371955" cy="6336704"/>
          </a:xfrm>
          <a:effectLst/>
        </p:spPr>
        <p:txBody>
          <a:bodyPr>
            <a:normAutofit/>
          </a:bodyPr>
          <a:lstStyle/>
          <a:p>
            <a:r>
              <a:rPr lang="en-US" sz="2400" dirty="0"/>
              <a:t>Since the location of a multiple bond affects the chemical and physical properties of a compound, an effective naming system should specify the location of the multiple bond. </a:t>
            </a:r>
          </a:p>
          <a:p>
            <a:r>
              <a:rPr lang="en-US" sz="2400" dirty="0"/>
              <a:t>The longest or parent chain of carbon atoms must contain the multiple bond, and the chain is numbered from the end closest to the multiple bond.</a:t>
            </a:r>
          </a:p>
          <a:p>
            <a:r>
              <a:rPr lang="en-US" sz="2400" dirty="0"/>
              <a:t>The number that indicates the position of the multiple bond on the parent chain precedes the ending (-</a:t>
            </a:r>
            <a:r>
              <a:rPr lang="en-US" sz="2400" dirty="0" err="1"/>
              <a:t>ene</a:t>
            </a:r>
            <a:r>
              <a:rPr lang="en-US" sz="2400" dirty="0"/>
              <a:t> or -</a:t>
            </a:r>
            <a:r>
              <a:rPr lang="en-US" sz="2400" dirty="0" err="1"/>
              <a:t>yne</a:t>
            </a:r>
            <a:r>
              <a:rPr lang="en-US" sz="2400" dirty="0"/>
              <a:t>) of the parent chain.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2B82547-2424-4E7A-A98B-75206EE730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23">
            <a:extLst>
              <a:ext uri="{FF2B5EF4-FFF2-40B4-BE49-F238E27FC236}">
                <a16:creationId xmlns:a16="http://schemas.microsoft.com/office/drawing/2014/main" id="{5109BC2F-9616-4D7D-9E98-57898009A8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5797"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41586" y="1687286"/>
            <a:ext cx="3268612" cy="3978017"/>
          </a:xfrm>
        </p:spPr>
        <p:txBody>
          <a:bodyPr anchor="t">
            <a:normAutofit/>
          </a:bodyPr>
          <a:lstStyle/>
          <a:p>
            <a:r>
              <a:rPr lang="en-US" sz="4400"/>
              <a:t>Drawing structural formulas</a:t>
            </a:r>
          </a:p>
        </p:txBody>
      </p:sp>
      <p:graphicFrame>
        <p:nvGraphicFramePr>
          <p:cNvPr id="5" name="Content Placeholder 2">
            <a:extLst>
              <a:ext uri="{FF2B5EF4-FFF2-40B4-BE49-F238E27FC236}">
                <a16:creationId xmlns:a16="http://schemas.microsoft.com/office/drawing/2014/main" id="{948FDCE1-A277-4818-B3DA-DFF0BF043742}"/>
              </a:ext>
            </a:extLst>
          </p:cNvPr>
          <p:cNvGraphicFramePr>
            <a:graphicFrameLocks noGrp="1"/>
          </p:cNvGraphicFramePr>
          <p:nvPr>
            <p:ph idx="1"/>
            <p:extLst>
              <p:ext uri="{D42A27DB-BD31-4B8C-83A1-F6EECF244321}">
                <p14:modId xmlns:p14="http://schemas.microsoft.com/office/powerpoint/2010/main" val="1641803281"/>
              </p:ext>
            </p:extLst>
          </p:nvPr>
        </p:nvGraphicFramePr>
        <p:xfrm>
          <a:off x="5194383" y="404664"/>
          <a:ext cx="6352856" cy="6024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1448" y="651448"/>
            <a:ext cx="6858000" cy="5555105"/>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51397" y="1734857"/>
            <a:ext cx="3764502" cy="3388287"/>
          </a:xfrm>
        </p:spPr>
        <p:txBody>
          <a:bodyPr anchor="ctr">
            <a:normAutofit/>
          </a:bodyPr>
          <a:lstStyle/>
          <a:p>
            <a:r>
              <a:rPr lang="en-US" sz="3700" err="1"/>
              <a:t>Cyclo</a:t>
            </a:r>
            <a:r>
              <a:rPr lang="en-US" sz="3700"/>
              <a:t> </a:t>
            </a:r>
            <a:r>
              <a:rPr lang="en-US" sz="3700" err="1"/>
              <a:t>Alkene</a:t>
            </a:r>
            <a:r>
              <a:rPr lang="en-US" sz="3700"/>
              <a:t>/</a:t>
            </a:r>
            <a:r>
              <a:rPr lang="en-US" sz="3700" err="1"/>
              <a:t>Alkyne</a:t>
            </a:r>
            <a:endParaRPr lang="en-US" sz="3700"/>
          </a:p>
        </p:txBody>
      </p:sp>
      <p:sp>
        <p:nvSpPr>
          <p:cNvPr id="3" name="Content Placeholder 2"/>
          <p:cNvSpPr>
            <a:spLocks noGrp="1"/>
          </p:cNvSpPr>
          <p:nvPr>
            <p:ph idx="1"/>
          </p:nvPr>
        </p:nvSpPr>
        <p:spPr>
          <a:xfrm>
            <a:off x="5555105" y="332656"/>
            <a:ext cx="6182323" cy="6120680"/>
          </a:xfrm>
          <a:effectLst/>
        </p:spPr>
        <p:txBody>
          <a:bodyPr>
            <a:normAutofit/>
          </a:bodyPr>
          <a:lstStyle/>
          <a:p>
            <a:r>
              <a:rPr lang="en-US" sz="2800" dirty="0"/>
              <a:t>As the name of this class of hydrocarbons suggests, its molecules have a cycle of carbon atoms with at least one double bond. </a:t>
            </a:r>
          </a:p>
          <a:p>
            <a:r>
              <a:rPr lang="en-US" sz="2800" dirty="0"/>
              <a:t>The structural formulas and names of </a:t>
            </a:r>
            <a:r>
              <a:rPr lang="en-US" sz="2800" dirty="0" err="1"/>
              <a:t>cycloalkenes</a:t>
            </a:r>
            <a:r>
              <a:rPr lang="en-US" sz="2800" dirty="0"/>
              <a:t> follow the same IUPAC rules as those for cycloalkanes.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1448" y="651448"/>
            <a:ext cx="6858000" cy="5555105"/>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51397" y="1734857"/>
            <a:ext cx="3764502" cy="3388287"/>
          </a:xfrm>
        </p:spPr>
        <p:txBody>
          <a:bodyPr anchor="ctr">
            <a:normAutofit/>
          </a:bodyPr>
          <a:lstStyle/>
          <a:p>
            <a:r>
              <a:rPr lang="en-US" dirty="0"/>
              <a:t>Ethane cracking</a:t>
            </a:r>
          </a:p>
        </p:txBody>
      </p:sp>
      <p:sp>
        <p:nvSpPr>
          <p:cNvPr id="3" name="Content Placeholder 2"/>
          <p:cNvSpPr>
            <a:spLocks noGrp="1"/>
          </p:cNvSpPr>
          <p:nvPr>
            <p:ph idx="1"/>
          </p:nvPr>
        </p:nvSpPr>
        <p:spPr>
          <a:xfrm>
            <a:off x="5555105" y="188640"/>
            <a:ext cx="6182323" cy="6408712"/>
          </a:xfrm>
          <a:effectLst/>
        </p:spPr>
        <p:txBody>
          <a:bodyPr>
            <a:normAutofit/>
          </a:bodyPr>
          <a:lstStyle/>
          <a:p>
            <a:r>
              <a:rPr lang="en-US" sz="2800" dirty="0"/>
              <a:t>Ethene (ethylene) is produced world wide by cracking either ethane or naphtha Cracking is an industrial process in which larger hydrocarbon molecules are broken down at high temperatures, with or without catalysts, to produce smaller hydrocarbon molecules.</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2B82547-2424-4E7A-A98B-75206EE730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23">
            <a:extLst>
              <a:ext uri="{FF2B5EF4-FFF2-40B4-BE49-F238E27FC236}">
                <a16:creationId xmlns:a16="http://schemas.microsoft.com/office/drawing/2014/main" id="{5109BC2F-9616-4D7D-9E98-57898009A8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5797"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41586" y="1687286"/>
            <a:ext cx="3268612" cy="3978017"/>
          </a:xfrm>
        </p:spPr>
        <p:txBody>
          <a:bodyPr anchor="t">
            <a:normAutofit/>
          </a:bodyPr>
          <a:lstStyle/>
          <a:p>
            <a:r>
              <a:rPr lang="en-CA" sz="4400"/>
              <a:t>9.1 What is organic chemistry?</a:t>
            </a:r>
          </a:p>
        </p:txBody>
      </p:sp>
      <p:graphicFrame>
        <p:nvGraphicFramePr>
          <p:cNvPr id="5" name="Content Placeholder 2">
            <a:extLst>
              <a:ext uri="{FF2B5EF4-FFF2-40B4-BE49-F238E27FC236}">
                <a16:creationId xmlns:a16="http://schemas.microsoft.com/office/drawing/2014/main" id="{B7CC937A-E0A1-427C-9684-12E0BFEF3EA2}"/>
              </a:ext>
            </a:extLst>
          </p:cNvPr>
          <p:cNvGraphicFramePr>
            <a:graphicFrameLocks noGrp="1"/>
          </p:cNvGraphicFramePr>
          <p:nvPr>
            <p:ph idx="1"/>
            <p:extLst>
              <p:ext uri="{D42A27DB-BD31-4B8C-83A1-F6EECF244321}">
                <p14:modId xmlns:p14="http://schemas.microsoft.com/office/powerpoint/2010/main" val="25376962"/>
              </p:ext>
            </p:extLst>
          </p:nvPr>
        </p:nvGraphicFramePr>
        <p:xfrm>
          <a:off x="4908023" y="260648"/>
          <a:ext cx="7149154" cy="6120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809789" y="447188"/>
            <a:ext cx="10569244" cy="970450"/>
          </a:xfrm>
        </p:spPr>
        <p:txBody>
          <a:bodyPr>
            <a:normAutofit/>
          </a:bodyPr>
          <a:lstStyle/>
          <a:p>
            <a:r>
              <a:rPr lang="en-US" dirty="0"/>
              <a:t>Continued…</a:t>
            </a:r>
          </a:p>
        </p:txBody>
      </p:sp>
      <p:graphicFrame>
        <p:nvGraphicFramePr>
          <p:cNvPr id="8" name="Content Placeholder 5">
            <a:extLst>
              <a:ext uri="{FF2B5EF4-FFF2-40B4-BE49-F238E27FC236}">
                <a16:creationId xmlns:a16="http://schemas.microsoft.com/office/drawing/2014/main" id="{AB322CFB-53AC-45D7-A20F-5B54FD1A28C4}"/>
              </a:ext>
            </a:extLst>
          </p:cNvPr>
          <p:cNvGraphicFramePr>
            <a:graphicFrameLocks noGrp="1"/>
          </p:cNvGraphicFramePr>
          <p:nvPr>
            <p:ph idx="1"/>
            <p:extLst>
              <p:ext uri="{D42A27DB-BD31-4B8C-83A1-F6EECF244321}">
                <p14:modId xmlns:p14="http://schemas.microsoft.com/office/powerpoint/2010/main" val="996067606"/>
              </p:ext>
            </p:extLst>
          </p:nvPr>
        </p:nvGraphicFramePr>
        <p:xfrm>
          <a:off x="818936" y="2548647"/>
          <a:ext cx="10550952" cy="33108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148" name="Freeform 6">
            <a:extLst>
              <a:ext uri="{FF2B5EF4-FFF2-40B4-BE49-F238E27FC236}">
                <a16:creationId xmlns:a16="http://schemas.microsoft.com/office/drawing/2014/main" id="{E7597382-59B5-427B-9E49-55383F0A5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88825" cy="6229804"/>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73" name="Rounded Rectangle 16">
            <a:extLst>
              <a:ext uri="{FF2B5EF4-FFF2-40B4-BE49-F238E27FC236}">
                <a16:creationId xmlns:a16="http://schemas.microsoft.com/office/drawing/2014/main" id="{26471DC7-FA6E-40EF-A167-93BB0BCE16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00" y="643466"/>
            <a:ext cx="10902226" cy="4592561"/>
          </a:xfrm>
          <a:prstGeom prst="roundRect">
            <a:avLst>
              <a:gd name="adj" fmla="val 3513"/>
            </a:avLst>
          </a:prstGeom>
          <a:solidFill>
            <a:schemeClr val="tx1"/>
          </a:solidFill>
          <a:ln>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p:cNvPicPr>
            <a:picLocks noChangeAspect="1" noChangeArrowheads="1"/>
          </p:cNvPicPr>
          <p:nvPr/>
        </p:nvPicPr>
        <p:blipFill>
          <a:blip r:embed="rId2" cstate="print"/>
          <a:srcRect l="21774" t="54750" r="39097" b="25563"/>
          <a:stretch>
            <a:fillRect/>
          </a:stretch>
        </p:blipFill>
        <p:spPr bwMode="auto">
          <a:xfrm>
            <a:off x="881513" y="972668"/>
            <a:ext cx="10425800" cy="3934157"/>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88825"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B7743172-17A8-4FA4-8434-B813E03B7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23">
            <a:extLst>
              <a:ext uri="{FF2B5EF4-FFF2-40B4-BE49-F238E27FC236}">
                <a16:creationId xmlns:a16="http://schemas.microsoft.com/office/drawing/2014/main" id="{4CE1233C-FD2F-489E-BFDE-086F5FED6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5797"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451396" y="1800225"/>
            <a:ext cx="3443314" cy="4241136"/>
          </a:xfrm>
        </p:spPr>
        <p:txBody>
          <a:bodyPr vert="horz" lIns="91440" tIns="45720" rIns="91440" bIns="45720" rtlCol="0" anchor="t">
            <a:normAutofit/>
          </a:bodyPr>
          <a:lstStyle/>
          <a:p>
            <a:pPr defTabSz="457200"/>
            <a:r>
              <a:rPr lang="en-US" sz="4400"/>
              <a:t>Practice</a:t>
            </a:r>
          </a:p>
        </p:txBody>
      </p:sp>
      <p:pic>
        <p:nvPicPr>
          <p:cNvPr id="4098" name="Picture 2"/>
          <p:cNvPicPr>
            <a:picLocks noGrp="1" noChangeAspect="1" noChangeArrowheads="1"/>
          </p:cNvPicPr>
          <p:nvPr>
            <p:ph idx="1"/>
          </p:nvPr>
        </p:nvPicPr>
        <p:blipFill>
          <a:blip r:embed="rId3" cstate="print"/>
          <a:srcRect l="13782" t="27276" r="31267" b="7782"/>
          <a:stretch>
            <a:fillRect/>
          </a:stretch>
        </p:blipFill>
        <p:spPr bwMode="auto">
          <a:xfrm>
            <a:off x="5367340" y="643465"/>
            <a:ext cx="6089941" cy="5397897"/>
          </a:xfrm>
          <a:prstGeom prst="roundRect">
            <a:avLst>
              <a:gd name="adj" fmla="val 3876"/>
            </a:avLst>
          </a:prstGeom>
          <a:noFill/>
          <a:ln>
            <a:solidFill>
              <a:schemeClr val="accent1"/>
            </a:solidFill>
          </a:ln>
          <a:effec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2B82547-2424-4E7A-A98B-75206EE730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23">
            <a:extLst>
              <a:ext uri="{FF2B5EF4-FFF2-40B4-BE49-F238E27FC236}">
                <a16:creationId xmlns:a16="http://schemas.microsoft.com/office/drawing/2014/main" id="{5109BC2F-9616-4D7D-9E98-57898009A8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5797"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41586" y="1687286"/>
            <a:ext cx="3268612" cy="3978017"/>
          </a:xfrm>
        </p:spPr>
        <p:txBody>
          <a:bodyPr anchor="t">
            <a:normAutofit/>
          </a:bodyPr>
          <a:lstStyle/>
          <a:p>
            <a:r>
              <a:rPr lang="en-US" sz="4400"/>
              <a:t>9.4 - Aromatics</a:t>
            </a:r>
          </a:p>
        </p:txBody>
      </p:sp>
      <p:graphicFrame>
        <p:nvGraphicFramePr>
          <p:cNvPr id="5" name="Content Placeholder 2">
            <a:extLst>
              <a:ext uri="{FF2B5EF4-FFF2-40B4-BE49-F238E27FC236}">
                <a16:creationId xmlns:a16="http://schemas.microsoft.com/office/drawing/2014/main" id="{89C30222-F0FC-45E8-AB32-28F88539A3FC}"/>
              </a:ext>
            </a:extLst>
          </p:cNvPr>
          <p:cNvGraphicFramePr>
            <a:graphicFrameLocks noGrp="1"/>
          </p:cNvGraphicFramePr>
          <p:nvPr>
            <p:ph idx="1"/>
            <p:extLst>
              <p:ext uri="{D42A27DB-BD31-4B8C-83A1-F6EECF244321}">
                <p14:modId xmlns:p14="http://schemas.microsoft.com/office/powerpoint/2010/main" val="1045595142"/>
              </p:ext>
            </p:extLst>
          </p:nvPr>
        </p:nvGraphicFramePr>
        <p:xfrm>
          <a:off x="4834701" y="332656"/>
          <a:ext cx="7138367" cy="6525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2B82547-2424-4E7A-A98B-75206EE730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23">
            <a:extLst>
              <a:ext uri="{FF2B5EF4-FFF2-40B4-BE49-F238E27FC236}">
                <a16:creationId xmlns:a16="http://schemas.microsoft.com/office/drawing/2014/main" id="{5109BC2F-9616-4D7D-9E98-57898009A8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5797"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41586" y="1687286"/>
            <a:ext cx="3268612" cy="3978017"/>
          </a:xfrm>
        </p:spPr>
        <p:txBody>
          <a:bodyPr anchor="t">
            <a:normAutofit/>
          </a:bodyPr>
          <a:lstStyle/>
          <a:p>
            <a:r>
              <a:rPr lang="en-US" sz="3700"/>
              <a:t>Continued…</a:t>
            </a:r>
          </a:p>
        </p:txBody>
      </p:sp>
      <p:graphicFrame>
        <p:nvGraphicFramePr>
          <p:cNvPr id="5" name="Content Placeholder 2">
            <a:extLst>
              <a:ext uri="{FF2B5EF4-FFF2-40B4-BE49-F238E27FC236}">
                <a16:creationId xmlns:a16="http://schemas.microsoft.com/office/drawing/2014/main" id="{AD15E855-BF1A-4C3E-8AB5-15538E765F13}"/>
              </a:ext>
            </a:extLst>
          </p:cNvPr>
          <p:cNvGraphicFramePr>
            <a:graphicFrameLocks noGrp="1"/>
          </p:cNvGraphicFramePr>
          <p:nvPr>
            <p:ph idx="1"/>
            <p:extLst>
              <p:ext uri="{D42A27DB-BD31-4B8C-83A1-F6EECF244321}">
                <p14:modId xmlns:p14="http://schemas.microsoft.com/office/powerpoint/2010/main" val="1736548207"/>
              </p:ext>
            </p:extLst>
          </p:nvPr>
        </p:nvGraphicFramePr>
        <p:xfrm>
          <a:off x="5076238" y="476672"/>
          <a:ext cx="6728616" cy="576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6">
            <a:extLst>
              <a:ext uri="{FF2B5EF4-FFF2-40B4-BE49-F238E27FC236}">
                <a16:creationId xmlns:a16="http://schemas.microsoft.com/office/drawing/2014/main" id="{53576798-7F98-4C7F-B6C7-6D41B5A7E9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88825"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A5BA3AE5-0FB8-4948-A421-5CEE1A5E8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577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9">
            <a:extLst>
              <a:ext uri="{FF2B5EF4-FFF2-40B4-BE49-F238E27FC236}">
                <a16:creationId xmlns:a16="http://schemas.microsoft.com/office/drawing/2014/main" id="{615FFFBF-F0D2-4BB8-BB9E-3ADC47E3B6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483778" cy="6858000"/>
          </a:xfrm>
          <a:custGeom>
            <a:avLst/>
            <a:gdLst>
              <a:gd name="connsiteX0" fmla="*/ 0 w 6485467"/>
              <a:gd name="connsiteY0" fmla="*/ 0 h 6858000"/>
              <a:gd name="connsiteX1" fmla="*/ 6485467 w 6485467"/>
              <a:gd name="connsiteY1" fmla="*/ 0 h 6858000"/>
              <a:gd name="connsiteX2" fmla="*/ 6485467 w 6485467"/>
              <a:gd name="connsiteY2" fmla="*/ 1900238 h 6858000"/>
              <a:gd name="connsiteX3" fmla="*/ 6115051 w 6485467"/>
              <a:gd name="connsiteY3" fmla="*/ 2178050 h 6858000"/>
              <a:gd name="connsiteX4" fmla="*/ 6110817 w 6485467"/>
              <a:gd name="connsiteY4" fmla="*/ 2184400 h 6858000"/>
              <a:gd name="connsiteX5" fmla="*/ 6104467 w 6485467"/>
              <a:gd name="connsiteY5" fmla="*/ 2193925 h 6858000"/>
              <a:gd name="connsiteX6" fmla="*/ 6098117 w 6485467"/>
              <a:gd name="connsiteY6" fmla="*/ 2201863 h 6858000"/>
              <a:gd name="connsiteX7" fmla="*/ 6098117 w 6485467"/>
              <a:gd name="connsiteY7" fmla="*/ 2211388 h 6858000"/>
              <a:gd name="connsiteX8" fmla="*/ 6098117 w 6485467"/>
              <a:gd name="connsiteY8" fmla="*/ 2220913 h 6858000"/>
              <a:gd name="connsiteX9" fmla="*/ 6104467 w 6485467"/>
              <a:gd name="connsiteY9" fmla="*/ 2228850 h 6858000"/>
              <a:gd name="connsiteX10" fmla="*/ 6110817 w 6485467"/>
              <a:gd name="connsiteY10" fmla="*/ 2238375 h 6858000"/>
              <a:gd name="connsiteX11" fmla="*/ 6115051 w 6485467"/>
              <a:gd name="connsiteY11" fmla="*/ 2244725 h 6858000"/>
              <a:gd name="connsiteX12" fmla="*/ 6485467 w 6485467"/>
              <a:gd name="connsiteY12" fmla="*/ 2522538 h 6858000"/>
              <a:gd name="connsiteX13" fmla="*/ 6485467 w 6485467"/>
              <a:gd name="connsiteY13" fmla="*/ 6858000 h 6858000"/>
              <a:gd name="connsiteX14" fmla="*/ 0 w 6485467"/>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5467" h="6858000">
                <a:moveTo>
                  <a:pt x="0" y="0"/>
                </a:moveTo>
                <a:lnTo>
                  <a:pt x="6485467" y="0"/>
                </a:lnTo>
                <a:lnTo>
                  <a:pt x="6485467" y="1900238"/>
                </a:lnTo>
                <a:lnTo>
                  <a:pt x="6115051" y="2178050"/>
                </a:lnTo>
                <a:lnTo>
                  <a:pt x="6110817" y="2184400"/>
                </a:lnTo>
                <a:lnTo>
                  <a:pt x="6104467" y="2193925"/>
                </a:lnTo>
                <a:lnTo>
                  <a:pt x="6098117" y="2201863"/>
                </a:lnTo>
                <a:lnTo>
                  <a:pt x="6098117" y="2211388"/>
                </a:lnTo>
                <a:lnTo>
                  <a:pt x="6098117" y="2220913"/>
                </a:lnTo>
                <a:lnTo>
                  <a:pt x="6104467" y="2228850"/>
                </a:lnTo>
                <a:lnTo>
                  <a:pt x="6110817" y="2238375"/>
                </a:lnTo>
                <a:lnTo>
                  <a:pt x="6115051" y="2244725"/>
                </a:lnTo>
                <a:lnTo>
                  <a:pt x="6485467" y="2522538"/>
                </a:lnTo>
                <a:lnTo>
                  <a:pt x="6485467" y="6858000"/>
                </a:lnTo>
                <a:lnTo>
                  <a:pt x="0" y="6858000"/>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9789" y="447188"/>
            <a:ext cx="5037722" cy="1559412"/>
          </a:xfrm>
        </p:spPr>
        <p:txBody>
          <a:bodyPr vert="horz" lIns="91440" tIns="45720" rIns="91440" bIns="45720" rtlCol="0" anchor="b">
            <a:normAutofit/>
          </a:bodyPr>
          <a:lstStyle/>
          <a:p>
            <a:pPr defTabSz="457200"/>
            <a:r>
              <a:rPr lang="en-US" sz="4000"/>
              <a:t>Naming Aromatics</a:t>
            </a:r>
          </a:p>
        </p:txBody>
      </p:sp>
      <p:sp>
        <p:nvSpPr>
          <p:cNvPr id="3" name="Content Placeholder 2"/>
          <p:cNvSpPr>
            <a:spLocks noGrp="1"/>
          </p:cNvSpPr>
          <p:nvPr>
            <p:ph sz="half" idx="1"/>
          </p:nvPr>
        </p:nvSpPr>
        <p:spPr>
          <a:xfrm>
            <a:off x="818498" y="2413000"/>
            <a:ext cx="5014953" cy="3632200"/>
          </a:xfrm>
        </p:spPr>
        <p:txBody>
          <a:bodyPr vert="horz" lIns="91440" tIns="45720" rIns="91440" bIns="45720" rtlCol="0" anchor="ctr">
            <a:normAutofit/>
          </a:bodyPr>
          <a:lstStyle/>
          <a:p>
            <a:pPr defTabSz="457200"/>
            <a:r>
              <a:rPr lang="en-US">
                <a:solidFill>
                  <a:srgbClr val="FFFFFF"/>
                </a:solidFill>
              </a:rPr>
              <a:t>Simple aromatics are usually named as relatives of benzene. If an alkyl group is bonded to a benzene ring, it is named as an alkylbenzene</a:t>
            </a:r>
            <a:r>
              <a:rPr lang="en-US" b="1">
                <a:solidFill>
                  <a:srgbClr val="FFFFFF"/>
                </a:solidFill>
              </a:rPr>
              <a:t> </a:t>
            </a:r>
            <a:r>
              <a:rPr lang="en-US">
                <a:solidFill>
                  <a:srgbClr val="FFFFFF"/>
                </a:solidFill>
              </a:rPr>
              <a:t>a substitute for a hydrogen atom. </a:t>
            </a:r>
          </a:p>
          <a:p>
            <a:pPr defTabSz="457200"/>
            <a:r>
              <a:rPr lang="en-US">
                <a:solidFill>
                  <a:srgbClr val="FFFFFF"/>
                </a:solidFill>
              </a:rPr>
              <a:t>Since all of the carbon atoms of benzene are equivalent to each other, no number is required in the names of compounds of benzene that contain only one branch.</a:t>
            </a:r>
          </a:p>
        </p:txBody>
      </p:sp>
      <p:sp>
        <p:nvSpPr>
          <p:cNvPr id="77" name="Rounded Rectangle 17">
            <a:extLst>
              <a:ext uri="{FF2B5EF4-FFF2-40B4-BE49-F238E27FC236}">
                <a16:creationId xmlns:a16="http://schemas.microsoft.com/office/drawing/2014/main" id="{FD056B7E-FBD7-4858-966D-9C4DEDA7E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27075" y="958640"/>
            <a:ext cx="4418453" cy="4945244"/>
          </a:xfrm>
          <a:prstGeom prst="roundRect">
            <a:avLst>
              <a:gd name="adj" fmla="val 351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p:cNvPicPr>
            <a:picLocks noGrp="1" noChangeAspect="1" noChangeArrowheads="1"/>
          </p:cNvPicPr>
          <p:nvPr>
            <p:ph sz="half" idx="2"/>
          </p:nvPr>
        </p:nvPicPr>
        <p:blipFill>
          <a:blip r:embed="rId2" cstate="print"/>
          <a:srcRect l="7028" t="28493" r="68010" b="28715"/>
          <a:stretch>
            <a:fillRect/>
          </a:stretch>
        </p:blipFill>
        <p:spPr bwMode="auto">
          <a:xfrm>
            <a:off x="7640140" y="1258529"/>
            <a:ext cx="3367937" cy="4330205"/>
          </a:xfrm>
          <a:prstGeom prst="rect">
            <a:avLst/>
          </a:prstGeom>
          <a:noFill/>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2264E67-6F59-4D8D-8E5F-8245B0FEA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 y="0"/>
            <a:ext cx="1218425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23">
            <a:extLst>
              <a:ext uri="{FF2B5EF4-FFF2-40B4-BE49-F238E27FC236}">
                <a16:creationId xmlns:a16="http://schemas.microsoft.com/office/drawing/2014/main" id="{158E1C6E-D299-4F5D-B15B-155EBF7F62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5797"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solidFill>
            <a:srgbClr val="212121"/>
          </a:solidFill>
          <a:ln>
            <a:noFill/>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451396" y="457201"/>
            <a:ext cx="3574806" cy="1332688"/>
          </a:xfrm>
        </p:spPr>
        <p:txBody>
          <a:bodyPr anchor="b">
            <a:normAutofit/>
          </a:bodyPr>
          <a:lstStyle/>
          <a:p>
            <a:pPr algn="ctr"/>
            <a:r>
              <a:rPr lang="en-US" sz="3200">
                <a:solidFill>
                  <a:srgbClr val="FFFFFF"/>
                </a:solidFill>
              </a:rPr>
              <a:t>Continued…</a:t>
            </a:r>
          </a:p>
        </p:txBody>
      </p:sp>
      <p:sp>
        <p:nvSpPr>
          <p:cNvPr id="3" name="Content Placeholder 2"/>
          <p:cNvSpPr>
            <a:spLocks noGrp="1"/>
          </p:cNvSpPr>
          <p:nvPr>
            <p:ph idx="1"/>
          </p:nvPr>
        </p:nvSpPr>
        <p:spPr>
          <a:xfrm>
            <a:off x="451396" y="2046514"/>
            <a:ext cx="3574806" cy="3994848"/>
          </a:xfrm>
        </p:spPr>
        <p:txBody>
          <a:bodyPr>
            <a:normAutofit/>
          </a:bodyPr>
          <a:lstStyle/>
          <a:p>
            <a:r>
              <a:rPr lang="en-US" sz="1600">
                <a:solidFill>
                  <a:srgbClr val="FFFFFF"/>
                </a:solidFill>
              </a:rPr>
              <a:t>For some larger molecules, it is more convenient to consider the benzene ring as a</a:t>
            </a:r>
          </a:p>
          <a:p>
            <a:r>
              <a:rPr lang="en-US" sz="1600">
                <a:solidFill>
                  <a:srgbClr val="FFFFFF"/>
                </a:solidFill>
              </a:rPr>
              <a:t>branch. In such molecules, the benzene ring is called a phenyl group, C6H5</a:t>
            </a:r>
          </a:p>
        </p:txBody>
      </p:sp>
      <p:pic>
        <p:nvPicPr>
          <p:cNvPr id="8194" name="Picture 2"/>
          <p:cNvPicPr>
            <a:picLocks noChangeAspect="1" noChangeArrowheads="1"/>
          </p:cNvPicPr>
          <p:nvPr/>
        </p:nvPicPr>
        <p:blipFill>
          <a:blip r:embed="rId2" cstate="print"/>
          <a:srcRect l="13653" t="31125" r="31715" b="45250"/>
          <a:stretch>
            <a:fillRect/>
          </a:stretch>
        </p:blipFill>
        <p:spPr bwMode="auto">
          <a:xfrm>
            <a:off x="5279414" y="2263537"/>
            <a:ext cx="6266111" cy="2032280"/>
          </a:xfrm>
          <a:prstGeom prst="roundRect">
            <a:avLst>
              <a:gd name="adj" fmla="val 3876"/>
            </a:avLst>
          </a:prstGeom>
          <a:noFill/>
          <a:ln>
            <a:solidFill>
              <a:schemeClr val="accent1"/>
            </a:solidFill>
          </a:ln>
          <a:effec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1448" y="651448"/>
            <a:ext cx="6858000" cy="5555105"/>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51397" y="1734857"/>
            <a:ext cx="3764502" cy="3388287"/>
          </a:xfrm>
        </p:spPr>
        <p:txBody>
          <a:bodyPr anchor="ctr">
            <a:normAutofit/>
          </a:bodyPr>
          <a:lstStyle/>
          <a:p>
            <a:pPr>
              <a:lnSpc>
                <a:spcPct val="90000"/>
              </a:lnSpc>
            </a:pPr>
            <a:r>
              <a:rPr lang="en-US" dirty="0"/>
              <a:t>9.5 &amp; 9.6 Refining and Combustion</a:t>
            </a:r>
            <a:br>
              <a:rPr lang="en-US" dirty="0"/>
            </a:br>
            <a:r>
              <a:rPr lang="en-US" dirty="0"/>
              <a:t>Physical Processes – Oil Refining</a:t>
            </a:r>
            <a:endParaRPr lang="en-US"/>
          </a:p>
        </p:txBody>
      </p:sp>
      <p:sp>
        <p:nvSpPr>
          <p:cNvPr id="3" name="Content Placeholder 2"/>
          <p:cNvSpPr>
            <a:spLocks noGrp="1"/>
          </p:cNvSpPr>
          <p:nvPr>
            <p:ph idx="1"/>
          </p:nvPr>
        </p:nvSpPr>
        <p:spPr>
          <a:xfrm>
            <a:off x="6006503" y="978993"/>
            <a:ext cx="5363821" cy="4900014"/>
          </a:xfrm>
          <a:effectLst/>
        </p:spPr>
        <p:txBody>
          <a:bodyPr>
            <a:normAutofit/>
          </a:bodyPr>
          <a:lstStyle/>
          <a:p>
            <a:r>
              <a:rPr lang="en-US" sz="2800" b="1" u="sng" dirty="0"/>
              <a:t>Fractionation</a:t>
            </a:r>
            <a:r>
              <a:rPr lang="en-US" sz="2800" dirty="0"/>
              <a:t>: Chemists take advantage of the fact that different hydrocarbons have different boiling points</a:t>
            </a:r>
          </a:p>
          <a:p>
            <a:r>
              <a:rPr lang="en-US" sz="2800" dirty="0"/>
              <a:t>Because of this, we can separate them physically and collect them from a batch of crude oil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8" name="Freeform 6">
            <a:extLst>
              <a:ext uri="{FF2B5EF4-FFF2-40B4-BE49-F238E27FC236}">
                <a16:creationId xmlns:a16="http://schemas.microsoft.com/office/drawing/2014/main" id="{732012F0-A79F-4166-AAFD-796C07F49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883" y="-3175"/>
            <a:ext cx="12188825" cy="6229804"/>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solidFill>
            <a:srgbClr val="FFFFFF"/>
          </a:solidFill>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pic>
        <p:nvPicPr>
          <p:cNvPr id="1026" name="Picture 2"/>
          <p:cNvPicPr>
            <a:picLocks noChangeAspect="1" noChangeArrowheads="1"/>
          </p:cNvPicPr>
          <p:nvPr/>
        </p:nvPicPr>
        <p:blipFill>
          <a:blip r:embed="rId2" cstate="print"/>
          <a:srcRect l="12551" t="29531" r="31341" b="6486"/>
          <a:stretch>
            <a:fillRect/>
          </a:stretch>
        </p:blipFill>
        <p:spPr bwMode="auto">
          <a:xfrm>
            <a:off x="3036852" y="321733"/>
            <a:ext cx="6115119" cy="5230049"/>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Freeform 6">
            <a:extLst>
              <a:ext uri="{FF2B5EF4-FFF2-40B4-BE49-F238E27FC236}">
                <a16:creationId xmlns:a16="http://schemas.microsoft.com/office/drawing/2014/main" id="{53576798-7F98-4C7F-B6C7-6D41B5A7E9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88825"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9789" y="447188"/>
            <a:ext cx="10569244" cy="970450"/>
          </a:xfrm>
        </p:spPr>
        <p:txBody>
          <a:bodyPr vert="horz" lIns="91440" tIns="45720" rIns="91440" bIns="45720" rtlCol="0" anchor="b">
            <a:normAutofit/>
          </a:bodyPr>
          <a:lstStyle/>
          <a:p>
            <a:pPr defTabSz="457200"/>
            <a:r>
              <a:rPr lang="en-US" sz="4000"/>
              <a:t>What it looks like:</a:t>
            </a:r>
          </a:p>
        </p:txBody>
      </p:sp>
      <p:sp>
        <p:nvSpPr>
          <p:cNvPr id="4" name="Content Placeholder 3"/>
          <p:cNvSpPr>
            <a:spLocks noGrp="1"/>
          </p:cNvSpPr>
          <p:nvPr>
            <p:ph sz="half" idx="2"/>
          </p:nvPr>
        </p:nvSpPr>
        <p:spPr>
          <a:xfrm>
            <a:off x="818499" y="2185988"/>
            <a:ext cx="7197345" cy="4339356"/>
          </a:xfrm>
        </p:spPr>
        <p:txBody>
          <a:bodyPr vert="horz" lIns="91440" tIns="45720" rIns="91440" bIns="45720" rtlCol="0" anchor="ctr">
            <a:normAutofit/>
          </a:bodyPr>
          <a:lstStyle/>
          <a:p>
            <a:pPr defTabSz="457200"/>
            <a:r>
              <a:rPr lang="en-US" sz="2400" dirty="0"/>
              <a:t>A fractional distillation (fractionation) tower contains trays positioned at various levels. Heated crude oil enters near the bottom of the tower. The bottom of the tower is kept hot, and the temperature gradually decreases toward the top of the tower. </a:t>
            </a:r>
          </a:p>
          <a:p>
            <a:pPr defTabSz="457200"/>
            <a:r>
              <a:rPr lang="en-US" sz="2400" dirty="0"/>
              <a:t>The concentration of components with lower boiling points increases from the bottom to the top of the tower. The percentage distributions shown vary with the type of crude oil and with seasonal demands.</a:t>
            </a:r>
          </a:p>
        </p:txBody>
      </p:sp>
      <p:pic>
        <p:nvPicPr>
          <p:cNvPr id="6" name="Picture 2">
            <a:extLst>
              <a:ext uri="{FF2B5EF4-FFF2-40B4-BE49-F238E27FC236}">
                <a16:creationId xmlns:a16="http://schemas.microsoft.com/office/drawing/2014/main" id="{C2CEFDCC-81D4-48CC-8C21-783FB0B31FAB}"/>
              </a:ext>
            </a:extLst>
          </p:cNvPr>
          <p:cNvPicPr>
            <a:picLocks noGrp="1" noChangeAspect="1" noChangeArrowheads="1"/>
          </p:cNvPicPr>
          <p:nvPr>
            <p:ph sz="half" idx="1"/>
          </p:nvPr>
        </p:nvPicPr>
        <p:blipFill rotWithShape="1">
          <a:blip r:embed="rId2" cstate="print"/>
          <a:srcRect l="17745" t="31586" r="52569" b="19345"/>
          <a:stretch/>
        </p:blipFill>
        <p:spPr bwMode="auto">
          <a:xfrm>
            <a:off x="8463933" y="2465977"/>
            <a:ext cx="2912303" cy="3610383"/>
          </a:xfrm>
          <a:prstGeom prst="roundRect">
            <a:avLst>
              <a:gd name="adj" fmla="val 3876"/>
            </a:avLst>
          </a:prstGeom>
          <a:noFill/>
          <a:ln>
            <a:solidFill>
              <a:schemeClr val="accent1"/>
            </a:solidFill>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2B82547-2424-4E7A-A98B-75206EE730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23">
            <a:extLst>
              <a:ext uri="{FF2B5EF4-FFF2-40B4-BE49-F238E27FC236}">
                <a16:creationId xmlns:a16="http://schemas.microsoft.com/office/drawing/2014/main" id="{5109BC2F-9616-4D7D-9E98-57898009A8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5797"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41586" y="1687286"/>
            <a:ext cx="3268612" cy="3978017"/>
          </a:xfrm>
        </p:spPr>
        <p:txBody>
          <a:bodyPr anchor="t">
            <a:normAutofit/>
          </a:bodyPr>
          <a:lstStyle/>
          <a:p>
            <a:r>
              <a:rPr lang="en-CA" sz="4400"/>
              <a:t>Sources: </a:t>
            </a:r>
          </a:p>
        </p:txBody>
      </p:sp>
      <p:graphicFrame>
        <p:nvGraphicFramePr>
          <p:cNvPr id="5" name="Content Placeholder 2">
            <a:extLst>
              <a:ext uri="{FF2B5EF4-FFF2-40B4-BE49-F238E27FC236}">
                <a16:creationId xmlns:a16="http://schemas.microsoft.com/office/drawing/2014/main" id="{EFE034ED-D057-4DEC-AB91-946E2A4EA604}"/>
              </a:ext>
            </a:extLst>
          </p:cNvPr>
          <p:cNvGraphicFramePr>
            <a:graphicFrameLocks noGrp="1"/>
          </p:cNvGraphicFramePr>
          <p:nvPr>
            <p:ph idx="1"/>
            <p:extLst>
              <p:ext uri="{D42A27DB-BD31-4B8C-83A1-F6EECF244321}">
                <p14:modId xmlns:p14="http://schemas.microsoft.com/office/powerpoint/2010/main" val="1251585770"/>
              </p:ext>
            </p:extLst>
          </p:nvPr>
        </p:nvGraphicFramePr>
        <p:xfrm>
          <a:off x="4992131" y="404664"/>
          <a:ext cx="6896830" cy="5904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2B82547-2424-4E7A-A98B-75206EE730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23">
            <a:extLst>
              <a:ext uri="{FF2B5EF4-FFF2-40B4-BE49-F238E27FC236}">
                <a16:creationId xmlns:a16="http://schemas.microsoft.com/office/drawing/2014/main" id="{5109BC2F-9616-4D7D-9E98-57898009A8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5797"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41586" y="1687286"/>
            <a:ext cx="3268612" cy="3978017"/>
          </a:xfrm>
        </p:spPr>
        <p:txBody>
          <a:bodyPr anchor="t">
            <a:normAutofit/>
          </a:bodyPr>
          <a:lstStyle/>
          <a:p>
            <a:r>
              <a:rPr lang="en-US" sz="4400"/>
              <a:t>Chemical Processes</a:t>
            </a:r>
          </a:p>
        </p:txBody>
      </p:sp>
      <p:graphicFrame>
        <p:nvGraphicFramePr>
          <p:cNvPr id="5" name="Content Placeholder 2">
            <a:extLst>
              <a:ext uri="{FF2B5EF4-FFF2-40B4-BE49-F238E27FC236}">
                <a16:creationId xmlns:a16="http://schemas.microsoft.com/office/drawing/2014/main" id="{D6952595-32AF-4111-9ED9-157BF7BA6982}"/>
              </a:ext>
            </a:extLst>
          </p:cNvPr>
          <p:cNvGraphicFramePr>
            <a:graphicFrameLocks noGrp="1"/>
          </p:cNvGraphicFramePr>
          <p:nvPr>
            <p:ph idx="1"/>
            <p:extLst>
              <p:ext uri="{D42A27DB-BD31-4B8C-83A1-F6EECF244321}">
                <p14:modId xmlns:p14="http://schemas.microsoft.com/office/powerpoint/2010/main" val="1343565103"/>
              </p:ext>
            </p:extLst>
          </p:nvPr>
        </p:nvGraphicFramePr>
        <p:xfrm>
          <a:off x="4908023" y="332656"/>
          <a:ext cx="7065046" cy="6048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2264E67-6F59-4D8D-8E5F-8245B0FEA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 y="0"/>
            <a:ext cx="1218425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23">
            <a:extLst>
              <a:ext uri="{FF2B5EF4-FFF2-40B4-BE49-F238E27FC236}">
                <a16:creationId xmlns:a16="http://schemas.microsoft.com/office/drawing/2014/main" id="{158E1C6E-D299-4F5D-B15B-155EBF7F62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5797"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solidFill>
            <a:srgbClr val="212121"/>
          </a:solidFill>
          <a:ln>
            <a:noFill/>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451396" y="457201"/>
            <a:ext cx="3574806" cy="1332688"/>
          </a:xfrm>
        </p:spPr>
        <p:txBody>
          <a:bodyPr anchor="b">
            <a:normAutofit/>
          </a:bodyPr>
          <a:lstStyle/>
          <a:p>
            <a:pPr algn="ctr"/>
            <a:r>
              <a:rPr lang="en-US" sz="3200">
                <a:solidFill>
                  <a:srgbClr val="FFFFFF"/>
                </a:solidFill>
              </a:rPr>
              <a:t>Complete Combustion</a:t>
            </a:r>
          </a:p>
        </p:txBody>
      </p:sp>
      <p:sp>
        <p:nvSpPr>
          <p:cNvPr id="3" name="Content Placeholder 2"/>
          <p:cNvSpPr>
            <a:spLocks noGrp="1"/>
          </p:cNvSpPr>
          <p:nvPr>
            <p:ph idx="1"/>
          </p:nvPr>
        </p:nvSpPr>
        <p:spPr>
          <a:xfrm>
            <a:off x="451396" y="2046514"/>
            <a:ext cx="3574806" cy="3994848"/>
          </a:xfrm>
        </p:spPr>
        <p:txBody>
          <a:bodyPr>
            <a:normAutofit/>
          </a:bodyPr>
          <a:lstStyle/>
          <a:p>
            <a:r>
              <a:rPr lang="en-US" sz="1600" dirty="0">
                <a:solidFill>
                  <a:srgbClr val="FFFFFF"/>
                </a:solidFill>
              </a:rPr>
              <a:t>Hydrocarbons react with oxygen to produce heat, water </a:t>
            </a:r>
            <a:r>
              <a:rPr lang="en-US" sz="1600" dirty="0" err="1">
                <a:solidFill>
                  <a:srgbClr val="FFFFFF"/>
                </a:solidFill>
              </a:rPr>
              <a:t>vapour</a:t>
            </a:r>
            <a:r>
              <a:rPr lang="en-US" sz="1600" dirty="0">
                <a:solidFill>
                  <a:srgbClr val="FFFFFF"/>
                </a:solidFill>
              </a:rPr>
              <a:t> and carbon dioxide gas</a:t>
            </a:r>
          </a:p>
          <a:p>
            <a:endParaRPr lang="en-US" sz="1600" dirty="0">
              <a:solidFill>
                <a:srgbClr val="FFFFFF"/>
              </a:solidFill>
            </a:endParaRPr>
          </a:p>
        </p:txBody>
      </p:sp>
      <p:pic>
        <p:nvPicPr>
          <p:cNvPr id="6146" name="Picture 2"/>
          <p:cNvPicPr>
            <a:picLocks noChangeAspect="1" noChangeArrowheads="1"/>
          </p:cNvPicPr>
          <p:nvPr/>
        </p:nvPicPr>
        <p:blipFill>
          <a:blip r:embed="rId2" cstate="print"/>
          <a:srcRect l="33586" t="40969" r="11782" b="28516"/>
          <a:stretch>
            <a:fillRect/>
          </a:stretch>
        </p:blipFill>
        <p:spPr bwMode="auto">
          <a:xfrm>
            <a:off x="5279414" y="1967189"/>
            <a:ext cx="6266111" cy="2624977"/>
          </a:xfrm>
          <a:prstGeom prst="roundRect">
            <a:avLst>
              <a:gd name="adj" fmla="val 3876"/>
            </a:avLst>
          </a:prstGeom>
          <a:noFill/>
          <a:ln>
            <a:solidFill>
              <a:schemeClr val="accent1"/>
            </a:solidFill>
          </a:ln>
          <a:effec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88825"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180DE8A2-73B1-4AFE-8FB9-BE4B66F398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6">
            <a:extLst>
              <a:ext uri="{FF2B5EF4-FFF2-40B4-BE49-F238E27FC236}">
                <a16:creationId xmlns:a16="http://schemas.microsoft.com/office/drawing/2014/main" id="{E5ADB140-E61F-4DA4-A342-F5EF70772D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88825"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212121"/>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51396" y="394943"/>
            <a:ext cx="11286032" cy="816637"/>
          </a:xfrm>
          <a:effectLst/>
        </p:spPr>
        <p:txBody>
          <a:bodyPr vert="horz" lIns="91440" tIns="45720" rIns="91440" bIns="45720" rtlCol="0" anchor="b">
            <a:normAutofit/>
          </a:bodyPr>
          <a:lstStyle/>
          <a:p>
            <a:pPr defTabSz="457200"/>
            <a:r>
              <a:rPr lang="en-US" sz="3200">
                <a:solidFill>
                  <a:srgbClr val="FFFFFF"/>
                </a:solidFill>
              </a:rPr>
              <a:t>Incomplete Combustion</a:t>
            </a:r>
          </a:p>
        </p:txBody>
      </p:sp>
      <p:sp>
        <p:nvSpPr>
          <p:cNvPr id="3" name="Content Placeholder 2"/>
          <p:cNvSpPr>
            <a:spLocks noGrp="1"/>
          </p:cNvSpPr>
          <p:nvPr>
            <p:ph idx="1"/>
          </p:nvPr>
        </p:nvSpPr>
        <p:spPr>
          <a:xfrm>
            <a:off x="451396" y="1211580"/>
            <a:ext cx="11286032" cy="491490"/>
          </a:xfrm>
        </p:spPr>
        <p:txBody>
          <a:bodyPr vert="horz" lIns="91440" tIns="45720" rIns="91440" bIns="45720" rtlCol="0" anchor="t">
            <a:normAutofit/>
          </a:bodyPr>
          <a:lstStyle/>
          <a:p>
            <a:pPr marL="0" indent="0" defTabSz="457200">
              <a:buNone/>
            </a:pPr>
            <a:r>
              <a:rPr lang="en-US" sz="1800" kern="1200">
                <a:solidFill>
                  <a:srgbClr val="FFFFFF"/>
                </a:solidFill>
                <a:latin typeface="+mn-lt"/>
                <a:ea typeface="+mn-ea"/>
                <a:cs typeface="+mn-cs"/>
              </a:rPr>
              <a:t>Can produce, carbon monoxide, carbon (soot) and carbon dioxide:</a:t>
            </a:r>
          </a:p>
        </p:txBody>
      </p:sp>
      <p:pic>
        <p:nvPicPr>
          <p:cNvPr id="7170" name="Picture 2"/>
          <p:cNvPicPr>
            <a:picLocks noChangeAspect="1" noChangeArrowheads="1"/>
          </p:cNvPicPr>
          <p:nvPr/>
        </p:nvPicPr>
        <p:blipFill>
          <a:blip r:embed="rId2" cstate="print"/>
          <a:srcRect l="34324" t="43922" r="11782" b="50172"/>
          <a:stretch>
            <a:fillRect/>
          </a:stretch>
        </p:blipFill>
        <p:spPr bwMode="auto">
          <a:xfrm>
            <a:off x="2205980" y="2673077"/>
            <a:ext cx="8019280" cy="659095"/>
          </a:xfrm>
          <a:prstGeom prst="roundRect">
            <a:avLst>
              <a:gd name="adj" fmla="val 3876"/>
            </a:avLst>
          </a:prstGeom>
          <a:noFill/>
          <a:ln>
            <a:solidFill>
              <a:schemeClr val="accent1"/>
            </a:solidFill>
          </a:ln>
          <a:effec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A814F8E-8E71-4DD8-9E90-A2886B0BE2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a:extLst>
              <a:ext uri="{FF2B5EF4-FFF2-40B4-BE49-F238E27FC236}">
                <a16:creationId xmlns:a16="http://schemas.microsoft.com/office/drawing/2014/main" id="{D6F07063-98C1-4852-B9CD-9CB5B58C9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0" y="4948368"/>
            <a:ext cx="12188825"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chemeClr val="tx1"/>
          </a:solid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9789" y="5430663"/>
            <a:ext cx="10569244" cy="970450"/>
          </a:xfrm>
        </p:spPr>
        <p:txBody>
          <a:bodyPr>
            <a:normAutofit/>
          </a:bodyPr>
          <a:lstStyle/>
          <a:p>
            <a:r>
              <a:rPr lang="en-US" dirty="0"/>
              <a:t>Catalytic reforming &amp; Alkylation</a:t>
            </a:r>
          </a:p>
        </p:txBody>
      </p:sp>
      <p:graphicFrame>
        <p:nvGraphicFramePr>
          <p:cNvPr id="6" name="Content Placeholder 3">
            <a:extLst>
              <a:ext uri="{FF2B5EF4-FFF2-40B4-BE49-F238E27FC236}">
                <a16:creationId xmlns:a16="http://schemas.microsoft.com/office/drawing/2014/main" id="{49FC82C3-E471-4549-82EB-874CAD194815}"/>
              </a:ext>
            </a:extLst>
          </p:cNvPr>
          <p:cNvGraphicFramePr>
            <a:graphicFrameLocks noGrp="1"/>
          </p:cNvGraphicFramePr>
          <p:nvPr>
            <p:ph idx="1"/>
            <p:extLst>
              <p:ext uri="{D42A27DB-BD31-4B8C-83A1-F6EECF244321}">
                <p14:modId xmlns:p14="http://schemas.microsoft.com/office/powerpoint/2010/main" val="3142716829"/>
              </p:ext>
            </p:extLst>
          </p:nvPr>
        </p:nvGraphicFramePr>
        <p:xfrm>
          <a:off x="643299" y="643468"/>
          <a:ext cx="10902226" cy="39665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9789" y="447188"/>
            <a:ext cx="10569244" cy="970450"/>
          </a:xfrm>
        </p:spPr>
        <p:txBody>
          <a:bodyPr>
            <a:normAutofit/>
          </a:bodyPr>
          <a:lstStyle/>
          <a:p>
            <a:r>
              <a:rPr lang="en-US" dirty="0"/>
              <a:t>10.1: Petrochemicals in Alberta</a:t>
            </a:r>
          </a:p>
        </p:txBody>
      </p:sp>
      <p:graphicFrame>
        <p:nvGraphicFramePr>
          <p:cNvPr id="5" name="Content Placeholder 2">
            <a:extLst>
              <a:ext uri="{FF2B5EF4-FFF2-40B4-BE49-F238E27FC236}">
                <a16:creationId xmlns:a16="http://schemas.microsoft.com/office/drawing/2014/main" id="{BD8E474A-68C9-4147-8518-0C13A38A7462}"/>
              </a:ext>
            </a:extLst>
          </p:cNvPr>
          <p:cNvGraphicFramePr>
            <a:graphicFrameLocks noGrp="1"/>
          </p:cNvGraphicFramePr>
          <p:nvPr>
            <p:ph idx="1"/>
            <p:extLst>
              <p:ext uri="{D42A27DB-BD31-4B8C-83A1-F6EECF244321}">
                <p14:modId xmlns:p14="http://schemas.microsoft.com/office/powerpoint/2010/main" val="3009651211"/>
              </p:ext>
            </p:extLst>
          </p:nvPr>
        </p:nvGraphicFramePr>
        <p:xfrm>
          <a:off x="818936" y="2494722"/>
          <a:ext cx="10550952" cy="3364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9789" y="447188"/>
            <a:ext cx="10569244" cy="970450"/>
          </a:xfrm>
        </p:spPr>
        <p:txBody>
          <a:bodyPr>
            <a:normAutofit/>
          </a:bodyPr>
          <a:lstStyle/>
          <a:p>
            <a:pPr>
              <a:lnSpc>
                <a:spcPct val="90000"/>
              </a:lnSpc>
            </a:pPr>
            <a:r>
              <a:rPr lang="en-US" sz="3100"/>
              <a:t>10.2: Organic Halides and Addition/Substitution Reactions</a:t>
            </a:r>
          </a:p>
        </p:txBody>
      </p:sp>
      <p:graphicFrame>
        <p:nvGraphicFramePr>
          <p:cNvPr id="5" name="Content Placeholder 2">
            <a:extLst>
              <a:ext uri="{FF2B5EF4-FFF2-40B4-BE49-F238E27FC236}">
                <a16:creationId xmlns:a16="http://schemas.microsoft.com/office/drawing/2014/main" id="{3C54093F-7CCB-470F-99CC-B8E464DB9559}"/>
              </a:ext>
            </a:extLst>
          </p:cNvPr>
          <p:cNvGraphicFramePr>
            <a:graphicFrameLocks noGrp="1"/>
          </p:cNvGraphicFramePr>
          <p:nvPr>
            <p:ph idx="1"/>
            <p:extLst>
              <p:ext uri="{D42A27DB-BD31-4B8C-83A1-F6EECF244321}">
                <p14:modId xmlns:p14="http://schemas.microsoft.com/office/powerpoint/2010/main" val="468674764"/>
              </p:ext>
            </p:extLst>
          </p:nvPr>
        </p:nvGraphicFramePr>
        <p:xfrm>
          <a:off x="818936" y="2548647"/>
          <a:ext cx="10550952" cy="33108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9789" y="447188"/>
            <a:ext cx="10569244" cy="970450"/>
          </a:xfrm>
        </p:spPr>
        <p:txBody>
          <a:bodyPr>
            <a:normAutofit/>
          </a:bodyPr>
          <a:lstStyle/>
          <a:p>
            <a:r>
              <a:rPr lang="en-US" dirty="0"/>
              <a:t>Organic Halides</a:t>
            </a:r>
          </a:p>
        </p:txBody>
      </p:sp>
      <p:sp>
        <p:nvSpPr>
          <p:cNvPr id="3" name="Content Placeholder 2"/>
          <p:cNvSpPr>
            <a:spLocks noGrp="1"/>
          </p:cNvSpPr>
          <p:nvPr>
            <p:ph idx="1"/>
          </p:nvPr>
        </p:nvSpPr>
        <p:spPr>
          <a:xfrm>
            <a:off x="818498" y="2413000"/>
            <a:ext cx="5707961" cy="3632200"/>
          </a:xfrm>
        </p:spPr>
        <p:txBody>
          <a:bodyPr>
            <a:normAutofit/>
          </a:bodyPr>
          <a:lstStyle/>
          <a:p>
            <a:r>
              <a:rPr lang="en-US" sz="2400" dirty="0"/>
              <a:t>IUPAC nomenclature for halides follows the same format as that for branched-chain hydrocarbons. The branch is named by shortening the halogen name to </a:t>
            </a:r>
            <a:r>
              <a:rPr lang="en-US" sz="2400" i="1" dirty="0" err="1"/>
              <a:t>fluoro</a:t>
            </a:r>
            <a:r>
              <a:rPr lang="en-US" sz="2400" i="1" dirty="0"/>
              <a:t>-, chloro-, bromo-, or </a:t>
            </a:r>
            <a:r>
              <a:rPr lang="en-US" sz="2400" i="1" dirty="0" err="1"/>
              <a:t>iodo</a:t>
            </a:r>
            <a:r>
              <a:rPr lang="en-US" sz="2400" i="1" dirty="0"/>
              <a:t>-</a:t>
            </a:r>
            <a:endParaRPr lang="en-US" sz="2400" dirty="0"/>
          </a:p>
        </p:txBody>
      </p:sp>
      <p:pic>
        <p:nvPicPr>
          <p:cNvPr id="6146" name="Picture 2"/>
          <p:cNvPicPr>
            <a:picLocks noChangeAspect="1" noChangeArrowheads="1"/>
          </p:cNvPicPr>
          <p:nvPr/>
        </p:nvPicPr>
        <p:blipFill>
          <a:blip r:embed="rId2" cstate="print"/>
          <a:srcRect l="13281" t="52083" r="52344" b="31250"/>
          <a:stretch>
            <a:fillRect/>
          </a:stretch>
        </p:blipFill>
        <p:spPr bwMode="auto">
          <a:xfrm>
            <a:off x="6886500" y="3355145"/>
            <a:ext cx="4782300" cy="1739052"/>
          </a:xfrm>
          <a:prstGeom prst="roundRect">
            <a:avLst>
              <a:gd name="adj" fmla="val 3876"/>
            </a:avLst>
          </a:prstGeom>
          <a:noFill/>
          <a:ln>
            <a:solidFill>
              <a:schemeClr val="accent1"/>
            </a:solidFill>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9789" y="447188"/>
            <a:ext cx="10569244" cy="970450"/>
          </a:xfrm>
        </p:spPr>
        <p:txBody>
          <a:bodyPr>
            <a:normAutofit/>
          </a:bodyPr>
          <a:lstStyle/>
          <a:p>
            <a:r>
              <a:rPr lang="en-US" dirty="0"/>
              <a:t>Addition Reactions</a:t>
            </a:r>
          </a:p>
        </p:txBody>
      </p:sp>
      <p:sp>
        <p:nvSpPr>
          <p:cNvPr id="3" name="Content Placeholder 2"/>
          <p:cNvSpPr>
            <a:spLocks noGrp="1"/>
          </p:cNvSpPr>
          <p:nvPr>
            <p:ph idx="1"/>
          </p:nvPr>
        </p:nvSpPr>
        <p:spPr>
          <a:xfrm>
            <a:off x="818499" y="2413000"/>
            <a:ext cx="3834584" cy="3632200"/>
          </a:xfrm>
        </p:spPr>
        <p:txBody>
          <a:bodyPr>
            <a:normAutofit fontScale="92500"/>
          </a:bodyPr>
          <a:lstStyle/>
          <a:p>
            <a:r>
              <a:rPr lang="en-US" sz="2400" dirty="0"/>
              <a:t>Unsaturated hydrocarbons react with small diatomic molecules, such as bromine and hydrogen. This type of reaction is an addition reaction. Addition reactions usually occur in the presence of a catalyst.</a:t>
            </a:r>
          </a:p>
        </p:txBody>
      </p:sp>
      <p:pic>
        <p:nvPicPr>
          <p:cNvPr id="9218" name="Picture 2"/>
          <p:cNvPicPr>
            <a:picLocks noChangeAspect="1" noChangeArrowheads="1"/>
          </p:cNvPicPr>
          <p:nvPr/>
        </p:nvPicPr>
        <p:blipFill>
          <a:blip r:embed="rId2" cstate="print"/>
          <a:srcRect l="14062" t="48958" r="35938" b="17708"/>
          <a:stretch>
            <a:fillRect/>
          </a:stretch>
        </p:blipFill>
        <p:spPr bwMode="auto">
          <a:xfrm>
            <a:off x="5100522" y="2702209"/>
            <a:ext cx="6275714" cy="3137919"/>
          </a:xfrm>
          <a:prstGeom prst="roundRect">
            <a:avLst>
              <a:gd name="adj" fmla="val 3876"/>
            </a:avLst>
          </a:prstGeom>
          <a:noFill/>
          <a:ln>
            <a:solidFill>
              <a:schemeClr val="accent1"/>
            </a:solidFill>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D336D4B-F9C3-4167-9191-8DA896C80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a:extLst>
              <a:ext uri="{FF2B5EF4-FFF2-40B4-BE49-F238E27FC236}">
                <a16:creationId xmlns:a16="http://schemas.microsoft.com/office/drawing/2014/main" id="{069BF0B4-2BF1-40F2-8D8E-9CFCED97D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0" y="4672012"/>
            <a:ext cx="12188825"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212121"/>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51395" y="5176569"/>
            <a:ext cx="4587814" cy="970450"/>
          </a:xfrm>
        </p:spPr>
        <p:txBody>
          <a:bodyPr anchor="ctr">
            <a:normAutofit/>
          </a:bodyPr>
          <a:lstStyle/>
          <a:p>
            <a:r>
              <a:rPr lang="en-US" sz="2400"/>
              <a:t>Substitution Reactions</a:t>
            </a:r>
          </a:p>
        </p:txBody>
      </p:sp>
      <p:pic>
        <p:nvPicPr>
          <p:cNvPr id="4" name="Picture 2"/>
          <p:cNvPicPr>
            <a:picLocks noChangeAspect="1" noChangeArrowheads="1"/>
          </p:cNvPicPr>
          <p:nvPr/>
        </p:nvPicPr>
        <p:blipFill>
          <a:blip r:embed="rId2" cstate="print"/>
          <a:srcRect l="12447" t="54237" r="8739" b="27119"/>
          <a:stretch>
            <a:fillRect/>
          </a:stretch>
        </p:blipFill>
        <p:spPr bwMode="auto">
          <a:xfrm>
            <a:off x="514217" y="1489795"/>
            <a:ext cx="11160391" cy="1980052"/>
          </a:xfrm>
          <a:prstGeom prst="roundRect">
            <a:avLst>
              <a:gd name="adj" fmla="val 3876"/>
            </a:avLst>
          </a:prstGeom>
          <a:noFill/>
          <a:ln>
            <a:solidFill>
              <a:schemeClr val="accent1"/>
            </a:solidFill>
          </a:ln>
          <a:effectLst/>
        </p:spPr>
      </p:pic>
      <p:sp>
        <p:nvSpPr>
          <p:cNvPr id="3" name="Content Placeholder 2"/>
          <p:cNvSpPr>
            <a:spLocks noGrp="1"/>
          </p:cNvSpPr>
          <p:nvPr>
            <p:ph idx="1"/>
          </p:nvPr>
        </p:nvSpPr>
        <p:spPr>
          <a:xfrm>
            <a:off x="3934172" y="5176568"/>
            <a:ext cx="8064896" cy="1492791"/>
          </a:xfrm>
        </p:spPr>
        <p:txBody>
          <a:bodyPr>
            <a:normAutofit/>
          </a:bodyPr>
          <a:lstStyle/>
          <a:p>
            <a:pPr>
              <a:lnSpc>
                <a:spcPct val="90000"/>
              </a:lnSpc>
            </a:pPr>
            <a:r>
              <a:rPr lang="en-US" sz="2400" dirty="0">
                <a:solidFill>
                  <a:srgbClr val="FEFEFE"/>
                </a:solidFill>
              </a:rPr>
              <a:t>Substitution reactions involve breaking a carbon–hydrogen bond in an alkane or aromatic ring and replacing the hydrogen atom with another atom or group of atoms.</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88825"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180DE8A2-73B1-4AFE-8FB9-BE4B66F398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a:extLst>
              <a:ext uri="{FF2B5EF4-FFF2-40B4-BE49-F238E27FC236}">
                <a16:creationId xmlns:a16="http://schemas.microsoft.com/office/drawing/2014/main" id="{E5ADB140-E61F-4DA4-A342-F5EF70772D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88825"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212121"/>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51396" y="394943"/>
            <a:ext cx="11286032" cy="816637"/>
          </a:xfrm>
          <a:effectLst/>
        </p:spPr>
        <p:txBody>
          <a:bodyPr vert="horz" lIns="91440" tIns="45720" rIns="91440" bIns="45720" rtlCol="0" anchor="b">
            <a:normAutofit/>
          </a:bodyPr>
          <a:lstStyle/>
          <a:p>
            <a:pPr defTabSz="457200"/>
            <a:r>
              <a:rPr lang="en-US" sz="3200">
                <a:solidFill>
                  <a:srgbClr val="FFFFFF"/>
                </a:solidFill>
              </a:rPr>
              <a:t>Practice</a:t>
            </a:r>
          </a:p>
        </p:txBody>
      </p:sp>
      <p:pic>
        <p:nvPicPr>
          <p:cNvPr id="4" name="Picture 2"/>
          <p:cNvPicPr>
            <a:picLocks noGrp="1" noChangeAspect="1" noChangeArrowheads="1"/>
          </p:cNvPicPr>
          <p:nvPr>
            <p:ph idx="1"/>
          </p:nvPr>
        </p:nvPicPr>
        <p:blipFill>
          <a:blip r:embed="rId2" cstate="print"/>
          <a:srcRect l="37871" t="58851" r="12553" b="20339"/>
          <a:stretch>
            <a:fillRect/>
          </a:stretch>
        </p:blipFill>
        <p:spPr bwMode="auto">
          <a:xfrm>
            <a:off x="968648" y="2708920"/>
            <a:ext cx="10251528" cy="3227378"/>
          </a:xfrm>
          <a:prstGeom prst="roundRect">
            <a:avLst>
              <a:gd name="adj" fmla="val 3876"/>
            </a:avLst>
          </a:prstGeom>
          <a:noFill/>
          <a:ln>
            <a:solidFill>
              <a:schemeClr val="accent1"/>
            </a:solidFill>
          </a:ln>
          <a:effec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1448" y="651448"/>
            <a:ext cx="6858000" cy="5555105"/>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51397" y="1734857"/>
            <a:ext cx="3764502" cy="3388287"/>
          </a:xfrm>
        </p:spPr>
        <p:txBody>
          <a:bodyPr anchor="ctr">
            <a:normAutofit/>
          </a:bodyPr>
          <a:lstStyle/>
          <a:p>
            <a:r>
              <a:rPr lang="en-CA" dirty="0"/>
              <a:t>Refining</a:t>
            </a:r>
          </a:p>
        </p:txBody>
      </p:sp>
      <p:sp>
        <p:nvSpPr>
          <p:cNvPr id="3" name="Content Placeholder 2"/>
          <p:cNvSpPr>
            <a:spLocks noGrp="1"/>
          </p:cNvSpPr>
          <p:nvPr>
            <p:ph idx="1"/>
          </p:nvPr>
        </p:nvSpPr>
        <p:spPr>
          <a:xfrm>
            <a:off x="6006503" y="404664"/>
            <a:ext cx="5848550" cy="6048671"/>
          </a:xfrm>
          <a:effectLst/>
        </p:spPr>
        <p:txBody>
          <a:bodyPr>
            <a:normAutofit/>
          </a:bodyPr>
          <a:lstStyle/>
          <a:p>
            <a:r>
              <a:rPr lang="en-CA" sz="2400" dirty="0"/>
              <a:t>The refining of coal and natural gas involves physical processes; for example, coal may be crushed. </a:t>
            </a:r>
          </a:p>
          <a:p>
            <a:r>
              <a:rPr lang="en-CA" sz="2400" dirty="0"/>
              <a:t>Components of natural gas are separated either by solvent extraction or by condensation and distillation. Oil sands refining involves a chemically enhanced physical process followed by the complex refining of the bitumen/tar. </a:t>
            </a:r>
          </a:p>
          <a:p>
            <a:r>
              <a:rPr lang="en-CA" sz="2400" dirty="0"/>
              <a:t>Crude oil refining is more complex but many more products are obtained from crude oil.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6">
            <a:extLst>
              <a:ext uri="{FF2B5EF4-FFF2-40B4-BE49-F238E27FC236}">
                <a16:creationId xmlns:a16="http://schemas.microsoft.com/office/drawing/2014/main" id="{53576798-7F98-4C7F-B6C7-6D41B5A7E9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88825"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E2264E67-6F59-4D8D-8E5F-8245B0FEA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 y="0"/>
            <a:ext cx="1218425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23">
            <a:extLst>
              <a:ext uri="{FF2B5EF4-FFF2-40B4-BE49-F238E27FC236}">
                <a16:creationId xmlns:a16="http://schemas.microsoft.com/office/drawing/2014/main" id="{158E1C6E-D299-4F5D-B15B-155EBF7F62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5797"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solidFill>
            <a:srgbClr val="212121"/>
          </a:solidFill>
          <a:ln>
            <a:noFill/>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3" name="Title 2"/>
          <p:cNvSpPr>
            <a:spLocks noGrp="1"/>
          </p:cNvSpPr>
          <p:nvPr>
            <p:ph type="title"/>
          </p:nvPr>
        </p:nvSpPr>
        <p:spPr>
          <a:xfrm>
            <a:off x="451396" y="457201"/>
            <a:ext cx="3574806" cy="1332688"/>
          </a:xfrm>
        </p:spPr>
        <p:txBody>
          <a:bodyPr vert="horz" lIns="91440" tIns="45720" rIns="91440" bIns="45720" rtlCol="0" anchor="b">
            <a:normAutofit/>
          </a:bodyPr>
          <a:lstStyle/>
          <a:p>
            <a:pPr algn="ctr" defTabSz="457200"/>
            <a:r>
              <a:rPr lang="en-US" sz="3200">
                <a:solidFill>
                  <a:srgbClr val="FFFFFF"/>
                </a:solidFill>
              </a:rPr>
              <a:t>Review</a:t>
            </a:r>
          </a:p>
        </p:txBody>
      </p:sp>
      <p:sp>
        <p:nvSpPr>
          <p:cNvPr id="2" name="Text Placeholder 1"/>
          <p:cNvSpPr>
            <a:spLocks noGrp="1"/>
          </p:cNvSpPr>
          <p:nvPr>
            <p:ph type="body" sz="half" idx="2"/>
          </p:nvPr>
        </p:nvSpPr>
        <p:spPr>
          <a:xfrm>
            <a:off x="451396" y="2046514"/>
            <a:ext cx="3574806" cy="3994848"/>
          </a:xfrm>
        </p:spPr>
        <p:txBody>
          <a:bodyPr vert="horz" lIns="91440" tIns="45720" rIns="91440" bIns="45720" rtlCol="0" anchor="ctr">
            <a:normAutofit/>
          </a:bodyPr>
          <a:lstStyle/>
          <a:p>
            <a:pPr algn="l" defTabSz="457200">
              <a:buFont typeface="Wingdings 2" charset="2"/>
              <a:buChar char=""/>
            </a:pPr>
            <a:endParaRPr lang="en-US">
              <a:solidFill>
                <a:srgbClr val="FFFFFF"/>
              </a:solidFill>
            </a:endParaRPr>
          </a:p>
        </p:txBody>
      </p:sp>
      <p:pic>
        <p:nvPicPr>
          <p:cNvPr id="12290" name="Picture 2"/>
          <p:cNvPicPr>
            <a:picLocks noChangeAspect="1" noChangeArrowheads="1"/>
          </p:cNvPicPr>
          <p:nvPr/>
        </p:nvPicPr>
        <p:blipFill>
          <a:blip r:embed="rId2" cstate="print"/>
          <a:srcRect l="32813" t="30208" r="10156" b="10417"/>
          <a:stretch>
            <a:fillRect/>
          </a:stretch>
        </p:blipFill>
        <p:spPr bwMode="auto">
          <a:xfrm>
            <a:off x="5279414" y="833310"/>
            <a:ext cx="6266111" cy="4892735"/>
          </a:xfrm>
          <a:prstGeom prst="roundRect">
            <a:avLst>
              <a:gd name="adj" fmla="val 3876"/>
            </a:avLst>
          </a:prstGeom>
          <a:noFill/>
          <a:ln>
            <a:solidFill>
              <a:schemeClr val="accent1"/>
            </a:solidFill>
          </a:ln>
          <a:effec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9789" y="447188"/>
            <a:ext cx="10569244" cy="970450"/>
          </a:xfrm>
        </p:spPr>
        <p:txBody>
          <a:bodyPr>
            <a:normAutofit/>
          </a:bodyPr>
          <a:lstStyle/>
          <a:p>
            <a:r>
              <a:rPr lang="en-US" dirty="0"/>
              <a:t>10.3: Alcohols &amp; Elimination Reactions</a:t>
            </a:r>
          </a:p>
        </p:txBody>
      </p:sp>
      <p:sp>
        <p:nvSpPr>
          <p:cNvPr id="3" name="Content Placeholder 2"/>
          <p:cNvSpPr>
            <a:spLocks noGrp="1"/>
          </p:cNvSpPr>
          <p:nvPr>
            <p:ph idx="1"/>
          </p:nvPr>
        </p:nvSpPr>
        <p:spPr>
          <a:xfrm>
            <a:off x="818499" y="2413000"/>
            <a:ext cx="8228241" cy="3632200"/>
          </a:xfrm>
        </p:spPr>
        <p:txBody>
          <a:bodyPr>
            <a:normAutofit/>
          </a:bodyPr>
          <a:lstStyle/>
          <a:p>
            <a:r>
              <a:rPr lang="en-US" sz="2400" dirty="0"/>
              <a:t>Chemists first classified alcohols by their empirical properties and their empirically determined formulas. Laboratory work showed that alcohols all contain one or more hydroxyl groups, –OH. The –OH group is the functional group for alcohols.</a:t>
            </a:r>
          </a:p>
          <a:p>
            <a:r>
              <a:rPr lang="en-US" sz="2400" dirty="0"/>
              <a:t>Shorter-chain alcohols are very soluble in water because of their size, polarity, and hydrogen bonding.</a:t>
            </a:r>
          </a:p>
        </p:txBody>
      </p:sp>
      <p:pic>
        <p:nvPicPr>
          <p:cNvPr id="13314" name="Picture 2"/>
          <p:cNvPicPr>
            <a:picLocks noChangeAspect="1" noChangeArrowheads="1"/>
          </p:cNvPicPr>
          <p:nvPr/>
        </p:nvPicPr>
        <p:blipFill>
          <a:blip r:embed="rId2" cstate="print"/>
          <a:srcRect l="64844" t="54167" r="17187" b="33333"/>
          <a:stretch>
            <a:fillRect/>
          </a:stretch>
        </p:blipFill>
        <p:spPr bwMode="auto">
          <a:xfrm>
            <a:off x="9478788" y="5301208"/>
            <a:ext cx="2464300" cy="1285703"/>
          </a:xfrm>
          <a:prstGeom prst="roundRect">
            <a:avLst>
              <a:gd name="adj" fmla="val 3876"/>
            </a:avLst>
          </a:prstGeom>
          <a:noFill/>
          <a:ln>
            <a:solidFill>
              <a:schemeClr val="accent1"/>
            </a:solidFill>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1448" y="651448"/>
            <a:ext cx="6858000" cy="5555105"/>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51397" y="1734857"/>
            <a:ext cx="3764502" cy="3388287"/>
          </a:xfrm>
        </p:spPr>
        <p:txBody>
          <a:bodyPr anchor="ctr">
            <a:normAutofit/>
          </a:bodyPr>
          <a:lstStyle/>
          <a:p>
            <a:r>
              <a:rPr lang="en-US" dirty="0"/>
              <a:t>Naming Alcohols</a:t>
            </a:r>
          </a:p>
        </p:txBody>
      </p:sp>
      <p:sp>
        <p:nvSpPr>
          <p:cNvPr id="5" name="Content Placeholder 4"/>
          <p:cNvSpPr>
            <a:spLocks noGrp="1"/>
          </p:cNvSpPr>
          <p:nvPr>
            <p:ph idx="1"/>
          </p:nvPr>
        </p:nvSpPr>
        <p:spPr>
          <a:xfrm>
            <a:off x="5662364" y="332656"/>
            <a:ext cx="6192687" cy="6264696"/>
          </a:xfrm>
          <a:effectLst/>
        </p:spPr>
        <p:txBody>
          <a:bodyPr>
            <a:normAutofit/>
          </a:bodyPr>
          <a:lstStyle/>
          <a:p>
            <a:r>
              <a:rPr lang="en-US" sz="2800" dirty="0"/>
              <a:t>Simple alcohols are named from the </a:t>
            </a:r>
            <a:r>
              <a:rPr lang="en-US" sz="2800" dirty="0" err="1"/>
              <a:t>alkane</a:t>
            </a:r>
            <a:r>
              <a:rPr lang="en-US" sz="2800" dirty="0"/>
              <a:t> of the parent chain. The -</a:t>
            </a:r>
            <a:r>
              <a:rPr lang="en-US" sz="2800" i="1" dirty="0"/>
              <a:t>e is dropped from </a:t>
            </a:r>
            <a:r>
              <a:rPr lang="en-US" sz="2800" dirty="0"/>
              <a:t>the end of the alkane name and is replaced with -</a:t>
            </a:r>
            <a:r>
              <a:rPr lang="en-US" sz="2800" i="1" dirty="0" err="1"/>
              <a:t>ol</a:t>
            </a:r>
            <a:r>
              <a:rPr lang="en-US" sz="2800" i="1" dirty="0"/>
              <a:t>. </a:t>
            </a:r>
            <a:endParaRPr lang="en-US" sz="2800" dirty="0"/>
          </a:p>
          <a:p>
            <a:r>
              <a:rPr lang="en-US" sz="2800" dirty="0"/>
              <a:t>The number of carbon atoms in the alcohol is communicated by the standard prefixes: </a:t>
            </a:r>
            <a:r>
              <a:rPr lang="en-US" sz="2800" i="1" dirty="0"/>
              <a:t>meth-, eth-, prop-, etc. Single </a:t>
            </a:r>
            <a:r>
              <a:rPr lang="en-US" sz="2800" dirty="0"/>
              <a:t>bonds between the carbon atoms are communicated by the “an” in the middle of the name, for example, ethanol rather than </a:t>
            </a:r>
            <a:r>
              <a:rPr lang="en-US" sz="2800" dirty="0" err="1"/>
              <a:t>ethenol</a:t>
            </a:r>
            <a:r>
              <a:rPr lang="en-US" sz="2800" dirty="0"/>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56824CE-083D-4ED5-94A5-655345BBE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6">
            <a:extLst>
              <a:ext uri="{FF2B5EF4-FFF2-40B4-BE49-F238E27FC236}">
                <a16:creationId xmlns:a16="http://schemas.microsoft.com/office/drawing/2014/main" id="{0785D83B-2124-40CD-9E29-811BC2B7C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88825"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chemeClr val="tx1"/>
          </a:solid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9789" y="447188"/>
            <a:ext cx="10569244" cy="970450"/>
          </a:xfrm>
        </p:spPr>
        <p:txBody>
          <a:bodyPr>
            <a:normAutofit/>
          </a:bodyPr>
          <a:lstStyle/>
          <a:p>
            <a:r>
              <a:rPr lang="en-US"/>
              <a:t>Rules:</a:t>
            </a:r>
          </a:p>
        </p:txBody>
      </p:sp>
      <p:graphicFrame>
        <p:nvGraphicFramePr>
          <p:cNvPr id="5" name="Content Placeholder 2">
            <a:extLst>
              <a:ext uri="{FF2B5EF4-FFF2-40B4-BE49-F238E27FC236}">
                <a16:creationId xmlns:a16="http://schemas.microsoft.com/office/drawing/2014/main" id="{B0685872-BBD3-4C96-88AB-54DA230ED813}"/>
              </a:ext>
            </a:extLst>
          </p:cNvPr>
          <p:cNvGraphicFramePr>
            <a:graphicFrameLocks noGrp="1"/>
          </p:cNvGraphicFramePr>
          <p:nvPr>
            <p:ph idx="1"/>
            <p:extLst>
              <p:ext uri="{D42A27DB-BD31-4B8C-83A1-F6EECF244321}">
                <p14:modId xmlns:p14="http://schemas.microsoft.com/office/powerpoint/2010/main" val="89495802"/>
              </p:ext>
            </p:extLst>
          </p:nvPr>
        </p:nvGraphicFramePr>
        <p:xfrm>
          <a:off x="405781" y="2185988"/>
          <a:ext cx="11697346" cy="43393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2B82547-2424-4E7A-A98B-75206EE730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23">
            <a:extLst>
              <a:ext uri="{FF2B5EF4-FFF2-40B4-BE49-F238E27FC236}">
                <a16:creationId xmlns:a16="http://schemas.microsoft.com/office/drawing/2014/main" id="{5109BC2F-9616-4D7D-9E98-57898009A8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5797"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41586" y="1687286"/>
            <a:ext cx="3268612" cy="3978017"/>
          </a:xfrm>
        </p:spPr>
        <p:txBody>
          <a:bodyPr anchor="t">
            <a:normAutofit/>
          </a:bodyPr>
          <a:lstStyle/>
          <a:p>
            <a:r>
              <a:rPr lang="en-US" sz="4400"/>
              <a:t>Types of Alcohols</a:t>
            </a:r>
          </a:p>
        </p:txBody>
      </p:sp>
      <p:graphicFrame>
        <p:nvGraphicFramePr>
          <p:cNvPr id="5" name="Content Placeholder 2">
            <a:extLst>
              <a:ext uri="{FF2B5EF4-FFF2-40B4-BE49-F238E27FC236}">
                <a16:creationId xmlns:a16="http://schemas.microsoft.com/office/drawing/2014/main" id="{10481D43-AC40-4790-A169-EBE946FCBAC1}"/>
              </a:ext>
            </a:extLst>
          </p:cNvPr>
          <p:cNvGraphicFramePr>
            <a:graphicFrameLocks noGrp="1"/>
          </p:cNvGraphicFramePr>
          <p:nvPr>
            <p:ph idx="1"/>
            <p:extLst>
              <p:ext uri="{D42A27DB-BD31-4B8C-83A1-F6EECF244321}">
                <p14:modId xmlns:p14="http://schemas.microsoft.com/office/powerpoint/2010/main" val="2789982503"/>
              </p:ext>
            </p:extLst>
          </p:nvPr>
        </p:nvGraphicFramePr>
        <p:xfrm>
          <a:off x="4992131" y="404664"/>
          <a:ext cx="6896830" cy="5904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9789" y="447188"/>
            <a:ext cx="10569244" cy="970450"/>
          </a:xfrm>
        </p:spPr>
        <p:txBody>
          <a:bodyPr>
            <a:normAutofit/>
          </a:bodyPr>
          <a:lstStyle/>
          <a:p>
            <a:r>
              <a:rPr lang="en-US" dirty="0" err="1"/>
              <a:t>Polyalcohols</a:t>
            </a:r>
            <a:endParaRPr lang="en-US" dirty="0"/>
          </a:p>
        </p:txBody>
      </p:sp>
      <p:sp>
        <p:nvSpPr>
          <p:cNvPr id="3" name="Content Placeholder 2"/>
          <p:cNvSpPr>
            <a:spLocks noGrp="1"/>
          </p:cNvSpPr>
          <p:nvPr>
            <p:ph idx="1"/>
          </p:nvPr>
        </p:nvSpPr>
        <p:spPr>
          <a:xfrm>
            <a:off x="818499" y="2413000"/>
            <a:ext cx="3834584" cy="3632200"/>
          </a:xfrm>
        </p:spPr>
        <p:txBody>
          <a:bodyPr>
            <a:normAutofit/>
          </a:bodyPr>
          <a:lstStyle/>
          <a:p>
            <a:r>
              <a:rPr lang="en-US" sz="1600"/>
              <a:t>Alcohols that contain more than one hydroxyl group are called </a:t>
            </a:r>
            <a:r>
              <a:rPr lang="en-US" sz="1600" i="1"/>
              <a:t>polyalcohols; their names </a:t>
            </a:r>
            <a:r>
              <a:rPr lang="en-US" sz="1600"/>
              <a:t>indicate the number and positions of the hydroxyl groups.</a:t>
            </a:r>
          </a:p>
          <a:p>
            <a:r>
              <a:rPr lang="en-US" sz="1600"/>
              <a:t>Draw the structural formula for butane-1.3-diol</a:t>
            </a:r>
          </a:p>
        </p:txBody>
      </p:sp>
      <p:pic>
        <p:nvPicPr>
          <p:cNvPr id="18434" name="Picture 2"/>
          <p:cNvPicPr>
            <a:picLocks noChangeAspect="1" noChangeArrowheads="1"/>
          </p:cNvPicPr>
          <p:nvPr/>
        </p:nvPicPr>
        <p:blipFill>
          <a:blip r:embed="rId2" cstate="print"/>
          <a:srcRect l="17969" t="48958" r="37500" b="33334"/>
          <a:stretch>
            <a:fillRect/>
          </a:stretch>
        </p:blipFill>
        <p:spPr bwMode="auto">
          <a:xfrm>
            <a:off x="5100522" y="3335331"/>
            <a:ext cx="6275714" cy="1871676"/>
          </a:xfrm>
          <a:prstGeom prst="roundRect">
            <a:avLst>
              <a:gd name="adj" fmla="val 3876"/>
            </a:avLst>
          </a:prstGeom>
          <a:noFill/>
          <a:ln>
            <a:solidFill>
              <a:schemeClr val="accent1"/>
            </a:solidFill>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7743172-17A8-4FA4-8434-B813E03B7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23">
            <a:extLst>
              <a:ext uri="{FF2B5EF4-FFF2-40B4-BE49-F238E27FC236}">
                <a16:creationId xmlns:a16="http://schemas.microsoft.com/office/drawing/2014/main" id="{4CE1233C-FD2F-489E-BFDE-086F5FED6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5797"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451396" y="1800225"/>
            <a:ext cx="3443314" cy="4241136"/>
          </a:xfrm>
        </p:spPr>
        <p:txBody>
          <a:bodyPr anchor="t">
            <a:normAutofit/>
          </a:bodyPr>
          <a:lstStyle/>
          <a:p>
            <a:r>
              <a:rPr lang="en-US" sz="4400" dirty="0"/>
              <a:t>Elimination Reactions</a:t>
            </a:r>
          </a:p>
        </p:txBody>
      </p:sp>
      <p:sp>
        <p:nvSpPr>
          <p:cNvPr id="3" name="Subtitle 2"/>
          <p:cNvSpPr>
            <a:spLocks noGrp="1"/>
          </p:cNvSpPr>
          <p:nvPr>
            <p:ph type="subTitle" idx="1"/>
          </p:nvPr>
        </p:nvSpPr>
        <p:spPr>
          <a:xfrm>
            <a:off x="451396" y="457198"/>
            <a:ext cx="3443314" cy="1343025"/>
          </a:xfrm>
        </p:spPr>
        <p:txBody>
          <a:bodyPr anchor="b">
            <a:normAutofit/>
          </a:bodyPr>
          <a:lstStyle/>
          <a:p>
            <a:endParaRPr lang="en-US">
              <a:solidFill>
                <a:srgbClr val="FFFFFF"/>
              </a:solidFill>
            </a:endParaRPr>
          </a:p>
        </p:txBody>
      </p:sp>
      <p:pic>
        <p:nvPicPr>
          <p:cNvPr id="19458" name="Picture 2"/>
          <p:cNvPicPr>
            <a:picLocks noChangeAspect="1" noChangeArrowheads="1"/>
          </p:cNvPicPr>
          <p:nvPr/>
        </p:nvPicPr>
        <p:blipFill>
          <a:blip r:embed="rId3" cstate="print"/>
          <a:srcRect l="33594" t="40625" r="19531" b="17708"/>
          <a:stretch>
            <a:fillRect/>
          </a:stretch>
        </p:blipFill>
        <p:spPr bwMode="auto">
          <a:xfrm>
            <a:off x="5279096" y="1253585"/>
            <a:ext cx="6266430" cy="4177656"/>
          </a:xfrm>
          <a:prstGeom prst="roundRect">
            <a:avLst>
              <a:gd name="adj" fmla="val 3876"/>
            </a:avLst>
          </a:prstGeom>
          <a:noFill/>
          <a:ln>
            <a:solidFill>
              <a:schemeClr val="accent1"/>
            </a:solidFill>
          </a:ln>
          <a:effec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09791" y="639097"/>
            <a:ext cx="3210555" cy="3781101"/>
          </a:xfrm>
        </p:spPr>
        <p:txBody>
          <a:bodyPr>
            <a:normAutofit/>
          </a:bodyPr>
          <a:lstStyle/>
          <a:p>
            <a:r>
              <a:rPr lang="en-US" sz="5000"/>
              <a:t>Another Example:</a:t>
            </a:r>
          </a:p>
        </p:txBody>
      </p:sp>
      <p:sp>
        <p:nvSpPr>
          <p:cNvPr id="71" name="Freeform: Shape 70">
            <a:extLst>
              <a:ext uri="{FF2B5EF4-FFF2-40B4-BE49-F238E27FC236}">
                <a16:creationId xmlns:a16="http://schemas.microsoft.com/office/drawing/2014/main" id="{9674F1F8-962D-4FF5-B378-D9D2FFDFD2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896681"/>
            <a:ext cx="12185777" cy="1961319"/>
          </a:xfrm>
          <a:custGeom>
            <a:avLst/>
            <a:gdLst>
              <a:gd name="connsiteX0" fmla="*/ 0 w 12188952"/>
              <a:gd name="connsiteY0" fmla="*/ 0 h 1961319"/>
              <a:gd name="connsiteX1" fmla="*/ 1996017 w 12188952"/>
              <a:gd name="connsiteY1" fmla="*/ 0 h 1961319"/>
              <a:gd name="connsiteX2" fmla="*/ 2377017 w 12188952"/>
              <a:gd name="connsiteY2" fmla="*/ 263783 h 1961319"/>
              <a:gd name="connsiteX3" fmla="*/ 2385484 w 12188952"/>
              <a:gd name="connsiteY3" fmla="*/ 266713 h 1961319"/>
              <a:gd name="connsiteX4" fmla="*/ 2398184 w 12188952"/>
              <a:gd name="connsiteY4" fmla="*/ 271110 h 1961319"/>
              <a:gd name="connsiteX5" fmla="*/ 2410883 w 12188952"/>
              <a:gd name="connsiteY5" fmla="*/ 275506 h 1961319"/>
              <a:gd name="connsiteX6" fmla="*/ 2421467 w 12188952"/>
              <a:gd name="connsiteY6" fmla="*/ 275506 h 1961319"/>
              <a:gd name="connsiteX7" fmla="*/ 2434167 w 12188952"/>
              <a:gd name="connsiteY7" fmla="*/ 275506 h 1961319"/>
              <a:gd name="connsiteX8" fmla="*/ 2444750 w 12188952"/>
              <a:gd name="connsiteY8" fmla="*/ 271110 h 1961319"/>
              <a:gd name="connsiteX9" fmla="*/ 2457450 w 12188952"/>
              <a:gd name="connsiteY9" fmla="*/ 266713 h 1961319"/>
              <a:gd name="connsiteX10" fmla="*/ 2465917 w 12188952"/>
              <a:gd name="connsiteY10" fmla="*/ 263783 h 1961319"/>
              <a:gd name="connsiteX11" fmla="*/ 2846917 w 12188952"/>
              <a:gd name="connsiteY11" fmla="*/ 0 h 1961319"/>
              <a:gd name="connsiteX12" fmla="*/ 12188952 w 12188952"/>
              <a:gd name="connsiteY12" fmla="*/ 0 h 1961319"/>
              <a:gd name="connsiteX13" fmla="*/ 12188952 w 12188952"/>
              <a:gd name="connsiteY13" fmla="*/ 1264506 h 1961319"/>
              <a:gd name="connsiteX14" fmla="*/ 12188952 w 12188952"/>
              <a:gd name="connsiteY14" fmla="*/ 1917775 h 1961319"/>
              <a:gd name="connsiteX15" fmla="*/ 12188952 w 12188952"/>
              <a:gd name="connsiteY15" fmla="*/ 1961319 h 1961319"/>
              <a:gd name="connsiteX16" fmla="*/ 0 w 12188952"/>
              <a:gd name="connsiteY16" fmla="*/ 1961319 h 1961319"/>
              <a:gd name="connsiteX17" fmla="*/ 0 w 12188952"/>
              <a:gd name="connsiteY17" fmla="*/ 1917775 h 1961319"/>
              <a:gd name="connsiteX18" fmla="*/ 0 w 12188952"/>
              <a:gd name="connsiteY18" fmla="*/ 1264506 h 196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88952" h="1961319">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88952" y="0"/>
                </a:lnTo>
                <a:lnTo>
                  <a:pt x="12188952" y="1264506"/>
                </a:lnTo>
                <a:lnTo>
                  <a:pt x="12188952" y="1917775"/>
                </a:lnTo>
                <a:lnTo>
                  <a:pt x="12188952" y="1961319"/>
                </a:lnTo>
                <a:lnTo>
                  <a:pt x="0" y="1961319"/>
                </a:lnTo>
                <a:lnTo>
                  <a:pt x="0" y="1917775"/>
                </a:lnTo>
                <a:lnTo>
                  <a:pt x="0" y="1264506"/>
                </a:lnTo>
                <a:close/>
              </a:path>
            </a:pathLst>
          </a:cu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itle 2"/>
          <p:cNvSpPr>
            <a:spLocks noGrp="1"/>
          </p:cNvSpPr>
          <p:nvPr>
            <p:ph type="subTitle" idx="1"/>
          </p:nvPr>
        </p:nvSpPr>
        <p:spPr>
          <a:xfrm>
            <a:off x="809790" y="5280847"/>
            <a:ext cx="3210556" cy="785656"/>
          </a:xfrm>
        </p:spPr>
        <p:txBody>
          <a:bodyPr>
            <a:normAutofit/>
          </a:bodyPr>
          <a:lstStyle/>
          <a:p>
            <a:endParaRPr lang="en-US">
              <a:solidFill>
                <a:srgbClr val="FFFFFF"/>
              </a:solidFill>
            </a:endParaRPr>
          </a:p>
        </p:txBody>
      </p:sp>
      <p:sp>
        <p:nvSpPr>
          <p:cNvPr id="73" name="Rectangle 72">
            <a:extLst>
              <a:ext uri="{FF2B5EF4-FFF2-40B4-BE49-F238E27FC236}">
                <a16:creationId xmlns:a16="http://schemas.microsoft.com/office/drawing/2014/main" id="{C701CDB4-05E2-481A-9165-2455B6FE2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9446" y="0"/>
            <a:ext cx="755097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14">
            <a:extLst>
              <a:ext uri="{FF2B5EF4-FFF2-40B4-BE49-F238E27FC236}">
                <a16:creationId xmlns:a16="http://schemas.microsoft.com/office/drawing/2014/main" id="{93C43E0F-EC0A-4928-BA40-42313C099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9008" y="958640"/>
            <a:ext cx="6256520" cy="4945244"/>
          </a:xfrm>
          <a:prstGeom prst="roundRect">
            <a:avLst>
              <a:gd name="adj" fmla="val 351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82" name="Picture 2"/>
          <p:cNvPicPr>
            <a:picLocks noChangeAspect="1" noChangeArrowheads="1"/>
          </p:cNvPicPr>
          <p:nvPr/>
        </p:nvPicPr>
        <p:blipFill>
          <a:blip r:embed="rId2" cstate="print"/>
          <a:srcRect l="32813" t="44792" r="18750" b="27083"/>
          <a:stretch>
            <a:fillRect/>
          </a:stretch>
        </p:blipFill>
        <p:spPr bwMode="auto">
          <a:xfrm>
            <a:off x="5020836" y="1931609"/>
            <a:ext cx="6808616" cy="2965072"/>
          </a:xfrm>
          <a:prstGeom prst="rect">
            <a:avLst/>
          </a:prstGeom>
          <a:noFill/>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C44DBB-AD7C-4682-B258-6367305D2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4948" y="1218476"/>
            <a:ext cx="3186488" cy="4421050"/>
          </a:xfrm>
          <a:effectLst/>
        </p:spPr>
        <p:txBody>
          <a:bodyPr anchor="ctr">
            <a:normAutofit/>
          </a:bodyPr>
          <a:lstStyle/>
          <a:p>
            <a:pPr algn="r"/>
            <a:r>
              <a:rPr lang="en-US" sz="3200">
                <a:solidFill>
                  <a:schemeClr val="tx1"/>
                </a:solidFill>
              </a:rPr>
              <a:t>10.4 - </a:t>
            </a:r>
            <a:r>
              <a:rPr lang="en-US" sz="3200" i="1">
                <a:solidFill>
                  <a:schemeClr val="tx1"/>
                </a:solidFill>
              </a:rPr>
              <a:t>Carboxylic Acids, Esters, &amp;</a:t>
            </a:r>
            <a:br>
              <a:rPr lang="en-US" sz="3200" i="1">
                <a:solidFill>
                  <a:schemeClr val="tx1"/>
                </a:solidFill>
              </a:rPr>
            </a:br>
            <a:r>
              <a:rPr lang="en-US" sz="3200" i="1">
                <a:solidFill>
                  <a:schemeClr val="tx1"/>
                </a:solidFill>
              </a:rPr>
              <a:t>Esterification Reactions</a:t>
            </a:r>
            <a:endParaRPr lang="en-US" sz="3200">
              <a:solidFill>
                <a:schemeClr val="tx1"/>
              </a:solidFill>
            </a:endParaRPr>
          </a:p>
        </p:txBody>
      </p:sp>
      <p:cxnSp>
        <p:nvCxnSpPr>
          <p:cNvPr id="10" name="Straight Connector 9">
            <a:extLst>
              <a:ext uri="{FF2B5EF4-FFF2-40B4-BE49-F238E27FC236}">
                <a16:creationId xmlns:a16="http://schemas.microsoft.com/office/drawing/2014/main" id="{A1CED323-FAF0-4E0B-8717-FC1F468A28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8423" y="1696777"/>
            <a:ext cx="0" cy="3464447"/>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014298" y="476673"/>
            <a:ext cx="6840754" cy="6048672"/>
          </a:xfrm>
          <a:effectLst/>
        </p:spPr>
        <p:txBody>
          <a:bodyPr>
            <a:normAutofit/>
          </a:bodyPr>
          <a:lstStyle/>
          <a:p>
            <a:r>
              <a:rPr lang="en-US" sz="2400" dirty="0"/>
              <a:t>The family of organic compounds known as carboxylic acids contain the carboxyl group, –COOH, which includes both the carbonyl and hydroxyl functional groups.</a:t>
            </a:r>
          </a:p>
          <a:p>
            <a:r>
              <a:rPr lang="en-US" sz="2400" dirty="0"/>
              <a:t>Carboxylic acids undergo a variety of organic reactions. In a condensation reaction, a carboxylic acid combines with another reactant, forming two products—an organic compound and a compound such as water. For example, a carboxylic acid can react with an alcohol, forming an ester and water. This type of condensation reaction is known as an esterification reaction.</a:t>
            </a:r>
          </a:p>
          <a:p>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2" name="Freeform 6">
            <a:extLst>
              <a:ext uri="{FF2B5EF4-FFF2-40B4-BE49-F238E27FC236}">
                <a16:creationId xmlns:a16="http://schemas.microsoft.com/office/drawing/2014/main" id="{11114F18-D12D-43C6-895F-5BA92C290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88825"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grpSp>
        <p:nvGrpSpPr>
          <p:cNvPr id="74" name="Group 73">
            <a:extLst>
              <a:ext uri="{FF2B5EF4-FFF2-40B4-BE49-F238E27FC236}">
                <a16:creationId xmlns:a16="http://schemas.microsoft.com/office/drawing/2014/main" id="{DE2DD4A6-DC96-421E-9E1C-7CD0D26814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bwMode="white">
          <a:xfrm>
            <a:off x="0" y="4525094"/>
            <a:ext cx="12199973" cy="2344057"/>
            <a:chOff x="0" y="4525094"/>
            <a:chExt cx="12203151" cy="2344057"/>
          </a:xfrm>
        </p:grpSpPr>
        <p:sp>
          <p:nvSpPr>
            <p:cNvPr id="75" name="Freeform 9">
              <a:extLst>
                <a:ext uri="{FF2B5EF4-FFF2-40B4-BE49-F238E27FC236}">
                  <a16:creationId xmlns:a16="http://schemas.microsoft.com/office/drawing/2014/main" id="{5E6BB74D-E85C-4CCB-90CE-0246006405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0" y="4525094"/>
              <a:ext cx="12192000" cy="2332906"/>
            </a:xfrm>
            <a:custGeom>
              <a:avLst/>
              <a:gdLst>
                <a:gd name="connsiteX0" fmla="*/ 0 w 12192000"/>
                <a:gd name="connsiteY0" fmla="*/ 0 h 2332906"/>
                <a:gd name="connsiteX1" fmla="*/ 1996017 w 12192000"/>
                <a:gd name="connsiteY1" fmla="*/ 0 h 2332906"/>
                <a:gd name="connsiteX2" fmla="*/ 2377017 w 12192000"/>
                <a:gd name="connsiteY2" fmla="*/ 263783 h 2332906"/>
                <a:gd name="connsiteX3" fmla="*/ 2385484 w 12192000"/>
                <a:gd name="connsiteY3" fmla="*/ 266713 h 2332906"/>
                <a:gd name="connsiteX4" fmla="*/ 2398184 w 12192000"/>
                <a:gd name="connsiteY4" fmla="*/ 271110 h 2332906"/>
                <a:gd name="connsiteX5" fmla="*/ 2410883 w 12192000"/>
                <a:gd name="connsiteY5" fmla="*/ 275506 h 2332906"/>
                <a:gd name="connsiteX6" fmla="*/ 2421467 w 12192000"/>
                <a:gd name="connsiteY6" fmla="*/ 275506 h 2332906"/>
                <a:gd name="connsiteX7" fmla="*/ 2434167 w 12192000"/>
                <a:gd name="connsiteY7" fmla="*/ 275506 h 2332906"/>
                <a:gd name="connsiteX8" fmla="*/ 2444750 w 12192000"/>
                <a:gd name="connsiteY8" fmla="*/ 271110 h 2332906"/>
                <a:gd name="connsiteX9" fmla="*/ 2457450 w 12192000"/>
                <a:gd name="connsiteY9" fmla="*/ 266713 h 2332906"/>
                <a:gd name="connsiteX10" fmla="*/ 2465917 w 12192000"/>
                <a:gd name="connsiteY10" fmla="*/ 263783 h 2332906"/>
                <a:gd name="connsiteX11" fmla="*/ 2846917 w 12192000"/>
                <a:gd name="connsiteY11" fmla="*/ 0 h 2332906"/>
                <a:gd name="connsiteX12" fmla="*/ 12192000 w 12192000"/>
                <a:gd name="connsiteY12" fmla="*/ 0 h 2332906"/>
                <a:gd name="connsiteX13" fmla="*/ 12192000 w 12192000"/>
                <a:gd name="connsiteY13" fmla="*/ 2332906 h 2332906"/>
                <a:gd name="connsiteX14" fmla="*/ 0 w 12192000"/>
                <a:gd name="connsiteY14" fmla="*/ 2332906 h 233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332906">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92000" y="0"/>
                  </a:lnTo>
                  <a:lnTo>
                    <a:pt x="12192000" y="2332906"/>
                  </a:lnTo>
                  <a:lnTo>
                    <a:pt x="0" y="2332906"/>
                  </a:lnTo>
                  <a:close/>
                </a:path>
              </a:pathLst>
            </a:custGeom>
            <a:solidFill>
              <a:schemeClr val="bg1">
                <a:lumMod val="85000"/>
                <a:lumOff val="1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a:extLst>
                <a:ext uri="{FF2B5EF4-FFF2-40B4-BE49-F238E27FC236}">
                  <a16:creationId xmlns:a16="http://schemas.microsoft.com/office/drawing/2014/main" id="{52808592-600C-4349-9F27-EC36C0BA4C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flipH="1">
              <a:off x="3820" y="4536245"/>
              <a:ext cx="5660999" cy="2332906"/>
            </a:xfrm>
            <a:prstGeom prst="triangle">
              <a:avLst>
                <a:gd name="adj" fmla="val 100000"/>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a:extLst>
                <a:ext uri="{FF2B5EF4-FFF2-40B4-BE49-F238E27FC236}">
                  <a16:creationId xmlns:a16="http://schemas.microsoft.com/office/drawing/2014/main" id="{B5E00D3B-1E29-4E11-BCD3-8E3A56F4BE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4813714" y="4536245"/>
              <a:ext cx="7389437" cy="2332906"/>
            </a:xfrm>
            <a:prstGeom prst="triangle">
              <a:avLst>
                <a:gd name="adj" fmla="val 100000"/>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809790" y="4817533"/>
            <a:ext cx="10569246" cy="779529"/>
          </a:xfrm>
        </p:spPr>
        <p:txBody>
          <a:bodyPr vert="horz" lIns="91440" tIns="45720" rIns="91440" bIns="45720" rtlCol="0" anchor="b">
            <a:normAutofit/>
          </a:bodyPr>
          <a:lstStyle/>
          <a:p>
            <a:pPr defTabSz="457200"/>
            <a:r>
              <a:rPr lang="en-US" sz="4000"/>
              <a:t>Example:</a:t>
            </a:r>
          </a:p>
        </p:txBody>
      </p:sp>
      <p:pic>
        <p:nvPicPr>
          <p:cNvPr id="1027" name="Picture 3"/>
          <p:cNvPicPr>
            <a:picLocks noChangeAspect="1" noChangeArrowheads="1"/>
          </p:cNvPicPr>
          <p:nvPr/>
        </p:nvPicPr>
        <p:blipFill>
          <a:blip r:embed="rId2" cstate="print"/>
          <a:srcRect l="29687" t="31250" r="10938" b="52083"/>
          <a:stretch>
            <a:fillRect/>
          </a:stretch>
        </p:blipFill>
        <p:spPr bwMode="auto">
          <a:xfrm>
            <a:off x="635292" y="1875651"/>
            <a:ext cx="5374968" cy="1131594"/>
          </a:xfrm>
          <a:prstGeom prst="roundRect">
            <a:avLst>
              <a:gd name="adj" fmla="val 3876"/>
            </a:avLst>
          </a:prstGeom>
          <a:noFill/>
          <a:ln>
            <a:solidFill>
              <a:schemeClr val="accent1"/>
            </a:solidFill>
          </a:ln>
          <a:effectLst/>
        </p:spPr>
      </p:pic>
      <p:pic>
        <p:nvPicPr>
          <p:cNvPr id="1026" name="Picture 2"/>
          <p:cNvPicPr>
            <a:picLocks noGrp="1" noChangeAspect="1" noChangeArrowheads="1"/>
          </p:cNvPicPr>
          <p:nvPr>
            <p:ph idx="1"/>
          </p:nvPr>
        </p:nvPicPr>
        <p:blipFill>
          <a:blip r:embed="rId3" cstate="print"/>
          <a:srcRect l="51854" t="45763" r="25265" b="37288"/>
          <a:stretch>
            <a:fillRect/>
          </a:stretch>
        </p:blipFill>
        <p:spPr bwMode="auto">
          <a:xfrm>
            <a:off x="6854174" y="948394"/>
            <a:ext cx="4694737" cy="2608202"/>
          </a:xfrm>
          <a:prstGeom prst="roundRect">
            <a:avLst>
              <a:gd name="adj" fmla="val 3876"/>
            </a:avLst>
          </a:prstGeom>
          <a:noFill/>
          <a:ln>
            <a:solidFill>
              <a:schemeClr val="accent1"/>
            </a:solidFill>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9789" y="447188"/>
            <a:ext cx="10569244" cy="970450"/>
          </a:xfrm>
        </p:spPr>
        <p:txBody>
          <a:bodyPr>
            <a:normAutofit/>
          </a:bodyPr>
          <a:lstStyle/>
          <a:p>
            <a:r>
              <a:rPr lang="en-CA"/>
              <a:t>9.1 – Check and reflect</a:t>
            </a:r>
            <a:endParaRPr lang="en-CA" dirty="0"/>
          </a:p>
        </p:txBody>
      </p:sp>
      <p:pic>
        <p:nvPicPr>
          <p:cNvPr id="1029" name="Picture 2"/>
          <p:cNvPicPr>
            <a:picLocks noChangeAspect="1" noChangeArrowheads="1"/>
          </p:cNvPicPr>
          <p:nvPr/>
        </p:nvPicPr>
        <p:blipFill rotWithShape="1">
          <a:blip r:embed="rId2" cstate="print"/>
          <a:srcRect l="16297" t="35602" r="46255" b="48749"/>
          <a:stretch/>
        </p:blipFill>
        <p:spPr bwMode="auto">
          <a:xfrm>
            <a:off x="1039832" y="2708921"/>
            <a:ext cx="10109159" cy="2376264"/>
          </a:xfrm>
          <a:prstGeom prst="roundRect">
            <a:avLst>
              <a:gd name="adj" fmla="val 3876"/>
            </a:avLst>
          </a:prstGeom>
          <a:noFill/>
          <a:ln>
            <a:solidFill>
              <a:schemeClr val="accent1"/>
            </a:solidFill>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C44DBB-AD7C-4682-B258-6367305D2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4948" y="1218476"/>
            <a:ext cx="3186488" cy="4421050"/>
          </a:xfrm>
          <a:effectLst/>
        </p:spPr>
        <p:txBody>
          <a:bodyPr anchor="ctr">
            <a:normAutofit/>
          </a:bodyPr>
          <a:lstStyle/>
          <a:p>
            <a:pPr algn="r"/>
            <a:r>
              <a:rPr lang="en-US" sz="3200">
                <a:solidFill>
                  <a:schemeClr val="tx1"/>
                </a:solidFill>
              </a:rPr>
              <a:t>Naming: Acids</a:t>
            </a:r>
          </a:p>
        </p:txBody>
      </p:sp>
      <p:cxnSp>
        <p:nvCxnSpPr>
          <p:cNvPr id="10" name="Straight Connector 9">
            <a:extLst>
              <a:ext uri="{FF2B5EF4-FFF2-40B4-BE49-F238E27FC236}">
                <a16:creationId xmlns:a16="http://schemas.microsoft.com/office/drawing/2014/main" id="{A1CED323-FAF0-4E0B-8717-FC1F468A28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8423" y="1696777"/>
            <a:ext cx="0" cy="3464447"/>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145410" y="1218475"/>
            <a:ext cx="6078467" cy="4421051"/>
          </a:xfrm>
          <a:effectLst/>
        </p:spPr>
        <p:txBody>
          <a:bodyPr>
            <a:normAutofit/>
          </a:bodyPr>
          <a:lstStyle/>
          <a:p>
            <a:r>
              <a:rPr lang="en-US" sz="2400" dirty="0"/>
              <a:t>Carboxylic acids are named by replacing the -</a:t>
            </a:r>
            <a:r>
              <a:rPr lang="en-US" sz="2400" i="1" dirty="0"/>
              <a:t>e ending of the corresponding alkane name </a:t>
            </a:r>
            <a:r>
              <a:rPr lang="en-US" sz="2400" dirty="0"/>
              <a:t>with -</a:t>
            </a:r>
            <a:r>
              <a:rPr lang="en-US" sz="2400" i="1" dirty="0" err="1"/>
              <a:t>oic</a:t>
            </a:r>
            <a:r>
              <a:rPr lang="en-US" sz="2400" i="1" dirty="0"/>
              <a:t>, followed by the word “</a:t>
            </a:r>
            <a:r>
              <a:rPr lang="en-US" sz="2400" i="1" dirty="0" err="1"/>
              <a:t>acid.”The</a:t>
            </a:r>
            <a:r>
              <a:rPr lang="en-US" sz="2400" i="1" dirty="0"/>
              <a:t> first member of the carboxylic acid family is </a:t>
            </a:r>
            <a:r>
              <a:rPr lang="en-US" sz="2400" dirty="0" err="1"/>
              <a:t>methanoic</a:t>
            </a:r>
            <a:r>
              <a:rPr lang="en-US" sz="2400" dirty="0"/>
              <a:t> acid, HCOOH, commonly called formic acid </a:t>
            </a:r>
            <a:r>
              <a:rPr lang="en-US" sz="2400" b="1" dirty="0" err="1"/>
              <a:t>Methanoic</a:t>
            </a:r>
            <a:r>
              <a:rPr lang="en-US" sz="2400" b="1" dirty="0"/>
              <a:t> acid </a:t>
            </a:r>
            <a:r>
              <a:rPr lang="en-US" sz="2400" dirty="0"/>
              <a:t>used in removing hair from hides and in coagulating and recycling rubber.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7743172-17A8-4FA4-8434-B813E03B7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23">
            <a:extLst>
              <a:ext uri="{FF2B5EF4-FFF2-40B4-BE49-F238E27FC236}">
                <a16:creationId xmlns:a16="http://schemas.microsoft.com/office/drawing/2014/main" id="{4CE1233C-FD2F-489E-BFDE-086F5FED6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5797"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451396" y="1800225"/>
            <a:ext cx="3443314" cy="4241136"/>
          </a:xfrm>
        </p:spPr>
        <p:txBody>
          <a:bodyPr anchor="t">
            <a:normAutofit/>
          </a:bodyPr>
          <a:lstStyle/>
          <a:p>
            <a:r>
              <a:rPr lang="en-US" sz="4400" dirty="0"/>
              <a:t>Examples of popular Esters</a:t>
            </a:r>
          </a:p>
        </p:txBody>
      </p:sp>
      <p:sp>
        <p:nvSpPr>
          <p:cNvPr id="3" name="Subtitle 2"/>
          <p:cNvSpPr>
            <a:spLocks noGrp="1"/>
          </p:cNvSpPr>
          <p:nvPr>
            <p:ph type="subTitle" idx="1"/>
          </p:nvPr>
        </p:nvSpPr>
        <p:spPr>
          <a:xfrm>
            <a:off x="451396" y="457198"/>
            <a:ext cx="3443314" cy="1343025"/>
          </a:xfrm>
        </p:spPr>
        <p:txBody>
          <a:bodyPr anchor="b">
            <a:normAutofit/>
          </a:bodyPr>
          <a:lstStyle/>
          <a:p>
            <a:endParaRPr lang="en-US">
              <a:solidFill>
                <a:srgbClr val="FFFFFF"/>
              </a:solidFill>
            </a:endParaRPr>
          </a:p>
        </p:txBody>
      </p:sp>
      <p:pic>
        <p:nvPicPr>
          <p:cNvPr id="4098" name="Picture 2"/>
          <p:cNvPicPr>
            <a:picLocks noChangeAspect="1" noChangeArrowheads="1"/>
          </p:cNvPicPr>
          <p:nvPr/>
        </p:nvPicPr>
        <p:blipFill>
          <a:blip r:embed="rId3" cstate="print"/>
          <a:srcRect l="12500" t="27083" r="30469" b="18750"/>
          <a:stretch>
            <a:fillRect/>
          </a:stretch>
        </p:blipFill>
        <p:spPr bwMode="auto">
          <a:xfrm>
            <a:off x="5279096" y="1110512"/>
            <a:ext cx="6266430" cy="4463803"/>
          </a:xfrm>
          <a:prstGeom prst="roundRect">
            <a:avLst>
              <a:gd name="adj" fmla="val 3876"/>
            </a:avLst>
          </a:prstGeom>
          <a:noFill/>
          <a:ln>
            <a:solidFill>
              <a:schemeClr val="accent1"/>
            </a:solidFill>
          </a:ln>
          <a:effec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9789" y="447188"/>
            <a:ext cx="10569244" cy="970450"/>
          </a:xfrm>
        </p:spPr>
        <p:txBody>
          <a:bodyPr>
            <a:normAutofit/>
          </a:bodyPr>
          <a:lstStyle/>
          <a:p>
            <a:r>
              <a:rPr lang="en-US"/>
              <a:t>Naming: Esters</a:t>
            </a:r>
          </a:p>
        </p:txBody>
      </p:sp>
      <p:graphicFrame>
        <p:nvGraphicFramePr>
          <p:cNvPr id="5" name="Content Placeholder 2">
            <a:extLst>
              <a:ext uri="{FF2B5EF4-FFF2-40B4-BE49-F238E27FC236}">
                <a16:creationId xmlns:a16="http://schemas.microsoft.com/office/drawing/2014/main" id="{993B3795-89C3-42A5-A0A7-DAA4D4E02D96}"/>
              </a:ext>
            </a:extLst>
          </p:cNvPr>
          <p:cNvGraphicFramePr>
            <a:graphicFrameLocks noGrp="1"/>
          </p:cNvGraphicFramePr>
          <p:nvPr>
            <p:ph idx="1"/>
            <p:extLst>
              <p:ext uri="{D42A27DB-BD31-4B8C-83A1-F6EECF244321}">
                <p14:modId xmlns:p14="http://schemas.microsoft.com/office/powerpoint/2010/main" val="1204101375"/>
              </p:ext>
            </p:extLst>
          </p:nvPr>
        </p:nvGraphicFramePr>
        <p:xfrm>
          <a:off x="-115043" y="2132856"/>
          <a:ext cx="12418909"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88825"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0" name="Rectangle 9">
            <a:extLst>
              <a:ext uri="{FF2B5EF4-FFF2-40B4-BE49-F238E27FC236}">
                <a16:creationId xmlns:a16="http://schemas.microsoft.com/office/drawing/2014/main" id="{21DCC7BA-3740-47E1-91B9-6269381397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4CEFA49-6B2F-4FE6-B6AF-31D49E68C2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40969" y="40967"/>
            <a:ext cx="6858002" cy="6776067"/>
          </a:xfrm>
          <a:custGeom>
            <a:avLst/>
            <a:gdLst>
              <a:gd name="connsiteX0" fmla="*/ 6858001 w 6858002"/>
              <a:gd name="connsiteY0" fmla="*/ 4666984 h 6777832"/>
              <a:gd name="connsiteX1" fmla="*/ 3829243 w 6858002"/>
              <a:gd name="connsiteY1" fmla="*/ 6654602 h 6777832"/>
              <a:gd name="connsiteX2" fmla="*/ 3827370 w 6858002"/>
              <a:gd name="connsiteY2" fmla="*/ 6656146 h 6777832"/>
              <a:gd name="connsiteX3" fmla="*/ 3824584 w 6858002"/>
              <a:gd name="connsiteY3" fmla="*/ 6657658 h 6777832"/>
              <a:gd name="connsiteX4" fmla="*/ 3798694 w 6858002"/>
              <a:gd name="connsiteY4" fmla="*/ 6674649 h 6777832"/>
              <a:gd name="connsiteX5" fmla="*/ 3785012 w 6858002"/>
              <a:gd name="connsiteY5" fmla="*/ 6679138 h 6777832"/>
              <a:gd name="connsiteX6" fmla="*/ 3706340 w 6858002"/>
              <a:gd name="connsiteY6" fmla="*/ 6721839 h 6777832"/>
              <a:gd name="connsiteX7" fmla="*/ 3428999 w 6858002"/>
              <a:gd name="connsiteY7" fmla="*/ 6777832 h 6777832"/>
              <a:gd name="connsiteX8" fmla="*/ 3151659 w 6858002"/>
              <a:gd name="connsiteY8" fmla="*/ 6721839 h 6777832"/>
              <a:gd name="connsiteX9" fmla="*/ 3072997 w 6858002"/>
              <a:gd name="connsiteY9" fmla="*/ 6679143 h 6777832"/>
              <a:gd name="connsiteX10" fmla="*/ 3059299 w 6858002"/>
              <a:gd name="connsiteY10" fmla="*/ 6674649 h 6777832"/>
              <a:gd name="connsiteX11" fmla="*/ 3033384 w 6858002"/>
              <a:gd name="connsiteY11" fmla="*/ 6657642 h 6777832"/>
              <a:gd name="connsiteX12" fmla="*/ 3030628 w 6858002"/>
              <a:gd name="connsiteY12" fmla="*/ 6656146 h 6777832"/>
              <a:gd name="connsiteX13" fmla="*/ 3028776 w 6858002"/>
              <a:gd name="connsiteY13" fmla="*/ 6654618 h 6777832"/>
              <a:gd name="connsiteX14" fmla="*/ 1 w 6858002"/>
              <a:gd name="connsiteY14" fmla="*/ 4666984 h 6777832"/>
              <a:gd name="connsiteX15" fmla="*/ 6858002 w 6858002"/>
              <a:gd name="connsiteY15" fmla="*/ 0 h 6777832"/>
              <a:gd name="connsiteX16" fmla="*/ 6858002 w 6858002"/>
              <a:gd name="connsiteY16" fmla="*/ 1570616 h 6777832"/>
              <a:gd name="connsiteX17" fmla="*/ 6858001 w 6858002"/>
              <a:gd name="connsiteY17" fmla="*/ 1570616 h 6777832"/>
              <a:gd name="connsiteX18" fmla="*/ 6858001 w 6858002"/>
              <a:gd name="connsiteY18" fmla="*/ 4666983 h 6777832"/>
              <a:gd name="connsiteX19" fmla="*/ 0 w 6858002"/>
              <a:gd name="connsiteY19" fmla="*/ 4666983 h 6777832"/>
              <a:gd name="connsiteX20" fmla="*/ 0 w 6858002"/>
              <a:gd name="connsiteY20" fmla="*/ 595217 h 6777832"/>
              <a:gd name="connsiteX21" fmla="*/ 1 w 6858002"/>
              <a:gd name="connsiteY21" fmla="*/ 595217 h 6777832"/>
              <a:gd name="connsiteX22" fmla="*/ 1 w 6858002"/>
              <a:gd name="connsiteY22" fmla="*/ 0 h 67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58002" h="6777832">
                <a:moveTo>
                  <a:pt x="6858001" y="4666984"/>
                </a:moveTo>
                <a:lnTo>
                  <a:pt x="3829243" y="6654602"/>
                </a:lnTo>
                <a:lnTo>
                  <a:pt x="3827370" y="6656146"/>
                </a:lnTo>
                <a:lnTo>
                  <a:pt x="3824584" y="6657658"/>
                </a:lnTo>
                <a:lnTo>
                  <a:pt x="3798694" y="6674649"/>
                </a:lnTo>
                <a:lnTo>
                  <a:pt x="3785012" y="6679138"/>
                </a:lnTo>
                <a:lnTo>
                  <a:pt x="3706340" y="6721839"/>
                </a:lnTo>
                <a:cubicBezTo>
                  <a:pt x="3621097" y="6757894"/>
                  <a:pt x="3527376" y="6777832"/>
                  <a:pt x="3428999" y="6777832"/>
                </a:cubicBezTo>
                <a:cubicBezTo>
                  <a:pt x="3330622" y="6777832"/>
                  <a:pt x="3236902" y="6757894"/>
                  <a:pt x="3151659" y="6721839"/>
                </a:cubicBezTo>
                <a:lnTo>
                  <a:pt x="3072997" y="6679143"/>
                </a:lnTo>
                <a:lnTo>
                  <a:pt x="3059299" y="6674649"/>
                </a:lnTo>
                <a:lnTo>
                  <a:pt x="3033384" y="6657642"/>
                </a:lnTo>
                <a:lnTo>
                  <a:pt x="3030628" y="6656146"/>
                </a:lnTo>
                <a:lnTo>
                  <a:pt x="3028776" y="6654618"/>
                </a:lnTo>
                <a:lnTo>
                  <a:pt x="1" y="4666984"/>
                </a:lnTo>
                <a:close/>
                <a:moveTo>
                  <a:pt x="6858002" y="0"/>
                </a:moveTo>
                <a:lnTo>
                  <a:pt x="6858002" y="1570616"/>
                </a:lnTo>
                <a:lnTo>
                  <a:pt x="6858001" y="1570616"/>
                </a:lnTo>
                <a:lnTo>
                  <a:pt x="6858001" y="4666983"/>
                </a:lnTo>
                <a:lnTo>
                  <a:pt x="0" y="4666983"/>
                </a:lnTo>
                <a:lnTo>
                  <a:pt x="0" y="595217"/>
                </a:lnTo>
                <a:lnTo>
                  <a:pt x="1" y="595217"/>
                </a:lnTo>
                <a:lnTo>
                  <a:pt x="1" y="0"/>
                </a:lnTo>
                <a:close/>
              </a:path>
            </a:pathLst>
          </a:custGeom>
          <a:ln>
            <a:noFill/>
          </a:ln>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51396" y="947607"/>
            <a:ext cx="4388284" cy="4962786"/>
          </a:xfrm>
        </p:spPr>
        <p:txBody>
          <a:bodyPr vert="horz" lIns="91440" tIns="45720" rIns="91440" bIns="45720" rtlCol="0" anchor="ctr">
            <a:normAutofit/>
          </a:bodyPr>
          <a:lstStyle/>
          <a:p>
            <a:pPr defTabSz="457200"/>
            <a:r>
              <a:rPr lang="en-US" sz="5400"/>
              <a:t>Practice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09791" y="639097"/>
            <a:ext cx="3210555" cy="3781101"/>
          </a:xfrm>
        </p:spPr>
        <p:txBody>
          <a:bodyPr>
            <a:normAutofit/>
          </a:bodyPr>
          <a:lstStyle/>
          <a:p>
            <a:r>
              <a:rPr lang="en-US" dirty="0"/>
              <a:t>Wrap Up</a:t>
            </a:r>
            <a:br>
              <a:rPr lang="en-US" dirty="0"/>
            </a:br>
            <a:br>
              <a:rPr lang="en-US" dirty="0"/>
            </a:br>
            <a:endParaRPr lang="en-US" dirty="0"/>
          </a:p>
        </p:txBody>
      </p:sp>
      <p:sp>
        <p:nvSpPr>
          <p:cNvPr id="71" name="Freeform: Shape 70">
            <a:extLst>
              <a:ext uri="{FF2B5EF4-FFF2-40B4-BE49-F238E27FC236}">
                <a16:creationId xmlns:a16="http://schemas.microsoft.com/office/drawing/2014/main" id="{9674F1F8-962D-4FF5-B378-D9D2FFDFD2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896681"/>
            <a:ext cx="12185777" cy="1961319"/>
          </a:xfrm>
          <a:custGeom>
            <a:avLst/>
            <a:gdLst>
              <a:gd name="connsiteX0" fmla="*/ 0 w 12188952"/>
              <a:gd name="connsiteY0" fmla="*/ 0 h 1961319"/>
              <a:gd name="connsiteX1" fmla="*/ 1996017 w 12188952"/>
              <a:gd name="connsiteY1" fmla="*/ 0 h 1961319"/>
              <a:gd name="connsiteX2" fmla="*/ 2377017 w 12188952"/>
              <a:gd name="connsiteY2" fmla="*/ 263783 h 1961319"/>
              <a:gd name="connsiteX3" fmla="*/ 2385484 w 12188952"/>
              <a:gd name="connsiteY3" fmla="*/ 266713 h 1961319"/>
              <a:gd name="connsiteX4" fmla="*/ 2398184 w 12188952"/>
              <a:gd name="connsiteY4" fmla="*/ 271110 h 1961319"/>
              <a:gd name="connsiteX5" fmla="*/ 2410883 w 12188952"/>
              <a:gd name="connsiteY5" fmla="*/ 275506 h 1961319"/>
              <a:gd name="connsiteX6" fmla="*/ 2421467 w 12188952"/>
              <a:gd name="connsiteY6" fmla="*/ 275506 h 1961319"/>
              <a:gd name="connsiteX7" fmla="*/ 2434167 w 12188952"/>
              <a:gd name="connsiteY7" fmla="*/ 275506 h 1961319"/>
              <a:gd name="connsiteX8" fmla="*/ 2444750 w 12188952"/>
              <a:gd name="connsiteY8" fmla="*/ 271110 h 1961319"/>
              <a:gd name="connsiteX9" fmla="*/ 2457450 w 12188952"/>
              <a:gd name="connsiteY9" fmla="*/ 266713 h 1961319"/>
              <a:gd name="connsiteX10" fmla="*/ 2465917 w 12188952"/>
              <a:gd name="connsiteY10" fmla="*/ 263783 h 1961319"/>
              <a:gd name="connsiteX11" fmla="*/ 2846917 w 12188952"/>
              <a:gd name="connsiteY11" fmla="*/ 0 h 1961319"/>
              <a:gd name="connsiteX12" fmla="*/ 12188952 w 12188952"/>
              <a:gd name="connsiteY12" fmla="*/ 0 h 1961319"/>
              <a:gd name="connsiteX13" fmla="*/ 12188952 w 12188952"/>
              <a:gd name="connsiteY13" fmla="*/ 1264506 h 1961319"/>
              <a:gd name="connsiteX14" fmla="*/ 12188952 w 12188952"/>
              <a:gd name="connsiteY14" fmla="*/ 1917775 h 1961319"/>
              <a:gd name="connsiteX15" fmla="*/ 12188952 w 12188952"/>
              <a:gd name="connsiteY15" fmla="*/ 1961319 h 1961319"/>
              <a:gd name="connsiteX16" fmla="*/ 0 w 12188952"/>
              <a:gd name="connsiteY16" fmla="*/ 1961319 h 1961319"/>
              <a:gd name="connsiteX17" fmla="*/ 0 w 12188952"/>
              <a:gd name="connsiteY17" fmla="*/ 1917775 h 1961319"/>
              <a:gd name="connsiteX18" fmla="*/ 0 w 12188952"/>
              <a:gd name="connsiteY18" fmla="*/ 1264506 h 196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88952" h="1961319">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88952" y="0"/>
                </a:lnTo>
                <a:lnTo>
                  <a:pt x="12188952" y="1264506"/>
                </a:lnTo>
                <a:lnTo>
                  <a:pt x="12188952" y="1917775"/>
                </a:lnTo>
                <a:lnTo>
                  <a:pt x="12188952" y="1961319"/>
                </a:lnTo>
                <a:lnTo>
                  <a:pt x="0" y="1961319"/>
                </a:lnTo>
                <a:lnTo>
                  <a:pt x="0" y="1917775"/>
                </a:lnTo>
                <a:lnTo>
                  <a:pt x="0" y="1264506"/>
                </a:lnTo>
                <a:close/>
              </a:path>
            </a:pathLst>
          </a:cu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itle 2"/>
          <p:cNvSpPr>
            <a:spLocks noGrp="1"/>
          </p:cNvSpPr>
          <p:nvPr>
            <p:ph type="subTitle" idx="1"/>
          </p:nvPr>
        </p:nvSpPr>
        <p:spPr>
          <a:xfrm>
            <a:off x="809790" y="5280847"/>
            <a:ext cx="3210556" cy="785656"/>
          </a:xfrm>
        </p:spPr>
        <p:txBody>
          <a:bodyPr>
            <a:normAutofit/>
          </a:bodyPr>
          <a:lstStyle/>
          <a:p>
            <a:endParaRPr lang="en-US">
              <a:solidFill>
                <a:srgbClr val="FFFFFF"/>
              </a:solidFill>
            </a:endParaRPr>
          </a:p>
        </p:txBody>
      </p:sp>
      <p:sp>
        <p:nvSpPr>
          <p:cNvPr id="73" name="Rectangle 72">
            <a:extLst>
              <a:ext uri="{FF2B5EF4-FFF2-40B4-BE49-F238E27FC236}">
                <a16:creationId xmlns:a16="http://schemas.microsoft.com/office/drawing/2014/main" id="{C701CDB4-05E2-481A-9165-2455B6FE2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9446" y="0"/>
            <a:ext cx="755097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14">
            <a:extLst>
              <a:ext uri="{FF2B5EF4-FFF2-40B4-BE49-F238E27FC236}">
                <a16:creationId xmlns:a16="http://schemas.microsoft.com/office/drawing/2014/main" id="{93C43E0F-EC0A-4928-BA40-42313C099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9008" y="958640"/>
            <a:ext cx="6256520" cy="4945244"/>
          </a:xfrm>
          <a:prstGeom prst="roundRect">
            <a:avLst>
              <a:gd name="adj" fmla="val 351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p:cNvPicPr>
            <a:picLocks noChangeAspect="1" noChangeArrowheads="1"/>
          </p:cNvPicPr>
          <p:nvPr/>
        </p:nvPicPr>
        <p:blipFill>
          <a:blip r:embed="rId2" cstate="print"/>
          <a:srcRect l="23437" t="30208" r="18751" b="16667"/>
          <a:stretch>
            <a:fillRect/>
          </a:stretch>
        </p:blipFill>
        <p:spPr bwMode="auto">
          <a:xfrm>
            <a:off x="5610656" y="1474416"/>
            <a:ext cx="5628975" cy="3879459"/>
          </a:xfrm>
          <a:prstGeom prst="rect">
            <a:avLst/>
          </a:prstGeom>
          <a:noFill/>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2B82547-2424-4E7A-A98B-75206EE730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23">
            <a:extLst>
              <a:ext uri="{FF2B5EF4-FFF2-40B4-BE49-F238E27FC236}">
                <a16:creationId xmlns:a16="http://schemas.microsoft.com/office/drawing/2014/main" id="{5109BC2F-9616-4D7D-9E98-57898009A8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5797"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41586" y="1687286"/>
            <a:ext cx="3268612" cy="3978017"/>
          </a:xfrm>
        </p:spPr>
        <p:txBody>
          <a:bodyPr anchor="t">
            <a:normAutofit/>
          </a:bodyPr>
          <a:lstStyle/>
          <a:p>
            <a:r>
              <a:rPr lang="en-US" sz="3400"/>
              <a:t>10.5 – Polymerization Reactions</a:t>
            </a:r>
          </a:p>
        </p:txBody>
      </p:sp>
      <p:graphicFrame>
        <p:nvGraphicFramePr>
          <p:cNvPr id="5" name="Content Placeholder 2">
            <a:extLst>
              <a:ext uri="{FF2B5EF4-FFF2-40B4-BE49-F238E27FC236}">
                <a16:creationId xmlns:a16="http://schemas.microsoft.com/office/drawing/2014/main" id="{725DF8F8-FB88-40E9-96EB-EE64D3BC29EE}"/>
              </a:ext>
            </a:extLst>
          </p:cNvPr>
          <p:cNvGraphicFramePr>
            <a:graphicFrameLocks noGrp="1"/>
          </p:cNvGraphicFramePr>
          <p:nvPr>
            <p:ph idx="1"/>
            <p:extLst>
              <p:ext uri="{D42A27DB-BD31-4B8C-83A1-F6EECF244321}">
                <p14:modId xmlns:p14="http://schemas.microsoft.com/office/powerpoint/2010/main" val="2286598390"/>
              </p:ext>
            </p:extLst>
          </p:nvPr>
        </p:nvGraphicFramePr>
        <p:xfrm>
          <a:off x="5030586" y="332656"/>
          <a:ext cx="6680450" cy="61680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D336D4B-F9C3-4167-9191-8DA896C80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6">
            <a:extLst>
              <a:ext uri="{FF2B5EF4-FFF2-40B4-BE49-F238E27FC236}">
                <a16:creationId xmlns:a16="http://schemas.microsoft.com/office/drawing/2014/main" id="{069BF0B4-2BF1-40F2-8D8E-9CFCED97D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0" y="4672012"/>
            <a:ext cx="12188825"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212121"/>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51395" y="5176569"/>
            <a:ext cx="4587814" cy="970450"/>
          </a:xfrm>
        </p:spPr>
        <p:txBody>
          <a:bodyPr anchor="ctr">
            <a:normAutofit/>
          </a:bodyPr>
          <a:lstStyle/>
          <a:p>
            <a:r>
              <a:rPr lang="en-US" sz="2400"/>
              <a:t>Addition Polymerization</a:t>
            </a:r>
          </a:p>
        </p:txBody>
      </p:sp>
      <p:pic>
        <p:nvPicPr>
          <p:cNvPr id="1026" name="Picture 2"/>
          <p:cNvPicPr>
            <a:picLocks noChangeAspect="1" noChangeArrowheads="1"/>
          </p:cNvPicPr>
          <p:nvPr/>
        </p:nvPicPr>
        <p:blipFill>
          <a:blip r:embed="rId2" cstate="print"/>
          <a:srcRect l="10937" t="50000" r="29688" b="30208"/>
          <a:stretch>
            <a:fillRect/>
          </a:stretch>
        </p:blipFill>
        <p:spPr bwMode="auto">
          <a:xfrm>
            <a:off x="514217" y="1084750"/>
            <a:ext cx="11160391" cy="2790142"/>
          </a:xfrm>
          <a:prstGeom prst="roundRect">
            <a:avLst>
              <a:gd name="adj" fmla="val 3876"/>
            </a:avLst>
          </a:prstGeom>
          <a:noFill/>
          <a:ln>
            <a:solidFill>
              <a:schemeClr val="accent1"/>
            </a:solidFill>
          </a:ln>
          <a:effectLst/>
        </p:spPr>
      </p:pic>
      <p:sp>
        <p:nvSpPr>
          <p:cNvPr id="3" name="Content Placeholder 2"/>
          <p:cNvSpPr>
            <a:spLocks noGrp="1"/>
          </p:cNvSpPr>
          <p:nvPr>
            <p:ph idx="1"/>
          </p:nvPr>
        </p:nvSpPr>
        <p:spPr>
          <a:xfrm>
            <a:off x="5343494" y="5176569"/>
            <a:ext cx="6026830" cy="970450"/>
          </a:xfrm>
        </p:spPr>
        <p:txBody>
          <a:bodyPr>
            <a:normAutofit/>
          </a:bodyPr>
          <a:lstStyle/>
          <a:p>
            <a:pPr>
              <a:lnSpc>
                <a:spcPct val="90000"/>
              </a:lnSpc>
            </a:pPr>
            <a:r>
              <a:rPr lang="en-US" sz="1600">
                <a:solidFill>
                  <a:srgbClr val="FEFEFE"/>
                </a:solidFill>
              </a:rPr>
              <a:t>Many plastics are produced by the polymerization of alkenes. For example, polyethene (polyethylene) is made by polymerizing ethene molecules in a reaction known as addition polymerization</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9789" y="447188"/>
            <a:ext cx="10569244" cy="970450"/>
          </a:xfrm>
        </p:spPr>
        <p:txBody>
          <a:bodyPr>
            <a:normAutofit/>
          </a:bodyPr>
          <a:lstStyle/>
          <a:p>
            <a:pPr>
              <a:lnSpc>
                <a:spcPct val="90000"/>
              </a:lnSpc>
            </a:pPr>
            <a:r>
              <a:rPr lang="en-US" sz="3100"/>
              <a:t>Try this- Draw a structural formula of three repeating units of:</a:t>
            </a:r>
          </a:p>
        </p:txBody>
      </p:sp>
      <p:graphicFrame>
        <p:nvGraphicFramePr>
          <p:cNvPr id="14" name="Content Placeholder 2">
            <a:extLst>
              <a:ext uri="{FF2B5EF4-FFF2-40B4-BE49-F238E27FC236}">
                <a16:creationId xmlns:a16="http://schemas.microsoft.com/office/drawing/2014/main" id="{8CE318E5-0043-474B-9DB9-0421739B2A64}"/>
              </a:ext>
            </a:extLst>
          </p:cNvPr>
          <p:cNvGraphicFramePr>
            <a:graphicFrameLocks noGrp="1"/>
          </p:cNvGraphicFramePr>
          <p:nvPr>
            <p:ph idx="1"/>
            <p:extLst>
              <p:ext uri="{D42A27DB-BD31-4B8C-83A1-F6EECF244321}">
                <p14:modId xmlns:p14="http://schemas.microsoft.com/office/powerpoint/2010/main" val="501410341"/>
              </p:ext>
            </p:extLst>
          </p:nvPr>
        </p:nvGraphicFramePr>
        <p:xfrm>
          <a:off x="818936" y="2494722"/>
          <a:ext cx="10550952" cy="3364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9789" y="447188"/>
            <a:ext cx="10569244" cy="970450"/>
          </a:xfrm>
        </p:spPr>
        <p:txBody>
          <a:bodyPr>
            <a:normAutofit/>
          </a:bodyPr>
          <a:lstStyle/>
          <a:p>
            <a:r>
              <a:rPr lang="en-US" dirty="0"/>
              <a:t>Condensation Polymers</a:t>
            </a:r>
          </a:p>
        </p:txBody>
      </p:sp>
      <p:graphicFrame>
        <p:nvGraphicFramePr>
          <p:cNvPr id="5" name="Content Placeholder 2">
            <a:extLst>
              <a:ext uri="{FF2B5EF4-FFF2-40B4-BE49-F238E27FC236}">
                <a16:creationId xmlns:a16="http://schemas.microsoft.com/office/drawing/2014/main" id="{18A67F48-3917-45BF-BF90-6BC88917887D}"/>
              </a:ext>
            </a:extLst>
          </p:cNvPr>
          <p:cNvGraphicFramePr>
            <a:graphicFrameLocks noGrp="1"/>
          </p:cNvGraphicFramePr>
          <p:nvPr>
            <p:ph idx="1"/>
            <p:extLst>
              <p:ext uri="{D42A27DB-BD31-4B8C-83A1-F6EECF244321}">
                <p14:modId xmlns:p14="http://schemas.microsoft.com/office/powerpoint/2010/main" val="1667046489"/>
              </p:ext>
            </p:extLst>
          </p:nvPr>
        </p:nvGraphicFramePr>
        <p:xfrm>
          <a:off x="333772" y="2276872"/>
          <a:ext cx="11728582"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16E3E5-5186-46A4-AFBD-337387D316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 y="0"/>
            <a:ext cx="1218425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23">
            <a:extLst>
              <a:ext uri="{FF2B5EF4-FFF2-40B4-BE49-F238E27FC236}">
                <a16:creationId xmlns:a16="http://schemas.microsoft.com/office/drawing/2014/main" id="{7B8FAACC-353E-4F84-BA62-A5514185D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7553027" y="0"/>
            <a:ext cx="4635798"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solidFill>
            <a:srgbClr val="212121"/>
          </a:solidFill>
          <a:ln>
            <a:noFill/>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162622" y="457201"/>
            <a:ext cx="3574806" cy="1332688"/>
          </a:xfrm>
        </p:spPr>
        <p:txBody>
          <a:bodyPr anchor="b">
            <a:normAutofit/>
          </a:bodyPr>
          <a:lstStyle/>
          <a:p>
            <a:pPr algn="ctr"/>
            <a:r>
              <a:rPr lang="en-US" sz="3200">
                <a:solidFill>
                  <a:srgbClr val="FFFFFF"/>
                </a:solidFill>
              </a:rPr>
              <a:t>Example of Condensation</a:t>
            </a:r>
          </a:p>
        </p:txBody>
      </p:sp>
      <p:pic>
        <p:nvPicPr>
          <p:cNvPr id="4" name="Picture 5"/>
          <p:cNvPicPr>
            <a:picLocks noChangeAspect="1" noChangeArrowheads="1"/>
          </p:cNvPicPr>
          <p:nvPr/>
        </p:nvPicPr>
        <p:blipFill>
          <a:blip r:embed="rId2" cstate="print"/>
          <a:stretch>
            <a:fillRect/>
          </a:stretch>
        </p:blipFill>
        <p:spPr bwMode="auto">
          <a:xfrm>
            <a:off x="463840" y="1605289"/>
            <a:ext cx="6611134" cy="3287984"/>
          </a:xfrm>
          <a:prstGeom prst="roundRect">
            <a:avLst>
              <a:gd name="adj" fmla="val 3876"/>
            </a:avLst>
          </a:prstGeom>
          <a:noFill/>
          <a:ln>
            <a:solidFill>
              <a:schemeClr val="accent1"/>
            </a:solidFill>
          </a:ln>
          <a:effectLst/>
        </p:spPr>
      </p:pic>
      <p:sp>
        <p:nvSpPr>
          <p:cNvPr id="3" name="Content Placeholder 2"/>
          <p:cNvSpPr>
            <a:spLocks noGrp="1"/>
          </p:cNvSpPr>
          <p:nvPr>
            <p:ph idx="1"/>
          </p:nvPr>
        </p:nvSpPr>
        <p:spPr>
          <a:xfrm>
            <a:off x="8162622" y="2024743"/>
            <a:ext cx="3574806" cy="4016619"/>
          </a:xfrm>
        </p:spPr>
        <p:txBody>
          <a:bodyPr>
            <a:normAutofit/>
          </a:bodyPr>
          <a:lstStyle/>
          <a:p>
            <a:r>
              <a:rPr lang="en-US" sz="1600">
                <a:solidFill>
                  <a:srgbClr val="FFFFFF"/>
                </a:solidFill>
              </a:rPr>
              <a:t>Joining of two amino acids:</a:t>
            </a:r>
          </a:p>
          <a:p>
            <a:endParaRPr lang="en-US" sz="1600">
              <a:solidFill>
                <a:srgbClr val="FFFFFF"/>
              </a:solidFill>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9789" y="447188"/>
            <a:ext cx="10569244" cy="970450"/>
          </a:xfrm>
        </p:spPr>
        <p:txBody>
          <a:bodyPr>
            <a:normAutofit/>
          </a:bodyPr>
          <a:lstStyle/>
          <a:p>
            <a:r>
              <a:rPr lang="en-CA" dirty="0"/>
              <a:t>Case Study – Page 359-60</a:t>
            </a:r>
          </a:p>
        </p:txBody>
      </p:sp>
      <p:graphicFrame>
        <p:nvGraphicFramePr>
          <p:cNvPr id="5" name="Content Placeholder 2">
            <a:extLst>
              <a:ext uri="{FF2B5EF4-FFF2-40B4-BE49-F238E27FC236}">
                <a16:creationId xmlns:a16="http://schemas.microsoft.com/office/drawing/2014/main" id="{79F8A13A-8825-4C33-B104-7161627371EF}"/>
              </a:ext>
            </a:extLst>
          </p:cNvPr>
          <p:cNvGraphicFramePr>
            <a:graphicFrameLocks noGrp="1"/>
          </p:cNvGraphicFramePr>
          <p:nvPr>
            <p:ph idx="1"/>
            <p:extLst>
              <p:ext uri="{D42A27DB-BD31-4B8C-83A1-F6EECF244321}">
                <p14:modId xmlns:p14="http://schemas.microsoft.com/office/powerpoint/2010/main" val="738216552"/>
              </p:ext>
            </p:extLst>
          </p:nvPr>
        </p:nvGraphicFramePr>
        <p:xfrm>
          <a:off x="818936" y="2494722"/>
          <a:ext cx="10550952" cy="3364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88825"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1" name="Freeform: Shape 10">
            <a:extLst>
              <a:ext uri="{FF2B5EF4-FFF2-40B4-BE49-F238E27FC236}">
                <a16:creationId xmlns:a16="http://schemas.microsoft.com/office/drawing/2014/main" id="{9610F818-219E-491F-887F-B078103BA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39895"/>
            <a:ext cx="12188824" cy="3118104"/>
          </a:xfrm>
          <a:custGeom>
            <a:avLst/>
            <a:gdLst>
              <a:gd name="connsiteX0" fmla="*/ 0 w 12192000"/>
              <a:gd name="connsiteY0" fmla="*/ 0 h 3118104"/>
              <a:gd name="connsiteX1" fmla="*/ 3676329 w 12192000"/>
              <a:gd name="connsiteY1" fmla="*/ 0 h 3118104"/>
              <a:gd name="connsiteX2" fmla="*/ 5595257 w 12192000"/>
              <a:gd name="connsiteY2" fmla="*/ 0 h 3118104"/>
              <a:gd name="connsiteX3" fmla="*/ 5672349 w 12192000"/>
              <a:gd name="connsiteY3" fmla="*/ 0 h 3118104"/>
              <a:gd name="connsiteX4" fmla="*/ 6053347 w 12192000"/>
              <a:gd name="connsiteY4" fmla="*/ 263783 h 3118104"/>
              <a:gd name="connsiteX5" fmla="*/ 6061813 w 12192000"/>
              <a:gd name="connsiteY5" fmla="*/ 266713 h 3118104"/>
              <a:gd name="connsiteX6" fmla="*/ 6074513 w 12192000"/>
              <a:gd name="connsiteY6" fmla="*/ 271110 h 3118104"/>
              <a:gd name="connsiteX7" fmla="*/ 6087212 w 12192000"/>
              <a:gd name="connsiteY7" fmla="*/ 275506 h 3118104"/>
              <a:gd name="connsiteX8" fmla="*/ 6097797 w 12192000"/>
              <a:gd name="connsiteY8" fmla="*/ 275506 h 3118104"/>
              <a:gd name="connsiteX9" fmla="*/ 6110496 w 12192000"/>
              <a:gd name="connsiteY9" fmla="*/ 275506 h 3118104"/>
              <a:gd name="connsiteX10" fmla="*/ 6121079 w 12192000"/>
              <a:gd name="connsiteY10" fmla="*/ 271110 h 3118104"/>
              <a:gd name="connsiteX11" fmla="*/ 6133779 w 12192000"/>
              <a:gd name="connsiteY11" fmla="*/ 266713 h 3118104"/>
              <a:gd name="connsiteX12" fmla="*/ 6142246 w 12192000"/>
              <a:gd name="connsiteY12" fmla="*/ 263783 h 3118104"/>
              <a:gd name="connsiteX13" fmla="*/ 6523247 w 12192000"/>
              <a:gd name="connsiteY13" fmla="*/ 0 h 3118104"/>
              <a:gd name="connsiteX14" fmla="*/ 6596743 w 12192000"/>
              <a:gd name="connsiteY14" fmla="*/ 0 h 3118104"/>
              <a:gd name="connsiteX15" fmla="*/ 12186115 w 12192000"/>
              <a:gd name="connsiteY15" fmla="*/ 0 h 3118104"/>
              <a:gd name="connsiteX16" fmla="*/ 12192000 w 12192000"/>
              <a:gd name="connsiteY16" fmla="*/ 0 h 3118104"/>
              <a:gd name="connsiteX17" fmla="*/ 12192000 w 12192000"/>
              <a:gd name="connsiteY17" fmla="*/ 3118104 h 3118104"/>
              <a:gd name="connsiteX18" fmla="*/ 7728858 w 12192000"/>
              <a:gd name="connsiteY18" fmla="*/ 3118104 h 3118104"/>
              <a:gd name="connsiteX19" fmla="*/ 6596743 w 12192000"/>
              <a:gd name="connsiteY19" fmla="*/ 3118104 h 3118104"/>
              <a:gd name="connsiteX20" fmla="*/ 5595257 w 12192000"/>
              <a:gd name="connsiteY20" fmla="*/ 3118104 h 3118104"/>
              <a:gd name="connsiteX21" fmla="*/ 2906487 w 12192000"/>
              <a:gd name="connsiteY21" fmla="*/ 3118104 h 3118104"/>
              <a:gd name="connsiteX22" fmla="*/ 0 w 12192000"/>
              <a:gd name="connsiteY22" fmla="*/ 3118104 h 311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2000" h="3118104">
                <a:moveTo>
                  <a:pt x="0" y="0"/>
                </a:moveTo>
                <a:lnTo>
                  <a:pt x="3676329" y="0"/>
                </a:lnTo>
                <a:lnTo>
                  <a:pt x="5595257" y="0"/>
                </a:lnTo>
                <a:lnTo>
                  <a:pt x="5672349" y="0"/>
                </a:lnTo>
                <a:lnTo>
                  <a:pt x="6053347" y="263783"/>
                </a:lnTo>
                <a:lnTo>
                  <a:pt x="6061813" y="266713"/>
                </a:lnTo>
                <a:lnTo>
                  <a:pt x="6074513" y="271110"/>
                </a:lnTo>
                <a:lnTo>
                  <a:pt x="6087212" y="275506"/>
                </a:lnTo>
                <a:lnTo>
                  <a:pt x="6097797" y="275506"/>
                </a:lnTo>
                <a:lnTo>
                  <a:pt x="6110496" y="275506"/>
                </a:lnTo>
                <a:lnTo>
                  <a:pt x="6121079" y="271110"/>
                </a:lnTo>
                <a:lnTo>
                  <a:pt x="6133779" y="266713"/>
                </a:lnTo>
                <a:lnTo>
                  <a:pt x="6142246" y="263783"/>
                </a:lnTo>
                <a:lnTo>
                  <a:pt x="6523247" y="0"/>
                </a:lnTo>
                <a:lnTo>
                  <a:pt x="6596743" y="0"/>
                </a:lnTo>
                <a:lnTo>
                  <a:pt x="12186115" y="0"/>
                </a:lnTo>
                <a:lnTo>
                  <a:pt x="12192000" y="0"/>
                </a:lnTo>
                <a:lnTo>
                  <a:pt x="12192000" y="3118104"/>
                </a:lnTo>
                <a:lnTo>
                  <a:pt x="7728858" y="3118104"/>
                </a:lnTo>
                <a:lnTo>
                  <a:pt x="6596743" y="3118104"/>
                </a:lnTo>
                <a:lnTo>
                  <a:pt x="5595257" y="3118104"/>
                </a:lnTo>
                <a:lnTo>
                  <a:pt x="2906487" y="3118104"/>
                </a:lnTo>
                <a:lnTo>
                  <a:pt x="0" y="3118104"/>
                </a:lnTo>
                <a:close/>
              </a:path>
            </a:pathLst>
          </a:cu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9790" y="4080386"/>
            <a:ext cx="10569246" cy="1388741"/>
          </a:xfrm>
        </p:spPr>
        <p:txBody>
          <a:bodyPr vert="horz" lIns="91440" tIns="45720" rIns="91440" bIns="45720" rtlCol="0" anchor="b">
            <a:normAutofit/>
          </a:bodyPr>
          <a:lstStyle/>
          <a:p>
            <a:pPr algn="ctr" defTabSz="457200"/>
            <a:r>
              <a:rPr lang="en-US" sz="5400">
                <a:solidFill>
                  <a:srgbClr val="FFFFFF"/>
                </a:solidFill>
              </a:rPr>
              <a:t>Forming a disaccharide:</a:t>
            </a:r>
          </a:p>
        </p:txBody>
      </p:sp>
      <p:sp>
        <p:nvSpPr>
          <p:cNvPr id="13" name="Rounded Rectangle 16">
            <a:extLst>
              <a:ext uri="{FF2B5EF4-FFF2-40B4-BE49-F238E27FC236}">
                <a16:creationId xmlns:a16="http://schemas.microsoft.com/office/drawing/2014/main" id="{5A086AAD-1108-41EB-A7C9-5E22CA942E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96" y="643464"/>
            <a:ext cx="7755784" cy="2817491"/>
          </a:xfrm>
          <a:prstGeom prst="roundRect">
            <a:avLst>
              <a:gd name="adj" fmla="val 3513"/>
            </a:avLst>
          </a:prstGeom>
          <a:solidFill>
            <a:schemeClr val="bg1"/>
          </a:solidFill>
          <a:ln>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noChangeArrowheads="1"/>
          </p:cNvPicPr>
          <p:nvPr>
            <p:ph idx="1"/>
          </p:nvPr>
        </p:nvPicPr>
        <p:blipFill>
          <a:blip r:embed="rId2" cstate="print"/>
          <a:srcRect l="2930" t="3465"/>
          <a:stretch>
            <a:fillRect/>
          </a:stretch>
        </p:blipFill>
        <p:spPr bwMode="auto">
          <a:xfrm>
            <a:off x="2467254" y="1019199"/>
            <a:ext cx="7245127" cy="2051275"/>
          </a:xfrm>
          <a:prstGeom prst="rect">
            <a:avLst/>
          </a:prstGeom>
          <a:noFill/>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D336D4B-F9C3-4167-9191-8DA896C80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6">
            <a:extLst>
              <a:ext uri="{FF2B5EF4-FFF2-40B4-BE49-F238E27FC236}">
                <a16:creationId xmlns:a16="http://schemas.microsoft.com/office/drawing/2014/main" id="{069BF0B4-2BF1-40F2-8D8E-9CFCED97D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0" y="4672012"/>
            <a:ext cx="12188825"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212121"/>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51395" y="5176569"/>
            <a:ext cx="4587814" cy="970450"/>
          </a:xfrm>
        </p:spPr>
        <p:txBody>
          <a:bodyPr anchor="ctr">
            <a:normAutofit/>
          </a:bodyPr>
          <a:lstStyle/>
          <a:p>
            <a:r>
              <a:rPr lang="en-US" sz="2400"/>
              <a:t>Comparing Natural with Synthetic Polymers</a:t>
            </a:r>
          </a:p>
        </p:txBody>
      </p:sp>
      <p:pic>
        <p:nvPicPr>
          <p:cNvPr id="3074" name="Picture 2"/>
          <p:cNvPicPr>
            <a:picLocks noChangeAspect="1" noChangeArrowheads="1"/>
          </p:cNvPicPr>
          <p:nvPr/>
        </p:nvPicPr>
        <p:blipFill>
          <a:blip r:embed="rId2" cstate="print"/>
          <a:srcRect l="13281" t="62500" r="30469" b="23958"/>
          <a:stretch>
            <a:fillRect/>
          </a:stretch>
        </p:blipFill>
        <p:spPr bwMode="auto">
          <a:xfrm>
            <a:off x="514217" y="1472261"/>
            <a:ext cx="11160391" cy="2015121"/>
          </a:xfrm>
          <a:prstGeom prst="roundRect">
            <a:avLst>
              <a:gd name="adj" fmla="val 3876"/>
            </a:avLst>
          </a:prstGeom>
          <a:noFill/>
          <a:ln>
            <a:solidFill>
              <a:schemeClr val="accent1"/>
            </a:solidFill>
          </a:ln>
          <a:effectLst/>
        </p:spPr>
      </p:pic>
      <p:sp>
        <p:nvSpPr>
          <p:cNvPr id="3" name="Content Placeholder 2"/>
          <p:cNvSpPr>
            <a:spLocks noGrp="1"/>
          </p:cNvSpPr>
          <p:nvPr>
            <p:ph idx="1"/>
          </p:nvPr>
        </p:nvSpPr>
        <p:spPr>
          <a:xfrm>
            <a:off x="5343494" y="5176569"/>
            <a:ext cx="6026830" cy="970450"/>
          </a:xfrm>
        </p:spPr>
        <p:txBody>
          <a:bodyPr>
            <a:normAutofit/>
          </a:bodyPr>
          <a:lstStyle/>
          <a:p>
            <a:pPr>
              <a:lnSpc>
                <a:spcPct val="90000"/>
              </a:lnSpc>
            </a:pPr>
            <a:r>
              <a:rPr lang="en-US" sz="1600">
                <a:solidFill>
                  <a:srgbClr val="FEFEFE"/>
                </a:solidFill>
              </a:rPr>
              <a:t>Food nutrients and their synthetic structural analogs are an example of natural product chemistry, where chemists copy and modify the structure of chemicals found in nature.</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2B82547-2424-4E7A-A98B-75206EE730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23">
            <a:extLst>
              <a:ext uri="{FF2B5EF4-FFF2-40B4-BE49-F238E27FC236}">
                <a16:creationId xmlns:a16="http://schemas.microsoft.com/office/drawing/2014/main" id="{5109BC2F-9616-4D7D-9E98-57898009A8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5797"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41586" y="1687286"/>
            <a:ext cx="3268612" cy="3978017"/>
          </a:xfrm>
        </p:spPr>
        <p:txBody>
          <a:bodyPr anchor="t">
            <a:normAutofit/>
          </a:bodyPr>
          <a:lstStyle/>
          <a:p>
            <a:r>
              <a:rPr lang="en-US" sz="4400"/>
              <a:t>Polyesters</a:t>
            </a:r>
          </a:p>
        </p:txBody>
      </p:sp>
      <p:graphicFrame>
        <p:nvGraphicFramePr>
          <p:cNvPr id="5" name="Content Placeholder 2">
            <a:extLst>
              <a:ext uri="{FF2B5EF4-FFF2-40B4-BE49-F238E27FC236}">
                <a16:creationId xmlns:a16="http://schemas.microsoft.com/office/drawing/2014/main" id="{3ECBB76A-F5D7-47FE-93E5-9D39961D40FD}"/>
              </a:ext>
            </a:extLst>
          </p:cNvPr>
          <p:cNvGraphicFramePr>
            <a:graphicFrameLocks noGrp="1"/>
          </p:cNvGraphicFramePr>
          <p:nvPr>
            <p:ph idx="1"/>
            <p:extLst>
              <p:ext uri="{D42A27DB-BD31-4B8C-83A1-F6EECF244321}">
                <p14:modId xmlns:p14="http://schemas.microsoft.com/office/powerpoint/2010/main" val="228160810"/>
              </p:ext>
            </p:extLst>
          </p:nvPr>
        </p:nvGraphicFramePr>
        <p:xfrm>
          <a:off x="5507385" y="965200"/>
          <a:ext cx="5726852" cy="4902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2264E67-6F59-4D8D-8E5F-8245B0FEA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 y="0"/>
            <a:ext cx="1218425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23">
            <a:extLst>
              <a:ext uri="{FF2B5EF4-FFF2-40B4-BE49-F238E27FC236}">
                <a16:creationId xmlns:a16="http://schemas.microsoft.com/office/drawing/2014/main" id="{158E1C6E-D299-4F5D-B15B-155EBF7F62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5797"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solidFill>
            <a:srgbClr val="212121"/>
          </a:solidFill>
          <a:ln>
            <a:noFill/>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451396" y="457201"/>
            <a:ext cx="3574806" cy="1332688"/>
          </a:xfrm>
        </p:spPr>
        <p:txBody>
          <a:bodyPr anchor="b">
            <a:normAutofit/>
          </a:bodyPr>
          <a:lstStyle/>
          <a:p>
            <a:pPr algn="ctr"/>
            <a:r>
              <a:rPr lang="en-US" sz="3200">
                <a:solidFill>
                  <a:srgbClr val="FFFFFF"/>
                </a:solidFill>
              </a:rPr>
              <a:t>Proteins and Nylon</a:t>
            </a:r>
          </a:p>
        </p:txBody>
      </p:sp>
      <p:sp>
        <p:nvSpPr>
          <p:cNvPr id="3" name="Content Placeholder 2"/>
          <p:cNvSpPr>
            <a:spLocks noGrp="1"/>
          </p:cNvSpPr>
          <p:nvPr>
            <p:ph idx="1"/>
          </p:nvPr>
        </p:nvSpPr>
        <p:spPr>
          <a:xfrm>
            <a:off x="451396" y="2046514"/>
            <a:ext cx="3574806" cy="3994848"/>
          </a:xfrm>
        </p:spPr>
        <p:txBody>
          <a:bodyPr>
            <a:normAutofit/>
          </a:bodyPr>
          <a:lstStyle/>
          <a:p>
            <a:r>
              <a:rPr lang="en-US" sz="1600">
                <a:solidFill>
                  <a:srgbClr val="FFFFFF"/>
                </a:solidFill>
              </a:rPr>
              <a:t>Proteins are a fundamental structural material in plants and animals. Scientists estimate that there are more than ten billion different proteins in living organisms on Earth. Remarkably, all of these proteins are constructed from only about 20 amino acids.</a:t>
            </a:r>
          </a:p>
        </p:txBody>
      </p:sp>
      <p:pic>
        <p:nvPicPr>
          <p:cNvPr id="5122" name="Picture 2"/>
          <p:cNvPicPr>
            <a:picLocks noChangeAspect="1" noChangeArrowheads="1"/>
          </p:cNvPicPr>
          <p:nvPr/>
        </p:nvPicPr>
        <p:blipFill>
          <a:blip r:embed="rId2" cstate="print"/>
          <a:srcRect l="36719" t="40625" r="13281" b="23958"/>
          <a:stretch>
            <a:fillRect/>
          </a:stretch>
        </p:blipFill>
        <p:spPr bwMode="auto">
          <a:xfrm>
            <a:off x="5279414" y="1615226"/>
            <a:ext cx="6266111" cy="3328902"/>
          </a:xfrm>
          <a:prstGeom prst="roundRect">
            <a:avLst>
              <a:gd name="adj" fmla="val 3876"/>
            </a:avLst>
          </a:prstGeom>
          <a:noFill/>
          <a:ln>
            <a:solidFill>
              <a:schemeClr val="accent1"/>
            </a:solidFill>
          </a:ln>
          <a:effec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30628" y="1303113"/>
            <a:ext cx="3371201" cy="4251775"/>
          </a:xfrm>
          <a:effectLst/>
        </p:spPr>
        <p:txBody>
          <a:bodyPr anchor="ctr">
            <a:normAutofit/>
          </a:bodyPr>
          <a:lstStyle/>
          <a:p>
            <a:r>
              <a:rPr lang="en-US" dirty="0"/>
              <a:t>Continued…</a:t>
            </a:r>
          </a:p>
        </p:txBody>
      </p:sp>
      <p:sp useBgFill="1">
        <p:nvSpPr>
          <p:cNvPr id="13" name="Freeform: Shape 9">
            <a:extLst>
              <a:ext uri="{FF2B5EF4-FFF2-40B4-BE49-F238E27FC236}">
                <a16:creationId xmlns:a16="http://schemas.microsoft.com/office/drawing/2014/main" id="{68F2977E-E0AE-4EB4-A059-59E908EB86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65694" y="-665694"/>
            <a:ext cx="6858002" cy="8189391"/>
          </a:xfrm>
          <a:custGeom>
            <a:avLst/>
            <a:gdLst>
              <a:gd name="connsiteX0" fmla="*/ 6858002 w 6858002"/>
              <a:gd name="connsiteY0" fmla="*/ 6080676 h 8191524"/>
              <a:gd name="connsiteX1" fmla="*/ 3829244 w 6858002"/>
              <a:gd name="connsiteY1" fmla="*/ 8068294 h 8191524"/>
              <a:gd name="connsiteX2" fmla="*/ 3827371 w 6858002"/>
              <a:gd name="connsiteY2" fmla="*/ 8069839 h 8191524"/>
              <a:gd name="connsiteX3" fmla="*/ 3824585 w 6858002"/>
              <a:gd name="connsiteY3" fmla="*/ 8071350 h 8191524"/>
              <a:gd name="connsiteX4" fmla="*/ 3798695 w 6858002"/>
              <a:gd name="connsiteY4" fmla="*/ 8088342 h 8191524"/>
              <a:gd name="connsiteX5" fmla="*/ 3785013 w 6858002"/>
              <a:gd name="connsiteY5" fmla="*/ 8092830 h 8191524"/>
              <a:gd name="connsiteX6" fmla="*/ 3706341 w 6858002"/>
              <a:gd name="connsiteY6" fmla="*/ 8135531 h 8191524"/>
              <a:gd name="connsiteX7" fmla="*/ 3429000 w 6858002"/>
              <a:gd name="connsiteY7" fmla="*/ 8191524 h 8191524"/>
              <a:gd name="connsiteX8" fmla="*/ 3151660 w 6858002"/>
              <a:gd name="connsiteY8" fmla="*/ 8135531 h 8191524"/>
              <a:gd name="connsiteX9" fmla="*/ 3072998 w 6858002"/>
              <a:gd name="connsiteY9" fmla="*/ 8092835 h 8191524"/>
              <a:gd name="connsiteX10" fmla="*/ 3059300 w 6858002"/>
              <a:gd name="connsiteY10" fmla="*/ 8088342 h 8191524"/>
              <a:gd name="connsiteX11" fmla="*/ 3033385 w 6858002"/>
              <a:gd name="connsiteY11" fmla="*/ 8071334 h 8191524"/>
              <a:gd name="connsiteX12" fmla="*/ 3030629 w 6858002"/>
              <a:gd name="connsiteY12" fmla="*/ 8069839 h 8191524"/>
              <a:gd name="connsiteX13" fmla="*/ 3028777 w 6858002"/>
              <a:gd name="connsiteY13" fmla="*/ 8068310 h 8191524"/>
              <a:gd name="connsiteX14" fmla="*/ 2 w 6858002"/>
              <a:gd name="connsiteY14" fmla="*/ 6080676 h 8191524"/>
              <a:gd name="connsiteX15" fmla="*/ 6858002 w 6858002"/>
              <a:gd name="connsiteY15" fmla="*/ 0 h 8191524"/>
              <a:gd name="connsiteX16" fmla="*/ 6858002 w 6858002"/>
              <a:gd name="connsiteY16" fmla="*/ 2634972 h 8191524"/>
              <a:gd name="connsiteX17" fmla="*/ 6858002 w 6858002"/>
              <a:gd name="connsiteY17" fmla="*/ 2984308 h 8191524"/>
              <a:gd name="connsiteX18" fmla="*/ 6858002 w 6858002"/>
              <a:gd name="connsiteY18" fmla="*/ 3291840 h 8191524"/>
              <a:gd name="connsiteX19" fmla="*/ 6858002 w 6858002"/>
              <a:gd name="connsiteY19" fmla="*/ 6080675 h 8191524"/>
              <a:gd name="connsiteX20" fmla="*/ 2 w 6858002"/>
              <a:gd name="connsiteY20" fmla="*/ 6080675 h 8191524"/>
              <a:gd name="connsiteX21" fmla="*/ 2 w 6858002"/>
              <a:gd name="connsiteY21" fmla="*/ 3291840 h 8191524"/>
              <a:gd name="connsiteX22" fmla="*/ 0 w 6858002"/>
              <a:gd name="connsiteY22" fmla="*/ 3291840 h 8191524"/>
              <a:gd name="connsiteX23" fmla="*/ 0 w 6858002"/>
              <a:gd name="connsiteY23" fmla="*/ 0 h 8191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858002" h="8191524">
                <a:moveTo>
                  <a:pt x="6858002" y="6080676"/>
                </a:moveTo>
                <a:lnTo>
                  <a:pt x="3829244" y="8068294"/>
                </a:lnTo>
                <a:lnTo>
                  <a:pt x="3827371" y="8069839"/>
                </a:lnTo>
                <a:lnTo>
                  <a:pt x="3824585" y="8071350"/>
                </a:lnTo>
                <a:lnTo>
                  <a:pt x="3798695" y="8088342"/>
                </a:lnTo>
                <a:lnTo>
                  <a:pt x="3785013" y="8092830"/>
                </a:lnTo>
                <a:lnTo>
                  <a:pt x="3706341" y="8135531"/>
                </a:lnTo>
                <a:cubicBezTo>
                  <a:pt x="3621098" y="8171586"/>
                  <a:pt x="3527377" y="8191524"/>
                  <a:pt x="3429000" y="8191524"/>
                </a:cubicBezTo>
                <a:cubicBezTo>
                  <a:pt x="3330623" y="8191524"/>
                  <a:pt x="3236903" y="8171586"/>
                  <a:pt x="3151660" y="8135531"/>
                </a:cubicBezTo>
                <a:lnTo>
                  <a:pt x="3072998" y="8092835"/>
                </a:lnTo>
                <a:lnTo>
                  <a:pt x="3059300" y="8088342"/>
                </a:lnTo>
                <a:lnTo>
                  <a:pt x="3033385" y="8071334"/>
                </a:lnTo>
                <a:lnTo>
                  <a:pt x="3030629" y="8069839"/>
                </a:lnTo>
                <a:lnTo>
                  <a:pt x="3028777" y="8068310"/>
                </a:lnTo>
                <a:lnTo>
                  <a:pt x="2" y="6080676"/>
                </a:lnTo>
                <a:close/>
                <a:moveTo>
                  <a:pt x="6858002" y="0"/>
                </a:moveTo>
                <a:lnTo>
                  <a:pt x="6858002" y="2634972"/>
                </a:lnTo>
                <a:lnTo>
                  <a:pt x="6858002" y="2984308"/>
                </a:lnTo>
                <a:lnTo>
                  <a:pt x="6858002" y="3291840"/>
                </a:lnTo>
                <a:lnTo>
                  <a:pt x="6858002" y="6080675"/>
                </a:lnTo>
                <a:lnTo>
                  <a:pt x="2" y="6080675"/>
                </a:lnTo>
                <a:lnTo>
                  <a:pt x="2" y="3291840"/>
                </a:lnTo>
                <a:lnTo>
                  <a:pt x="0" y="3291840"/>
                </a:lnTo>
                <a:lnTo>
                  <a:pt x="0" y="0"/>
                </a:lnTo>
                <a:close/>
              </a:path>
            </a:pathLst>
          </a:custGeom>
          <a:ln>
            <a:noFill/>
          </a:ln>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51396" y="978992"/>
            <a:ext cx="6651128" cy="5330327"/>
          </a:xfrm>
          <a:effectLst/>
        </p:spPr>
        <p:txBody>
          <a:bodyPr>
            <a:normAutofit/>
          </a:bodyPr>
          <a:lstStyle/>
          <a:p>
            <a:r>
              <a:rPr lang="en-US" sz="2400" dirty="0"/>
              <a:t>Many synthetic polymers, such as nylon, form in similar ways to proteins. Nylon is a synthetic condensation polymer. For both the natural polymer (protein) and the synthetic polymer (nylon), the polymer forms by the reaction of a carboxyl group (–COOH) with a –NH2 group with amide linkages (–CONH–).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9789" y="447188"/>
            <a:ext cx="10569244" cy="970450"/>
          </a:xfrm>
        </p:spPr>
        <p:txBody>
          <a:bodyPr>
            <a:normAutofit/>
          </a:bodyPr>
          <a:lstStyle/>
          <a:p>
            <a:r>
              <a:rPr lang="en-US" dirty="0"/>
              <a:t>Continued…</a:t>
            </a:r>
          </a:p>
        </p:txBody>
      </p:sp>
      <p:sp>
        <p:nvSpPr>
          <p:cNvPr id="3" name="Content Placeholder 2"/>
          <p:cNvSpPr>
            <a:spLocks noGrp="1"/>
          </p:cNvSpPr>
          <p:nvPr>
            <p:ph idx="1"/>
          </p:nvPr>
        </p:nvSpPr>
        <p:spPr>
          <a:xfrm>
            <a:off x="818499" y="2413000"/>
            <a:ext cx="3834584" cy="3632200"/>
          </a:xfrm>
        </p:spPr>
        <p:txBody>
          <a:bodyPr>
            <a:normAutofit/>
          </a:bodyPr>
          <a:lstStyle/>
          <a:p>
            <a:r>
              <a:rPr lang="en-US" sz="2000" dirty="0"/>
              <a:t>Polymers with amide linkages are called polyamides. Amide linkages in proteins are called peptide linkages and the polymers are called polypeptides.</a:t>
            </a:r>
          </a:p>
        </p:txBody>
      </p:sp>
      <p:pic>
        <p:nvPicPr>
          <p:cNvPr id="6146" name="Picture 2"/>
          <p:cNvPicPr>
            <a:picLocks noChangeAspect="1" noChangeArrowheads="1"/>
          </p:cNvPicPr>
          <p:nvPr/>
        </p:nvPicPr>
        <p:blipFill>
          <a:blip r:embed="rId2" cstate="print"/>
          <a:srcRect l="12500" t="44792" r="25781" b="18750"/>
          <a:stretch>
            <a:fillRect/>
          </a:stretch>
        </p:blipFill>
        <p:spPr bwMode="auto">
          <a:xfrm>
            <a:off x="5100522" y="2880998"/>
            <a:ext cx="6275714" cy="2780341"/>
          </a:xfrm>
          <a:prstGeom prst="roundRect">
            <a:avLst>
              <a:gd name="adj" fmla="val 3876"/>
            </a:avLst>
          </a:prstGeom>
          <a:noFill/>
          <a:ln>
            <a:solidFill>
              <a:schemeClr val="accent1"/>
            </a:solidFill>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9">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1448" y="651448"/>
            <a:ext cx="6858000" cy="5555105"/>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51397" y="1734857"/>
            <a:ext cx="3764502" cy="3388287"/>
          </a:xfrm>
        </p:spPr>
        <p:txBody>
          <a:bodyPr anchor="ctr">
            <a:normAutofit/>
          </a:bodyPr>
          <a:lstStyle/>
          <a:p>
            <a:pPr>
              <a:lnSpc>
                <a:spcPct val="90000"/>
              </a:lnSpc>
            </a:pPr>
            <a:br>
              <a:rPr lang="en-US" sz="2800" dirty="0"/>
            </a:br>
            <a:r>
              <a:rPr lang="en-US" sz="2800" dirty="0"/>
              <a:t>Draw a structural formula representation of the nylon subunits joined together</a:t>
            </a:r>
          </a:p>
        </p:txBody>
      </p:sp>
      <p:sp>
        <p:nvSpPr>
          <p:cNvPr id="3" name="Content Placeholder 2"/>
          <p:cNvSpPr>
            <a:spLocks noGrp="1"/>
          </p:cNvSpPr>
          <p:nvPr>
            <p:ph idx="1"/>
          </p:nvPr>
        </p:nvSpPr>
        <p:spPr>
          <a:xfrm>
            <a:off x="5734372" y="978993"/>
            <a:ext cx="6003055" cy="4900014"/>
          </a:xfrm>
          <a:effectLst/>
        </p:spPr>
        <p:txBody>
          <a:bodyPr>
            <a:normAutofit/>
          </a:bodyPr>
          <a:lstStyle/>
          <a:p>
            <a:pPr>
              <a:buNone/>
            </a:pPr>
            <a:endParaRPr lang="en-US" dirty="0"/>
          </a:p>
          <a:p>
            <a:pPr>
              <a:buNone/>
            </a:pPr>
            <a:r>
              <a:rPr lang="en-US" sz="4400" dirty="0"/>
              <a:t>H</a:t>
            </a:r>
            <a:r>
              <a:rPr lang="en-US" sz="4400" baseline="-25000" dirty="0"/>
              <a:t>2</a:t>
            </a:r>
            <a:r>
              <a:rPr lang="en-US" sz="4400" dirty="0"/>
              <a:t>N(CH</a:t>
            </a:r>
            <a:r>
              <a:rPr lang="en-US" sz="4400" baseline="-25000" dirty="0"/>
              <a:t>2</a:t>
            </a:r>
            <a:r>
              <a:rPr lang="en-US" sz="4400" dirty="0"/>
              <a:t>)</a:t>
            </a:r>
            <a:r>
              <a:rPr lang="en-US" sz="4400" baseline="-25000" dirty="0"/>
              <a:t>6</a:t>
            </a:r>
            <a:r>
              <a:rPr lang="en-US" sz="4400" dirty="0"/>
              <a:t>NH</a:t>
            </a:r>
            <a:r>
              <a:rPr lang="en-US" sz="4400" baseline="-25000" dirty="0"/>
              <a:t>2</a:t>
            </a:r>
            <a:r>
              <a:rPr lang="en-US" sz="4400" dirty="0"/>
              <a:t> and HOOC(CH</a:t>
            </a:r>
            <a:r>
              <a:rPr lang="en-US" sz="4400" baseline="-25000" dirty="0"/>
              <a:t>2</a:t>
            </a:r>
            <a:r>
              <a:rPr lang="en-US" sz="4400" dirty="0"/>
              <a:t>)</a:t>
            </a:r>
            <a:r>
              <a:rPr lang="en-US" sz="4400" baseline="-25000" dirty="0"/>
              <a:t>6</a:t>
            </a:r>
            <a:r>
              <a:rPr lang="en-US" sz="4400" dirty="0"/>
              <a:t>COOH.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F1E0D4A3-ECB8-4689-ABDB-9CE848CE8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9789" y="447188"/>
            <a:ext cx="10569244" cy="970450"/>
          </a:xfrm>
          <a:effectLst/>
        </p:spPr>
        <p:txBody>
          <a:bodyPr anchor="ctr">
            <a:normAutofit/>
          </a:bodyPr>
          <a:lstStyle/>
          <a:p>
            <a:pPr algn="ctr"/>
            <a:r>
              <a:rPr lang="en-US" sz="2800">
                <a:solidFill>
                  <a:schemeClr val="tx1"/>
                </a:solidFill>
              </a:rPr>
              <a:t>Carbohydrates and Cellulose Acetate</a:t>
            </a:r>
          </a:p>
        </p:txBody>
      </p:sp>
      <p:sp>
        <p:nvSpPr>
          <p:cNvPr id="13" name="Freeform: Shape 9">
            <a:extLst>
              <a:ext uri="{FF2B5EF4-FFF2-40B4-BE49-F238E27FC236}">
                <a16:creationId xmlns:a16="http://schemas.microsoft.com/office/drawing/2014/main" id="{8854772B-9C8F-4037-89E0-3A45208AB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6927" y="1576408"/>
            <a:ext cx="10914970"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1115441" y="2222287"/>
            <a:ext cx="9964357" cy="3636511"/>
          </a:xfrm>
          <a:effectLst/>
        </p:spPr>
        <p:txBody>
          <a:bodyPr>
            <a:normAutofit/>
          </a:bodyPr>
          <a:lstStyle/>
          <a:p>
            <a:r>
              <a:rPr lang="en-US" sz="2800" dirty="0"/>
              <a:t>The monomers of carbohydrates—compounds with the general formula </a:t>
            </a:r>
            <a:r>
              <a:rPr lang="en-US" sz="2800" dirty="0" err="1"/>
              <a:t>C</a:t>
            </a:r>
            <a:r>
              <a:rPr lang="en-US" sz="2800" i="1" dirty="0" err="1"/>
              <a:t>x</a:t>
            </a:r>
            <a:r>
              <a:rPr lang="en-US" sz="2800" i="1" dirty="0"/>
              <a:t>(H2O)y—are </a:t>
            </a:r>
            <a:r>
              <a:rPr lang="en-US" sz="2800" dirty="0"/>
              <a:t>simple sugar molecules. The sugar monomers undergo a condensation polymerization reaction in which a water molecule is formed, and the monomers join together to form a larger molecule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9610F818-219E-491F-887F-B078103BA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39895"/>
            <a:ext cx="12188824" cy="3118104"/>
          </a:xfrm>
          <a:custGeom>
            <a:avLst/>
            <a:gdLst>
              <a:gd name="connsiteX0" fmla="*/ 0 w 12192000"/>
              <a:gd name="connsiteY0" fmla="*/ 0 h 3118104"/>
              <a:gd name="connsiteX1" fmla="*/ 3676329 w 12192000"/>
              <a:gd name="connsiteY1" fmla="*/ 0 h 3118104"/>
              <a:gd name="connsiteX2" fmla="*/ 5595257 w 12192000"/>
              <a:gd name="connsiteY2" fmla="*/ 0 h 3118104"/>
              <a:gd name="connsiteX3" fmla="*/ 5672349 w 12192000"/>
              <a:gd name="connsiteY3" fmla="*/ 0 h 3118104"/>
              <a:gd name="connsiteX4" fmla="*/ 6053347 w 12192000"/>
              <a:gd name="connsiteY4" fmla="*/ 263783 h 3118104"/>
              <a:gd name="connsiteX5" fmla="*/ 6061813 w 12192000"/>
              <a:gd name="connsiteY5" fmla="*/ 266713 h 3118104"/>
              <a:gd name="connsiteX6" fmla="*/ 6074513 w 12192000"/>
              <a:gd name="connsiteY6" fmla="*/ 271110 h 3118104"/>
              <a:gd name="connsiteX7" fmla="*/ 6087212 w 12192000"/>
              <a:gd name="connsiteY7" fmla="*/ 275506 h 3118104"/>
              <a:gd name="connsiteX8" fmla="*/ 6097797 w 12192000"/>
              <a:gd name="connsiteY8" fmla="*/ 275506 h 3118104"/>
              <a:gd name="connsiteX9" fmla="*/ 6110496 w 12192000"/>
              <a:gd name="connsiteY9" fmla="*/ 275506 h 3118104"/>
              <a:gd name="connsiteX10" fmla="*/ 6121079 w 12192000"/>
              <a:gd name="connsiteY10" fmla="*/ 271110 h 3118104"/>
              <a:gd name="connsiteX11" fmla="*/ 6133779 w 12192000"/>
              <a:gd name="connsiteY11" fmla="*/ 266713 h 3118104"/>
              <a:gd name="connsiteX12" fmla="*/ 6142246 w 12192000"/>
              <a:gd name="connsiteY12" fmla="*/ 263783 h 3118104"/>
              <a:gd name="connsiteX13" fmla="*/ 6523247 w 12192000"/>
              <a:gd name="connsiteY13" fmla="*/ 0 h 3118104"/>
              <a:gd name="connsiteX14" fmla="*/ 6596743 w 12192000"/>
              <a:gd name="connsiteY14" fmla="*/ 0 h 3118104"/>
              <a:gd name="connsiteX15" fmla="*/ 12186115 w 12192000"/>
              <a:gd name="connsiteY15" fmla="*/ 0 h 3118104"/>
              <a:gd name="connsiteX16" fmla="*/ 12192000 w 12192000"/>
              <a:gd name="connsiteY16" fmla="*/ 0 h 3118104"/>
              <a:gd name="connsiteX17" fmla="*/ 12192000 w 12192000"/>
              <a:gd name="connsiteY17" fmla="*/ 3118104 h 3118104"/>
              <a:gd name="connsiteX18" fmla="*/ 7728858 w 12192000"/>
              <a:gd name="connsiteY18" fmla="*/ 3118104 h 3118104"/>
              <a:gd name="connsiteX19" fmla="*/ 6596743 w 12192000"/>
              <a:gd name="connsiteY19" fmla="*/ 3118104 h 3118104"/>
              <a:gd name="connsiteX20" fmla="*/ 5595257 w 12192000"/>
              <a:gd name="connsiteY20" fmla="*/ 3118104 h 3118104"/>
              <a:gd name="connsiteX21" fmla="*/ 2906487 w 12192000"/>
              <a:gd name="connsiteY21" fmla="*/ 3118104 h 3118104"/>
              <a:gd name="connsiteX22" fmla="*/ 0 w 12192000"/>
              <a:gd name="connsiteY22" fmla="*/ 3118104 h 311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2000" h="3118104">
                <a:moveTo>
                  <a:pt x="0" y="0"/>
                </a:moveTo>
                <a:lnTo>
                  <a:pt x="3676329" y="0"/>
                </a:lnTo>
                <a:lnTo>
                  <a:pt x="5595257" y="0"/>
                </a:lnTo>
                <a:lnTo>
                  <a:pt x="5672349" y="0"/>
                </a:lnTo>
                <a:lnTo>
                  <a:pt x="6053347" y="263783"/>
                </a:lnTo>
                <a:lnTo>
                  <a:pt x="6061813" y="266713"/>
                </a:lnTo>
                <a:lnTo>
                  <a:pt x="6074513" y="271110"/>
                </a:lnTo>
                <a:lnTo>
                  <a:pt x="6087212" y="275506"/>
                </a:lnTo>
                <a:lnTo>
                  <a:pt x="6097797" y="275506"/>
                </a:lnTo>
                <a:lnTo>
                  <a:pt x="6110496" y="275506"/>
                </a:lnTo>
                <a:lnTo>
                  <a:pt x="6121079" y="271110"/>
                </a:lnTo>
                <a:lnTo>
                  <a:pt x="6133779" y="266713"/>
                </a:lnTo>
                <a:lnTo>
                  <a:pt x="6142246" y="263783"/>
                </a:lnTo>
                <a:lnTo>
                  <a:pt x="6523247" y="0"/>
                </a:lnTo>
                <a:lnTo>
                  <a:pt x="6596743" y="0"/>
                </a:lnTo>
                <a:lnTo>
                  <a:pt x="12186115" y="0"/>
                </a:lnTo>
                <a:lnTo>
                  <a:pt x="12192000" y="0"/>
                </a:lnTo>
                <a:lnTo>
                  <a:pt x="12192000" y="3118104"/>
                </a:lnTo>
                <a:lnTo>
                  <a:pt x="7728858" y="3118104"/>
                </a:lnTo>
                <a:lnTo>
                  <a:pt x="6596743" y="3118104"/>
                </a:lnTo>
                <a:lnTo>
                  <a:pt x="5595257" y="3118104"/>
                </a:lnTo>
                <a:lnTo>
                  <a:pt x="2906487" y="3118104"/>
                </a:lnTo>
                <a:lnTo>
                  <a:pt x="0" y="3118104"/>
                </a:lnTo>
                <a:close/>
              </a:path>
            </a:pathLst>
          </a:cu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ctrTitle"/>
          </p:nvPr>
        </p:nvSpPr>
        <p:spPr>
          <a:xfrm>
            <a:off x="809790" y="4080386"/>
            <a:ext cx="10569246" cy="1388741"/>
          </a:xfrm>
        </p:spPr>
        <p:txBody>
          <a:bodyPr>
            <a:normAutofit/>
          </a:bodyPr>
          <a:lstStyle/>
          <a:p>
            <a:pPr algn="ctr"/>
            <a:r>
              <a:rPr lang="en-US">
                <a:solidFill>
                  <a:srgbClr val="FFFFFF"/>
                </a:solidFill>
              </a:rPr>
              <a:t>Disaccharide Synthesis</a:t>
            </a:r>
          </a:p>
        </p:txBody>
      </p:sp>
      <p:sp>
        <p:nvSpPr>
          <p:cNvPr id="4" name="Subtitle 3"/>
          <p:cNvSpPr>
            <a:spLocks noGrp="1"/>
          </p:cNvSpPr>
          <p:nvPr>
            <p:ph type="subTitle" idx="1"/>
          </p:nvPr>
        </p:nvSpPr>
        <p:spPr>
          <a:xfrm>
            <a:off x="1268030" y="5503719"/>
            <a:ext cx="9662593" cy="619459"/>
          </a:xfrm>
        </p:spPr>
        <p:txBody>
          <a:bodyPr>
            <a:normAutofit/>
          </a:bodyPr>
          <a:lstStyle/>
          <a:p>
            <a:pPr algn="ctr"/>
            <a:endParaRPr lang="en-US">
              <a:solidFill>
                <a:srgbClr val="FFFFFF"/>
              </a:solidFill>
            </a:endParaRPr>
          </a:p>
        </p:txBody>
      </p:sp>
      <p:sp>
        <p:nvSpPr>
          <p:cNvPr id="73" name="Rounded Rectangle 16">
            <a:extLst>
              <a:ext uri="{FF2B5EF4-FFF2-40B4-BE49-F238E27FC236}">
                <a16:creationId xmlns:a16="http://schemas.microsoft.com/office/drawing/2014/main" id="{5A086AAD-1108-41EB-A7C9-5E22CA942E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96" y="643464"/>
            <a:ext cx="7755784" cy="2817491"/>
          </a:xfrm>
          <a:prstGeom prst="roundRect">
            <a:avLst>
              <a:gd name="adj" fmla="val 3513"/>
            </a:avLst>
          </a:prstGeom>
          <a:solidFill>
            <a:schemeClr val="bg1"/>
          </a:solidFill>
          <a:ln>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p:cNvPicPr>
            <a:picLocks noChangeAspect="1" noChangeArrowheads="1"/>
          </p:cNvPicPr>
          <p:nvPr/>
        </p:nvPicPr>
        <p:blipFill>
          <a:blip r:embed="rId2" cstate="print"/>
          <a:srcRect l="11719" t="41667" r="10156" b="30208"/>
          <a:stretch>
            <a:fillRect/>
          </a:stretch>
        </p:blipFill>
        <p:spPr bwMode="auto">
          <a:xfrm>
            <a:off x="2467254" y="1066745"/>
            <a:ext cx="7245127" cy="1956184"/>
          </a:xfrm>
          <a:prstGeom prst="rect">
            <a:avLst/>
          </a:prstGeom>
          <a:noFill/>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2B82547-2424-4E7A-A98B-75206EE730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23">
            <a:extLst>
              <a:ext uri="{FF2B5EF4-FFF2-40B4-BE49-F238E27FC236}">
                <a16:creationId xmlns:a16="http://schemas.microsoft.com/office/drawing/2014/main" id="{5109BC2F-9616-4D7D-9E98-57898009A8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5797"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41586" y="1687286"/>
            <a:ext cx="3268612" cy="3978017"/>
          </a:xfrm>
        </p:spPr>
        <p:txBody>
          <a:bodyPr anchor="t">
            <a:normAutofit/>
          </a:bodyPr>
          <a:lstStyle/>
          <a:p>
            <a:r>
              <a:rPr lang="en-US" sz="4400"/>
              <a:t>Cellulose</a:t>
            </a:r>
          </a:p>
        </p:txBody>
      </p:sp>
      <p:graphicFrame>
        <p:nvGraphicFramePr>
          <p:cNvPr id="5" name="Content Placeholder 2">
            <a:extLst>
              <a:ext uri="{FF2B5EF4-FFF2-40B4-BE49-F238E27FC236}">
                <a16:creationId xmlns:a16="http://schemas.microsoft.com/office/drawing/2014/main" id="{84C6734F-0487-4745-B212-EB46A92F4DF8}"/>
              </a:ext>
            </a:extLst>
          </p:cNvPr>
          <p:cNvGraphicFramePr>
            <a:graphicFrameLocks noGrp="1"/>
          </p:cNvGraphicFramePr>
          <p:nvPr>
            <p:ph idx="1"/>
            <p:extLst>
              <p:ext uri="{D42A27DB-BD31-4B8C-83A1-F6EECF244321}">
                <p14:modId xmlns:p14="http://schemas.microsoft.com/office/powerpoint/2010/main" val="2123096164"/>
              </p:ext>
            </p:extLst>
          </p:nvPr>
        </p:nvGraphicFramePr>
        <p:xfrm>
          <a:off x="4992130" y="476672"/>
          <a:ext cx="6812723" cy="5832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9789" y="447188"/>
            <a:ext cx="10569244" cy="970450"/>
          </a:xfrm>
        </p:spPr>
        <p:txBody>
          <a:bodyPr>
            <a:normAutofit/>
          </a:bodyPr>
          <a:lstStyle/>
          <a:p>
            <a:r>
              <a:rPr lang="en-CA" dirty="0"/>
              <a:t>9.2 – </a:t>
            </a:r>
            <a:r>
              <a:rPr lang="en-CA" dirty="0" err="1"/>
              <a:t>Alkanes</a:t>
            </a:r>
            <a:r>
              <a:rPr lang="en-CA" dirty="0"/>
              <a:t> from Natural Gas</a:t>
            </a:r>
          </a:p>
        </p:txBody>
      </p:sp>
      <p:graphicFrame>
        <p:nvGraphicFramePr>
          <p:cNvPr id="5" name="Content Placeholder 2">
            <a:extLst>
              <a:ext uri="{FF2B5EF4-FFF2-40B4-BE49-F238E27FC236}">
                <a16:creationId xmlns:a16="http://schemas.microsoft.com/office/drawing/2014/main" id="{EB4AAB20-2599-4327-AAF0-DC294F6A06EF}"/>
              </a:ext>
            </a:extLst>
          </p:cNvPr>
          <p:cNvGraphicFramePr>
            <a:graphicFrameLocks noGrp="1"/>
          </p:cNvGraphicFramePr>
          <p:nvPr>
            <p:ph idx="1"/>
            <p:extLst>
              <p:ext uri="{D42A27DB-BD31-4B8C-83A1-F6EECF244321}">
                <p14:modId xmlns:p14="http://schemas.microsoft.com/office/powerpoint/2010/main" val="2123323270"/>
              </p:ext>
            </p:extLst>
          </p:nvPr>
        </p:nvGraphicFramePr>
        <p:xfrm>
          <a:off x="818936" y="2494722"/>
          <a:ext cx="10550952" cy="3364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E0D4A3-ECB8-4689-ABDB-9CE848CE8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9789" y="447188"/>
            <a:ext cx="10569244" cy="970450"/>
          </a:xfrm>
          <a:effectLst/>
        </p:spPr>
        <p:txBody>
          <a:bodyPr anchor="ctr">
            <a:normAutofit/>
          </a:bodyPr>
          <a:lstStyle/>
          <a:p>
            <a:pPr algn="ctr"/>
            <a:r>
              <a:rPr lang="en-US" sz="2800">
                <a:solidFill>
                  <a:schemeClr val="tx1"/>
                </a:solidFill>
              </a:rPr>
              <a:t>Continued…</a:t>
            </a:r>
          </a:p>
        </p:txBody>
      </p:sp>
      <p:sp>
        <p:nvSpPr>
          <p:cNvPr id="10" name="Freeform: Shape 9">
            <a:extLst>
              <a:ext uri="{FF2B5EF4-FFF2-40B4-BE49-F238E27FC236}">
                <a16:creationId xmlns:a16="http://schemas.microsoft.com/office/drawing/2014/main" id="{8854772B-9C8F-4037-89E0-3A45208AB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6927" y="1576408"/>
            <a:ext cx="10914970"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1115441" y="2222287"/>
            <a:ext cx="9964357" cy="3636511"/>
          </a:xfrm>
          <a:effectLst/>
        </p:spPr>
        <p:txBody>
          <a:bodyPr>
            <a:normAutofit/>
          </a:bodyPr>
          <a:lstStyle/>
          <a:p>
            <a:r>
              <a:rPr lang="en-US" sz="2800" dirty="0"/>
              <a:t>One breaks down starch. However, the human digestive system does not have an enzyme to break down the other polymer of glucose: cellulose. Cellulose is a straight-chain, rigid polysaccharide with glucose–glucose linkages different from those in starch or glycogen.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09791" y="639097"/>
            <a:ext cx="3340405" cy="3781101"/>
          </a:xfrm>
        </p:spPr>
        <p:txBody>
          <a:bodyPr>
            <a:normAutofit/>
          </a:bodyPr>
          <a:lstStyle/>
          <a:p>
            <a:r>
              <a:rPr lang="en-US" dirty="0"/>
              <a:t>Starch vs Cellulose</a:t>
            </a:r>
            <a:br>
              <a:rPr lang="en-US" dirty="0"/>
            </a:br>
            <a:endParaRPr lang="en-US" dirty="0"/>
          </a:p>
        </p:txBody>
      </p:sp>
      <p:sp>
        <p:nvSpPr>
          <p:cNvPr id="71" name="Freeform: Shape 70">
            <a:extLst>
              <a:ext uri="{FF2B5EF4-FFF2-40B4-BE49-F238E27FC236}">
                <a16:creationId xmlns:a16="http://schemas.microsoft.com/office/drawing/2014/main" id="{9674F1F8-962D-4FF5-B378-D9D2FFDFD2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896681"/>
            <a:ext cx="12185777" cy="1961319"/>
          </a:xfrm>
          <a:custGeom>
            <a:avLst/>
            <a:gdLst>
              <a:gd name="connsiteX0" fmla="*/ 0 w 12188952"/>
              <a:gd name="connsiteY0" fmla="*/ 0 h 1961319"/>
              <a:gd name="connsiteX1" fmla="*/ 1996017 w 12188952"/>
              <a:gd name="connsiteY1" fmla="*/ 0 h 1961319"/>
              <a:gd name="connsiteX2" fmla="*/ 2377017 w 12188952"/>
              <a:gd name="connsiteY2" fmla="*/ 263783 h 1961319"/>
              <a:gd name="connsiteX3" fmla="*/ 2385484 w 12188952"/>
              <a:gd name="connsiteY3" fmla="*/ 266713 h 1961319"/>
              <a:gd name="connsiteX4" fmla="*/ 2398184 w 12188952"/>
              <a:gd name="connsiteY4" fmla="*/ 271110 h 1961319"/>
              <a:gd name="connsiteX5" fmla="*/ 2410883 w 12188952"/>
              <a:gd name="connsiteY5" fmla="*/ 275506 h 1961319"/>
              <a:gd name="connsiteX6" fmla="*/ 2421467 w 12188952"/>
              <a:gd name="connsiteY6" fmla="*/ 275506 h 1961319"/>
              <a:gd name="connsiteX7" fmla="*/ 2434167 w 12188952"/>
              <a:gd name="connsiteY7" fmla="*/ 275506 h 1961319"/>
              <a:gd name="connsiteX8" fmla="*/ 2444750 w 12188952"/>
              <a:gd name="connsiteY8" fmla="*/ 271110 h 1961319"/>
              <a:gd name="connsiteX9" fmla="*/ 2457450 w 12188952"/>
              <a:gd name="connsiteY9" fmla="*/ 266713 h 1961319"/>
              <a:gd name="connsiteX10" fmla="*/ 2465917 w 12188952"/>
              <a:gd name="connsiteY10" fmla="*/ 263783 h 1961319"/>
              <a:gd name="connsiteX11" fmla="*/ 2846917 w 12188952"/>
              <a:gd name="connsiteY11" fmla="*/ 0 h 1961319"/>
              <a:gd name="connsiteX12" fmla="*/ 12188952 w 12188952"/>
              <a:gd name="connsiteY12" fmla="*/ 0 h 1961319"/>
              <a:gd name="connsiteX13" fmla="*/ 12188952 w 12188952"/>
              <a:gd name="connsiteY13" fmla="*/ 1264506 h 1961319"/>
              <a:gd name="connsiteX14" fmla="*/ 12188952 w 12188952"/>
              <a:gd name="connsiteY14" fmla="*/ 1917775 h 1961319"/>
              <a:gd name="connsiteX15" fmla="*/ 12188952 w 12188952"/>
              <a:gd name="connsiteY15" fmla="*/ 1961319 h 1961319"/>
              <a:gd name="connsiteX16" fmla="*/ 0 w 12188952"/>
              <a:gd name="connsiteY16" fmla="*/ 1961319 h 1961319"/>
              <a:gd name="connsiteX17" fmla="*/ 0 w 12188952"/>
              <a:gd name="connsiteY17" fmla="*/ 1917775 h 1961319"/>
              <a:gd name="connsiteX18" fmla="*/ 0 w 12188952"/>
              <a:gd name="connsiteY18" fmla="*/ 1264506 h 196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88952" h="1961319">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88952" y="0"/>
                </a:lnTo>
                <a:lnTo>
                  <a:pt x="12188952" y="1264506"/>
                </a:lnTo>
                <a:lnTo>
                  <a:pt x="12188952" y="1917775"/>
                </a:lnTo>
                <a:lnTo>
                  <a:pt x="12188952" y="1961319"/>
                </a:lnTo>
                <a:lnTo>
                  <a:pt x="0" y="1961319"/>
                </a:lnTo>
                <a:lnTo>
                  <a:pt x="0" y="1917775"/>
                </a:lnTo>
                <a:lnTo>
                  <a:pt x="0" y="1264506"/>
                </a:lnTo>
                <a:close/>
              </a:path>
            </a:pathLst>
          </a:cu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itle 2"/>
          <p:cNvSpPr>
            <a:spLocks noGrp="1"/>
          </p:cNvSpPr>
          <p:nvPr>
            <p:ph type="subTitle" idx="1"/>
          </p:nvPr>
        </p:nvSpPr>
        <p:spPr>
          <a:xfrm>
            <a:off x="809790" y="5280847"/>
            <a:ext cx="3210556" cy="785656"/>
          </a:xfrm>
        </p:spPr>
        <p:txBody>
          <a:bodyPr>
            <a:normAutofit/>
          </a:bodyPr>
          <a:lstStyle/>
          <a:p>
            <a:endParaRPr lang="en-US">
              <a:solidFill>
                <a:srgbClr val="FFFFFF"/>
              </a:solidFill>
            </a:endParaRPr>
          </a:p>
        </p:txBody>
      </p:sp>
      <p:sp>
        <p:nvSpPr>
          <p:cNvPr id="73" name="Rectangle 72">
            <a:extLst>
              <a:ext uri="{FF2B5EF4-FFF2-40B4-BE49-F238E27FC236}">
                <a16:creationId xmlns:a16="http://schemas.microsoft.com/office/drawing/2014/main" id="{C701CDB4-05E2-481A-9165-2455B6FE2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9446" y="0"/>
            <a:ext cx="755097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14">
            <a:extLst>
              <a:ext uri="{FF2B5EF4-FFF2-40B4-BE49-F238E27FC236}">
                <a16:creationId xmlns:a16="http://schemas.microsoft.com/office/drawing/2014/main" id="{93C43E0F-EC0A-4928-BA40-42313C099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9008" y="958640"/>
            <a:ext cx="6256520" cy="4945244"/>
          </a:xfrm>
          <a:prstGeom prst="roundRect">
            <a:avLst>
              <a:gd name="adj" fmla="val 351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p:cNvPicPr>
            <a:picLocks noChangeAspect="1" noChangeArrowheads="1"/>
          </p:cNvPicPr>
          <p:nvPr/>
        </p:nvPicPr>
        <p:blipFill>
          <a:blip r:embed="rId2" cstate="print"/>
          <a:srcRect l="11719" t="31250" r="32031" b="13542"/>
          <a:stretch>
            <a:fillRect/>
          </a:stretch>
        </p:blipFill>
        <p:spPr bwMode="auto">
          <a:xfrm>
            <a:off x="5610656" y="1342382"/>
            <a:ext cx="5628975" cy="4143526"/>
          </a:xfrm>
          <a:prstGeom prst="rect">
            <a:avLst/>
          </a:prstGeom>
          <a:noFill/>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1448" y="651448"/>
            <a:ext cx="6858000" cy="5555105"/>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51397" y="1734857"/>
            <a:ext cx="3764502" cy="3388287"/>
          </a:xfrm>
        </p:spPr>
        <p:txBody>
          <a:bodyPr anchor="ctr">
            <a:normAutofit/>
          </a:bodyPr>
          <a:lstStyle/>
          <a:p>
            <a:pPr>
              <a:lnSpc>
                <a:spcPct val="90000"/>
              </a:lnSpc>
            </a:pPr>
            <a:r>
              <a:rPr lang="en-US" sz="3400"/>
              <a:t>Cellulose Acetates—Structural Analogs of Polysaccharides</a:t>
            </a:r>
          </a:p>
        </p:txBody>
      </p:sp>
      <p:sp>
        <p:nvSpPr>
          <p:cNvPr id="3" name="Content Placeholder 2"/>
          <p:cNvSpPr>
            <a:spLocks noGrp="1"/>
          </p:cNvSpPr>
          <p:nvPr>
            <p:ph idx="1"/>
          </p:nvPr>
        </p:nvSpPr>
        <p:spPr>
          <a:xfrm>
            <a:off x="5662365" y="332656"/>
            <a:ext cx="6075064" cy="6192688"/>
          </a:xfrm>
          <a:effectLst/>
        </p:spPr>
        <p:txBody>
          <a:bodyPr>
            <a:normAutofit/>
          </a:bodyPr>
          <a:lstStyle/>
          <a:p>
            <a:r>
              <a:rPr lang="en-US" sz="2800" dirty="0"/>
              <a:t>Chemists have researched &amp; developed polymers that are modifications of natural polymers. These natural synthetic polymers are called </a:t>
            </a:r>
            <a:r>
              <a:rPr lang="en-US" sz="2800" b="1" dirty="0"/>
              <a:t>biopolymers</a:t>
            </a:r>
            <a:r>
              <a:rPr lang="en-US" sz="2800" dirty="0"/>
              <a:t>. For example, starch and cellulose have been made into synthetic polymers.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09791" y="639097"/>
            <a:ext cx="3210555" cy="3781101"/>
          </a:xfrm>
        </p:spPr>
        <p:txBody>
          <a:bodyPr>
            <a:normAutofit/>
          </a:bodyPr>
          <a:lstStyle/>
          <a:p>
            <a:r>
              <a:rPr lang="en-US" dirty="0"/>
              <a:t>Still rigid but more flexible!</a:t>
            </a:r>
          </a:p>
        </p:txBody>
      </p:sp>
      <p:sp>
        <p:nvSpPr>
          <p:cNvPr id="71" name="Freeform: Shape 70">
            <a:extLst>
              <a:ext uri="{FF2B5EF4-FFF2-40B4-BE49-F238E27FC236}">
                <a16:creationId xmlns:a16="http://schemas.microsoft.com/office/drawing/2014/main" id="{9674F1F8-962D-4FF5-B378-D9D2FFDFD2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896681"/>
            <a:ext cx="12185777" cy="1961319"/>
          </a:xfrm>
          <a:custGeom>
            <a:avLst/>
            <a:gdLst>
              <a:gd name="connsiteX0" fmla="*/ 0 w 12188952"/>
              <a:gd name="connsiteY0" fmla="*/ 0 h 1961319"/>
              <a:gd name="connsiteX1" fmla="*/ 1996017 w 12188952"/>
              <a:gd name="connsiteY1" fmla="*/ 0 h 1961319"/>
              <a:gd name="connsiteX2" fmla="*/ 2377017 w 12188952"/>
              <a:gd name="connsiteY2" fmla="*/ 263783 h 1961319"/>
              <a:gd name="connsiteX3" fmla="*/ 2385484 w 12188952"/>
              <a:gd name="connsiteY3" fmla="*/ 266713 h 1961319"/>
              <a:gd name="connsiteX4" fmla="*/ 2398184 w 12188952"/>
              <a:gd name="connsiteY4" fmla="*/ 271110 h 1961319"/>
              <a:gd name="connsiteX5" fmla="*/ 2410883 w 12188952"/>
              <a:gd name="connsiteY5" fmla="*/ 275506 h 1961319"/>
              <a:gd name="connsiteX6" fmla="*/ 2421467 w 12188952"/>
              <a:gd name="connsiteY6" fmla="*/ 275506 h 1961319"/>
              <a:gd name="connsiteX7" fmla="*/ 2434167 w 12188952"/>
              <a:gd name="connsiteY7" fmla="*/ 275506 h 1961319"/>
              <a:gd name="connsiteX8" fmla="*/ 2444750 w 12188952"/>
              <a:gd name="connsiteY8" fmla="*/ 271110 h 1961319"/>
              <a:gd name="connsiteX9" fmla="*/ 2457450 w 12188952"/>
              <a:gd name="connsiteY9" fmla="*/ 266713 h 1961319"/>
              <a:gd name="connsiteX10" fmla="*/ 2465917 w 12188952"/>
              <a:gd name="connsiteY10" fmla="*/ 263783 h 1961319"/>
              <a:gd name="connsiteX11" fmla="*/ 2846917 w 12188952"/>
              <a:gd name="connsiteY11" fmla="*/ 0 h 1961319"/>
              <a:gd name="connsiteX12" fmla="*/ 12188952 w 12188952"/>
              <a:gd name="connsiteY12" fmla="*/ 0 h 1961319"/>
              <a:gd name="connsiteX13" fmla="*/ 12188952 w 12188952"/>
              <a:gd name="connsiteY13" fmla="*/ 1264506 h 1961319"/>
              <a:gd name="connsiteX14" fmla="*/ 12188952 w 12188952"/>
              <a:gd name="connsiteY14" fmla="*/ 1917775 h 1961319"/>
              <a:gd name="connsiteX15" fmla="*/ 12188952 w 12188952"/>
              <a:gd name="connsiteY15" fmla="*/ 1961319 h 1961319"/>
              <a:gd name="connsiteX16" fmla="*/ 0 w 12188952"/>
              <a:gd name="connsiteY16" fmla="*/ 1961319 h 1961319"/>
              <a:gd name="connsiteX17" fmla="*/ 0 w 12188952"/>
              <a:gd name="connsiteY17" fmla="*/ 1917775 h 1961319"/>
              <a:gd name="connsiteX18" fmla="*/ 0 w 12188952"/>
              <a:gd name="connsiteY18" fmla="*/ 1264506 h 196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88952" h="1961319">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88952" y="0"/>
                </a:lnTo>
                <a:lnTo>
                  <a:pt x="12188952" y="1264506"/>
                </a:lnTo>
                <a:lnTo>
                  <a:pt x="12188952" y="1917775"/>
                </a:lnTo>
                <a:lnTo>
                  <a:pt x="12188952" y="1961319"/>
                </a:lnTo>
                <a:lnTo>
                  <a:pt x="0" y="1961319"/>
                </a:lnTo>
                <a:lnTo>
                  <a:pt x="0" y="1917775"/>
                </a:lnTo>
                <a:lnTo>
                  <a:pt x="0" y="1264506"/>
                </a:lnTo>
                <a:close/>
              </a:path>
            </a:pathLst>
          </a:cu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itle 2"/>
          <p:cNvSpPr>
            <a:spLocks noGrp="1"/>
          </p:cNvSpPr>
          <p:nvPr>
            <p:ph type="subTitle" idx="1"/>
          </p:nvPr>
        </p:nvSpPr>
        <p:spPr>
          <a:xfrm>
            <a:off x="809790" y="5280847"/>
            <a:ext cx="3210556" cy="785656"/>
          </a:xfrm>
        </p:spPr>
        <p:txBody>
          <a:bodyPr>
            <a:normAutofit/>
          </a:bodyPr>
          <a:lstStyle/>
          <a:p>
            <a:endParaRPr lang="en-US">
              <a:solidFill>
                <a:srgbClr val="FFFFFF"/>
              </a:solidFill>
            </a:endParaRPr>
          </a:p>
        </p:txBody>
      </p:sp>
      <p:sp>
        <p:nvSpPr>
          <p:cNvPr id="73" name="Rectangle 72">
            <a:extLst>
              <a:ext uri="{FF2B5EF4-FFF2-40B4-BE49-F238E27FC236}">
                <a16:creationId xmlns:a16="http://schemas.microsoft.com/office/drawing/2014/main" id="{C701CDB4-05E2-481A-9165-2455B6FE2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9446" y="0"/>
            <a:ext cx="755097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14">
            <a:extLst>
              <a:ext uri="{FF2B5EF4-FFF2-40B4-BE49-F238E27FC236}">
                <a16:creationId xmlns:a16="http://schemas.microsoft.com/office/drawing/2014/main" id="{93C43E0F-EC0A-4928-BA40-42313C099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9008" y="958640"/>
            <a:ext cx="6256520" cy="4945244"/>
          </a:xfrm>
          <a:prstGeom prst="roundRect">
            <a:avLst>
              <a:gd name="adj" fmla="val 351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p:cNvPicPr>
            <a:picLocks noChangeAspect="1" noChangeArrowheads="1"/>
          </p:cNvPicPr>
          <p:nvPr/>
        </p:nvPicPr>
        <p:blipFill>
          <a:blip r:embed="rId2" cstate="print"/>
          <a:srcRect l="39844" t="43750" r="17188" b="29167"/>
          <a:stretch>
            <a:fillRect/>
          </a:stretch>
        </p:blipFill>
        <p:spPr bwMode="auto">
          <a:xfrm>
            <a:off x="5610656" y="2083653"/>
            <a:ext cx="5628975" cy="2660985"/>
          </a:xfrm>
          <a:prstGeom prst="rect">
            <a:avLst/>
          </a:prstGeom>
          <a:noFill/>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1448" y="651448"/>
            <a:ext cx="6858000" cy="5555105"/>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51397" y="1734857"/>
            <a:ext cx="3764502" cy="3388287"/>
          </a:xfrm>
        </p:spPr>
        <p:txBody>
          <a:bodyPr anchor="ctr">
            <a:normAutofit/>
          </a:bodyPr>
          <a:lstStyle/>
          <a:p>
            <a:r>
              <a:rPr lang="en-CA" dirty="0"/>
              <a:t>9.2 – </a:t>
            </a:r>
            <a:r>
              <a:rPr lang="en-CA" dirty="0" err="1"/>
              <a:t>Alkanes</a:t>
            </a:r>
            <a:r>
              <a:rPr lang="en-CA" dirty="0"/>
              <a:t> from Natural Gas</a:t>
            </a:r>
          </a:p>
        </p:txBody>
      </p:sp>
      <p:sp>
        <p:nvSpPr>
          <p:cNvPr id="3" name="Content Placeholder 2">
            <a:extLst>
              <a:ext uri="{FF2B5EF4-FFF2-40B4-BE49-F238E27FC236}">
                <a16:creationId xmlns:a16="http://schemas.microsoft.com/office/drawing/2014/main" id="{B49408CC-6F36-47F6-B7C1-C111290E0C77}"/>
              </a:ext>
            </a:extLst>
          </p:cNvPr>
          <p:cNvSpPr>
            <a:spLocks noGrp="1"/>
          </p:cNvSpPr>
          <p:nvPr>
            <p:ph idx="1"/>
          </p:nvPr>
        </p:nvSpPr>
        <p:spPr>
          <a:xfrm>
            <a:off x="5555105" y="188640"/>
            <a:ext cx="6371955" cy="6408712"/>
          </a:xfrm>
          <a:effectLst/>
        </p:spPr>
        <p:txBody>
          <a:bodyPr>
            <a:normAutofit/>
          </a:bodyPr>
          <a:lstStyle/>
          <a:p>
            <a:r>
              <a:rPr lang="en-CA" sz="2400" dirty="0"/>
              <a:t>Most of the natural gas consumed in Alberta is further refined into separate components. </a:t>
            </a:r>
          </a:p>
          <a:p>
            <a:r>
              <a:rPr lang="en-CA" sz="2400" dirty="0"/>
              <a:t>At these refining (fractional distillation) plants, a simplified description is that the natural gas is cooled under high pressure to condense all the components except the methane gas. </a:t>
            </a:r>
          </a:p>
          <a:p>
            <a:r>
              <a:rPr lang="en-CA" sz="2400" dirty="0"/>
              <a:t>The condensed (liquid) portion is then slowly distilled to separate out the ethane, propane, butane, and pentane fractions</a:t>
            </a:r>
          </a:p>
          <a:p>
            <a:endParaRPr lang="en-CA" dirty="0"/>
          </a:p>
        </p:txBody>
      </p:sp>
    </p:spTree>
    <p:extLst>
      <p:ext uri="{BB962C8B-B14F-4D97-AF65-F5344CB8AC3E}">
        <p14:creationId xmlns:p14="http://schemas.microsoft.com/office/powerpoint/2010/main" val="184692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88825"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180DE8A2-73B1-4AFE-8FB9-BE4B66F398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6">
            <a:extLst>
              <a:ext uri="{FF2B5EF4-FFF2-40B4-BE49-F238E27FC236}">
                <a16:creationId xmlns:a16="http://schemas.microsoft.com/office/drawing/2014/main" id="{E5ADB140-E61F-4DA4-A342-F5EF70772D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88825"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212121"/>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51396" y="394943"/>
            <a:ext cx="11286032" cy="816637"/>
          </a:xfrm>
          <a:effectLst/>
        </p:spPr>
        <p:txBody>
          <a:bodyPr vert="horz" lIns="91440" tIns="45720" rIns="91440" bIns="45720" rtlCol="0" anchor="b">
            <a:normAutofit/>
          </a:bodyPr>
          <a:lstStyle/>
          <a:p>
            <a:pPr defTabSz="457200"/>
            <a:r>
              <a:rPr lang="en-US" sz="3200">
                <a:solidFill>
                  <a:srgbClr val="FFFFFF"/>
                </a:solidFill>
              </a:rPr>
              <a:t>Uses of Natural Gas Components</a:t>
            </a:r>
          </a:p>
        </p:txBody>
      </p:sp>
      <p:pic>
        <p:nvPicPr>
          <p:cNvPr id="3074" name="Picture 2"/>
          <p:cNvPicPr>
            <a:picLocks noGrp="1" noChangeAspect="1" noChangeArrowheads="1"/>
          </p:cNvPicPr>
          <p:nvPr>
            <p:ph idx="1"/>
          </p:nvPr>
        </p:nvPicPr>
        <p:blipFill>
          <a:blip r:embed="rId2" cstate="print"/>
          <a:srcRect l="15360" t="62245" r="32212" b="17773"/>
          <a:stretch>
            <a:fillRect/>
          </a:stretch>
        </p:blipFill>
        <p:spPr bwMode="auto">
          <a:xfrm>
            <a:off x="451396" y="2985643"/>
            <a:ext cx="11286032" cy="2419576"/>
          </a:xfrm>
          <a:prstGeom prst="roundRect">
            <a:avLst>
              <a:gd name="adj" fmla="val 3876"/>
            </a:avLst>
          </a:prstGeom>
          <a:noFill/>
          <a:ln>
            <a:solidFill>
              <a:schemeClr val="accent1"/>
            </a:solidFill>
          </a:ln>
          <a:effec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3131</Words>
  <Application>Microsoft Office PowerPoint</Application>
  <PresentationFormat>Custom</PresentationFormat>
  <Paragraphs>213</Paragraphs>
  <Slides>73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73</vt:i4>
      </vt:variant>
    </vt:vector>
  </HeadingPairs>
  <TitlesOfParts>
    <vt:vector size="78" baseType="lpstr">
      <vt:lpstr>Century Gothic</vt:lpstr>
      <vt:lpstr>Corbel</vt:lpstr>
      <vt:lpstr>Wingdings</vt:lpstr>
      <vt:lpstr>Wingdings 2</vt:lpstr>
      <vt:lpstr>Quotable</vt:lpstr>
      <vt:lpstr>Organic Chemistry  Unit III</vt:lpstr>
      <vt:lpstr>9.1 What is organic chemistry?</vt:lpstr>
      <vt:lpstr>Sources: </vt:lpstr>
      <vt:lpstr>Refining</vt:lpstr>
      <vt:lpstr>9.1 – Check and reflect</vt:lpstr>
      <vt:lpstr>Case Study – Page 359-60</vt:lpstr>
      <vt:lpstr>9.2 – Alkanes from Natural Gas</vt:lpstr>
      <vt:lpstr>9.2 – Alkanes from Natural Gas</vt:lpstr>
      <vt:lpstr>Uses of Natural Gas Components</vt:lpstr>
      <vt:lpstr>Naming Alkanes</vt:lpstr>
      <vt:lpstr>Names and branches of alkanes</vt:lpstr>
      <vt:lpstr>Structural Isomers</vt:lpstr>
      <vt:lpstr>Cycloalkanes</vt:lpstr>
      <vt:lpstr>9.3 – Alkenes and Alkynes</vt:lpstr>
      <vt:lpstr>Changing alkenes/alkynes  alkanes</vt:lpstr>
      <vt:lpstr>Naming</vt:lpstr>
      <vt:lpstr>Drawing structural formulas</vt:lpstr>
      <vt:lpstr>Cyclo Alkene/Alkyne</vt:lpstr>
      <vt:lpstr>Ethane cracking</vt:lpstr>
      <vt:lpstr>Continued…</vt:lpstr>
      <vt:lpstr>PowerPoint Presentation</vt:lpstr>
      <vt:lpstr>Practice</vt:lpstr>
      <vt:lpstr>9.4 - Aromatics</vt:lpstr>
      <vt:lpstr>Continued…</vt:lpstr>
      <vt:lpstr>Naming Aromatics</vt:lpstr>
      <vt:lpstr>Continued…</vt:lpstr>
      <vt:lpstr>9.5 &amp; 9.6 Refining and Combustion Physical Processes – Oil Refining</vt:lpstr>
      <vt:lpstr>PowerPoint Presentation</vt:lpstr>
      <vt:lpstr>What it looks like:</vt:lpstr>
      <vt:lpstr>Chemical Processes</vt:lpstr>
      <vt:lpstr>Complete Combustion</vt:lpstr>
      <vt:lpstr>Incomplete Combustion</vt:lpstr>
      <vt:lpstr>Catalytic reforming &amp; Alkylation</vt:lpstr>
      <vt:lpstr>10.1: Petrochemicals in Alberta</vt:lpstr>
      <vt:lpstr>10.2: Organic Halides and Addition/Substitution Reactions</vt:lpstr>
      <vt:lpstr>Organic Halides</vt:lpstr>
      <vt:lpstr>Addition Reactions</vt:lpstr>
      <vt:lpstr>Substitution Reactions</vt:lpstr>
      <vt:lpstr>Practice</vt:lpstr>
      <vt:lpstr>Review</vt:lpstr>
      <vt:lpstr>10.3: Alcohols &amp; Elimination Reactions</vt:lpstr>
      <vt:lpstr>Naming Alcohols</vt:lpstr>
      <vt:lpstr>Rules:</vt:lpstr>
      <vt:lpstr>Types of Alcohols</vt:lpstr>
      <vt:lpstr>Polyalcohols</vt:lpstr>
      <vt:lpstr>Elimination Reactions</vt:lpstr>
      <vt:lpstr>Another Example:</vt:lpstr>
      <vt:lpstr>10.4 - Carboxylic Acids, Esters, &amp; Esterification Reactions</vt:lpstr>
      <vt:lpstr>Example:</vt:lpstr>
      <vt:lpstr>Naming: Acids</vt:lpstr>
      <vt:lpstr>Examples of popular Esters</vt:lpstr>
      <vt:lpstr>Naming: Esters</vt:lpstr>
      <vt:lpstr>Practice</vt:lpstr>
      <vt:lpstr>Wrap Up  </vt:lpstr>
      <vt:lpstr>10.5 – Polymerization Reactions</vt:lpstr>
      <vt:lpstr>Addition Polymerization</vt:lpstr>
      <vt:lpstr>Try this- Draw a structural formula of three repeating units of:</vt:lpstr>
      <vt:lpstr>Condensation Polymers</vt:lpstr>
      <vt:lpstr>Example of Condensation</vt:lpstr>
      <vt:lpstr>Forming a disaccharide:</vt:lpstr>
      <vt:lpstr>Comparing Natural with Synthetic Polymers</vt:lpstr>
      <vt:lpstr>Polyesters</vt:lpstr>
      <vt:lpstr>Proteins and Nylon</vt:lpstr>
      <vt:lpstr>Continued…</vt:lpstr>
      <vt:lpstr>Continued…</vt:lpstr>
      <vt:lpstr> Draw a structural formula representation of the nylon subunits joined together</vt:lpstr>
      <vt:lpstr>Carbohydrates and Cellulose Acetate</vt:lpstr>
      <vt:lpstr>Disaccharide Synthesis</vt:lpstr>
      <vt:lpstr>Cellulose</vt:lpstr>
      <vt:lpstr>Continued…</vt:lpstr>
      <vt:lpstr>Starch vs Cellulose </vt:lpstr>
      <vt:lpstr>Cellulose Acetates—Structural Analogs of Polysaccharides</vt:lpstr>
      <vt:lpstr>Still rigid but more flexible!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Organic Chemistry  Unit III</dc:title>
  <dc:creator>Rebecca and Jonathan Pullishy</dc:creator>
  <cp:lastModifiedBy>Rebecca and Jonathan Pullishy</cp:lastModifiedBy>
  <cp:revision>1</cp:revision>
  <dcterms:created xsi:type="dcterms:W3CDTF">2019-05-24T17:35:20Z</dcterms:created>
  <dcterms:modified xsi:type="dcterms:W3CDTF">2019-05-24T17:36:46Z</dcterms:modified>
</cp:coreProperties>
</file>