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5" r:id="rId1"/>
  </p:sldMasterIdLst>
  <p:notesMasterIdLst>
    <p:notesMasterId r:id="rId67"/>
  </p:notesMasterIdLst>
  <p:sldIdLst>
    <p:sldId id="256" r:id="rId2"/>
    <p:sldId id="331" r:id="rId3"/>
    <p:sldId id="258" r:id="rId4"/>
    <p:sldId id="259" r:id="rId5"/>
    <p:sldId id="260" r:id="rId6"/>
    <p:sldId id="261" r:id="rId7"/>
    <p:sldId id="328" r:id="rId8"/>
    <p:sldId id="329" r:id="rId9"/>
    <p:sldId id="330" r:id="rId10"/>
    <p:sldId id="265" r:id="rId11"/>
    <p:sldId id="266" r:id="rId12"/>
    <p:sldId id="267" r:id="rId13"/>
    <p:sldId id="268" r:id="rId14"/>
    <p:sldId id="269" r:id="rId15"/>
    <p:sldId id="270" r:id="rId16"/>
    <p:sldId id="271" r:id="rId17"/>
    <p:sldId id="332" r:id="rId18"/>
    <p:sldId id="273" r:id="rId19"/>
    <p:sldId id="274" r:id="rId20"/>
    <p:sldId id="275" r:id="rId21"/>
    <p:sldId id="276" r:id="rId22"/>
    <p:sldId id="277" r:id="rId23"/>
    <p:sldId id="278" r:id="rId24"/>
    <p:sldId id="279" r:id="rId25"/>
    <p:sldId id="333"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334" r:id="rId40"/>
    <p:sldId id="298" r:id="rId41"/>
    <p:sldId id="299" r:id="rId42"/>
    <p:sldId id="300" r:id="rId43"/>
    <p:sldId id="301" r:id="rId44"/>
    <p:sldId id="302" r:id="rId45"/>
    <p:sldId id="303" r:id="rId46"/>
    <p:sldId id="304" r:id="rId47"/>
    <p:sldId id="307" r:id="rId48"/>
    <p:sldId id="312" r:id="rId49"/>
    <p:sldId id="313" r:id="rId50"/>
    <p:sldId id="314" r:id="rId51"/>
    <p:sldId id="315" r:id="rId52"/>
    <p:sldId id="335" r:id="rId53"/>
    <p:sldId id="316" r:id="rId54"/>
    <p:sldId id="317" r:id="rId55"/>
    <p:sldId id="318" r:id="rId56"/>
    <p:sldId id="319" r:id="rId57"/>
    <p:sldId id="320" r:id="rId58"/>
    <p:sldId id="321" r:id="rId59"/>
    <p:sldId id="336" r:id="rId60"/>
    <p:sldId id="322" r:id="rId61"/>
    <p:sldId id="323" r:id="rId62"/>
    <p:sldId id="324" r:id="rId63"/>
    <p:sldId id="325" r:id="rId64"/>
    <p:sldId id="326" r:id="rId65"/>
    <p:sldId id="327" r:id="rId6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DAF7E1-A147-4022-B5D5-F5CAEB14627D}">
  <a:tblStyle styleId="{ADDAF7E1-A147-4022-B5D5-F5CAEB14627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1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ata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ata8.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40.svg"/><Relationship Id="rId4" Type="http://schemas.openxmlformats.org/officeDocument/2006/relationships/image" Target="../media/image59.svg"/><Relationship Id="rId9"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rawing8.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40.svg"/><Relationship Id="rId4" Type="http://schemas.openxmlformats.org/officeDocument/2006/relationships/image" Target="../media/image59.svg"/><Relationship Id="rId9"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C6669E-697B-496F-9F03-EF5132B3C2C4}"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4E29759E-2F9B-40DF-B91E-1C103283C963}">
      <dgm:prSet/>
      <dgm:spPr/>
      <dgm:t>
        <a:bodyPr/>
        <a:lstStyle/>
        <a:p>
          <a:r>
            <a:rPr lang="en-US"/>
            <a:t>Sulphur?</a:t>
          </a:r>
        </a:p>
      </dgm:t>
    </dgm:pt>
    <dgm:pt modelId="{930EBB81-41EA-44A6-9819-42F9D493477E}" type="parTrans" cxnId="{92621E80-9EE7-4ADA-8033-A0EA58A92C86}">
      <dgm:prSet/>
      <dgm:spPr/>
      <dgm:t>
        <a:bodyPr/>
        <a:lstStyle/>
        <a:p>
          <a:endParaRPr lang="en-US"/>
        </a:p>
      </dgm:t>
    </dgm:pt>
    <dgm:pt modelId="{86D880DA-561A-4FF3-A9AC-327DBCF5FAB0}" type="sibTrans" cxnId="{92621E80-9EE7-4ADA-8033-A0EA58A92C86}">
      <dgm:prSet/>
      <dgm:spPr/>
      <dgm:t>
        <a:bodyPr/>
        <a:lstStyle/>
        <a:p>
          <a:endParaRPr lang="en-US"/>
        </a:p>
      </dgm:t>
    </dgm:pt>
    <dgm:pt modelId="{6327E417-A6F2-4C91-AC47-5F4E67E97F76}">
      <dgm:prSet/>
      <dgm:spPr/>
      <dgm:t>
        <a:bodyPr/>
        <a:lstStyle/>
        <a:p>
          <a:r>
            <a:rPr lang="en-US"/>
            <a:t>Used in some amino acids</a:t>
          </a:r>
        </a:p>
      </dgm:t>
    </dgm:pt>
    <dgm:pt modelId="{140EBA06-2B2C-43A0-B789-D4C73EE163D5}" type="parTrans" cxnId="{6BDAA504-FAF7-43E5-B8FB-FE1EB4667A08}">
      <dgm:prSet/>
      <dgm:spPr/>
      <dgm:t>
        <a:bodyPr/>
        <a:lstStyle/>
        <a:p>
          <a:endParaRPr lang="en-US"/>
        </a:p>
      </dgm:t>
    </dgm:pt>
    <dgm:pt modelId="{4E45FFD0-B826-4118-961E-89273329A412}" type="sibTrans" cxnId="{6BDAA504-FAF7-43E5-B8FB-FE1EB4667A08}">
      <dgm:prSet/>
      <dgm:spPr/>
      <dgm:t>
        <a:bodyPr/>
        <a:lstStyle/>
        <a:p>
          <a:endParaRPr lang="en-US"/>
        </a:p>
      </dgm:t>
    </dgm:pt>
    <dgm:pt modelId="{3818603A-501B-422D-B85D-695AA5463533}">
      <dgm:prSet/>
      <dgm:spPr/>
      <dgm:t>
        <a:bodyPr/>
        <a:lstStyle/>
        <a:p>
          <a:r>
            <a:rPr lang="en-US"/>
            <a:t>Iron?</a:t>
          </a:r>
        </a:p>
      </dgm:t>
    </dgm:pt>
    <dgm:pt modelId="{DD3E324A-F940-4FA9-AC93-01D4F2D2201F}" type="parTrans" cxnId="{724A8C34-4BE5-497E-A52B-EC55BE0A51FC}">
      <dgm:prSet/>
      <dgm:spPr/>
      <dgm:t>
        <a:bodyPr/>
        <a:lstStyle/>
        <a:p>
          <a:endParaRPr lang="en-US"/>
        </a:p>
      </dgm:t>
    </dgm:pt>
    <dgm:pt modelId="{DD3E810E-48D3-4FF0-B4AF-70C61EB6C494}" type="sibTrans" cxnId="{724A8C34-4BE5-497E-A52B-EC55BE0A51FC}">
      <dgm:prSet/>
      <dgm:spPr/>
      <dgm:t>
        <a:bodyPr/>
        <a:lstStyle/>
        <a:p>
          <a:endParaRPr lang="en-US"/>
        </a:p>
      </dgm:t>
    </dgm:pt>
    <dgm:pt modelId="{016F5720-4529-4738-AF89-69A5BEDA7E8A}">
      <dgm:prSet/>
      <dgm:spPr/>
      <dgm:t>
        <a:bodyPr/>
        <a:lstStyle/>
        <a:p>
          <a:r>
            <a:rPr lang="en-US" dirty="0"/>
            <a:t>Red blood cells, regulates oxygen transport</a:t>
          </a:r>
        </a:p>
      </dgm:t>
    </dgm:pt>
    <dgm:pt modelId="{3A6DA5F3-FCF1-4A3A-AF44-849D8AF08BD8}" type="parTrans" cxnId="{45CC907A-784F-4684-99EE-A4A296FCB247}">
      <dgm:prSet/>
      <dgm:spPr/>
      <dgm:t>
        <a:bodyPr/>
        <a:lstStyle/>
        <a:p>
          <a:endParaRPr lang="en-US"/>
        </a:p>
      </dgm:t>
    </dgm:pt>
    <dgm:pt modelId="{91F509F7-A244-4860-98EC-7BCD6316BEF7}" type="sibTrans" cxnId="{45CC907A-784F-4684-99EE-A4A296FCB247}">
      <dgm:prSet/>
      <dgm:spPr/>
      <dgm:t>
        <a:bodyPr/>
        <a:lstStyle/>
        <a:p>
          <a:endParaRPr lang="en-US"/>
        </a:p>
      </dgm:t>
    </dgm:pt>
    <dgm:pt modelId="{7D74CBF4-6479-4576-9A7F-8CBF6839B2C9}">
      <dgm:prSet/>
      <dgm:spPr/>
      <dgm:t>
        <a:bodyPr/>
        <a:lstStyle/>
        <a:p>
          <a:r>
            <a:rPr lang="en-US"/>
            <a:t>Iodine?</a:t>
          </a:r>
        </a:p>
      </dgm:t>
    </dgm:pt>
    <dgm:pt modelId="{0356329E-AD7D-46DF-8188-B5007C3A98C3}" type="parTrans" cxnId="{19250F48-6238-4CD5-8E5C-FD75CDDBFF92}">
      <dgm:prSet/>
      <dgm:spPr/>
      <dgm:t>
        <a:bodyPr/>
        <a:lstStyle/>
        <a:p>
          <a:endParaRPr lang="en-US"/>
        </a:p>
      </dgm:t>
    </dgm:pt>
    <dgm:pt modelId="{922F0C0B-887B-4700-9AB7-26985A2D4782}" type="sibTrans" cxnId="{19250F48-6238-4CD5-8E5C-FD75CDDBFF92}">
      <dgm:prSet/>
      <dgm:spPr/>
      <dgm:t>
        <a:bodyPr/>
        <a:lstStyle/>
        <a:p>
          <a:endParaRPr lang="en-US"/>
        </a:p>
      </dgm:t>
    </dgm:pt>
    <dgm:pt modelId="{682EDBCF-4165-41D6-8550-17FE57F43573}">
      <dgm:prSet/>
      <dgm:spPr/>
      <dgm:t>
        <a:bodyPr/>
        <a:lstStyle/>
        <a:p>
          <a:r>
            <a:rPr lang="en-US"/>
            <a:t>Major part of thyroid hormones that regulate metabolism</a:t>
          </a:r>
        </a:p>
      </dgm:t>
    </dgm:pt>
    <dgm:pt modelId="{805B9A21-CDBD-4336-A6E9-EA742463CA03}" type="parTrans" cxnId="{5EAA87E6-D68D-41A5-8862-318167768BD4}">
      <dgm:prSet/>
      <dgm:spPr/>
      <dgm:t>
        <a:bodyPr/>
        <a:lstStyle/>
        <a:p>
          <a:endParaRPr lang="en-US"/>
        </a:p>
      </dgm:t>
    </dgm:pt>
    <dgm:pt modelId="{1FC0D028-A74B-4EAB-A3EE-61E2A639F0C1}" type="sibTrans" cxnId="{5EAA87E6-D68D-41A5-8862-318167768BD4}">
      <dgm:prSet/>
      <dgm:spPr/>
      <dgm:t>
        <a:bodyPr/>
        <a:lstStyle/>
        <a:p>
          <a:endParaRPr lang="en-US"/>
        </a:p>
      </dgm:t>
    </dgm:pt>
    <dgm:pt modelId="{A53FAF3C-7A97-4D4C-88D5-F92BAC0F06A2}" type="pres">
      <dgm:prSet presAssocID="{96C6669E-697B-496F-9F03-EF5132B3C2C4}" presName="root" presStyleCnt="0">
        <dgm:presLayoutVars>
          <dgm:dir/>
          <dgm:resizeHandles val="exact"/>
        </dgm:presLayoutVars>
      </dgm:prSet>
      <dgm:spPr/>
    </dgm:pt>
    <dgm:pt modelId="{A62977EA-24F8-4178-B676-11FC19428AD7}" type="pres">
      <dgm:prSet presAssocID="{4E29759E-2F9B-40DF-B91E-1C103283C963}" presName="compNode" presStyleCnt="0"/>
      <dgm:spPr/>
    </dgm:pt>
    <dgm:pt modelId="{7E9B3802-1592-4894-8673-037EE454B981}" type="pres">
      <dgm:prSet presAssocID="{4E29759E-2F9B-40DF-B91E-1C103283C963}" presName="bgRect" presStyleLbl="bgShp" presStyleIdx="0" presStyleCnt="3"/>
      <dgm:spPr/>
    </dgm:pt>
    <dgm:pt modelId="{C98C5294-0DEE-45D5-8F0A-E78394F8871F}" type="pres">
      <dgm:prSet presAssocID="{4E29759E-2F9B-40DF-B91E-1C103283C9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23B4C660-0ECB-4865-B68B-A9479880E78F}" type="pres">
      <dgm:prSet presAssocID="{4E29759E-2F9B-40DF-B91E-1C103283C963}" presName="spaceRect" presStyleCnt="0"/>
      <dgm:spPr/>
    </dgm:pt>
    <dgm:pt modelId="{1AE7F1E4-D4E3-42B0-A772-46A7A4AA89E0}" type="pres">
      <dgm:prSet presAssocID="{4E29759E-2F9B-40DF-B91E-1C103283C963}" presName="parTx" presStyleLbl="revTx" presStyleIdx="0" presStyleCnt="6">
        <dgm:presLayoutVars>
          <dgm:chMax val="0"/>
          <dgm:chPref val="0"/>
        </dgm:presLayoutVars>
      </dgm:prSet>
      <dgm:spPr/>
    </dgm:pt>
    <dgm:pt modelId="{C656C1A3-5CC4-42DE-AD25-FB2347C069FE}" type="pres">
      <dgm:prSet presAssocID="{4E29759E-2F9B-40DF-B91E-1C103283C963}" presName="desTx" presStyleLbl="revTx" presStyleIdx="1" presStyleCnt="6">
        <dgm:presLayoutVars/>
      </dgm:prSet>
      <dgm:spPr/>
    </dgm:pt>
    <dgm:pt modelId="{4F004E95-C6A1-48C5-B022-4185118ECE65}" type="pres">
      <dgm:prSet presAssocID="{86D880DA-561A-4FF3-A9AC-327DBCF5FAB0}" presName="sibTrans" presStyleCnt="0"/>
      <dgm:spPr/>
    </dgm:pt>
    <dgm:pt modelId="{E075678D-C8F1-439E-B4C1-A24776A7B91A}" type="pres">
      <dgm:prSet presAssocID="{3818603A-501B-422D-B85D-695AA5463533}" presName="compNode" presStyleCnt="0"/>
      <dgm:spPr/>
    </dgm:pt>
    <dgm:pt modelId="{48723BB3-9883-4CE9-BB75-8B4CD05178B7}" type="pres">
      <dgm:prSet presAssocID="{3818603A-501B-422D-B85D-695AA5463533}" presName="bgRect" presStyleLbl="bgShp" presStyleIdx="1" presStyleCnt="3"/>
      <dgm:spPr/>
    </dgm:pt>
    <dgm:pt modelId="{CA870E8F-3322-41AA-8A98-974F13E247AE}" type="pres">
      <dgm:prSet presAssocID="{3818603A-501B-422D-B85D-695AA546353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V"/>
        </a:ext>
      </dgm:extLst>
    </dgm:pt>
    <dgm:pt modelId="{6A9226BE-CD1D-4776-8D2D-10C80C6BB33F}" type="pres">
      <dgm:prSet presAssocID="{3818603A-501B-422D-B85D-695AA5463533}" presName="spaceRect" presStyleCnt="0"/>
      <dgm:spPr/>
    </dgm:pt>
    <dgm:pt modelId="{2B6BD4A2-2CF5-4483-9BF7-05D04AD3BACC}" type="pres">
      <dgm:prSet presAssocID="{3818603A-501B-422D-B85D-695AA5463533}" presName="parTx" presStyleLbl="revTx" presStyleIdx="2" presStyleCnt="6">
        <dgm:presLayoutVars>
          <dgm:chMax val="0"/>
          <dgm:chPref val="0"/>
        </dgm:presLayoutVars>
      </dgm:prSet>
      <dgm:spPr/>
    </dgm:pt>
    <dgm:pt modelId="{30BD6562-F0A3-4BA7-BDBA-551B416A56E3}" type="pres">
      <dgm:prSet presAssocID="{3818603A-501B-422D-B85D-695AA5463533}" presName="desTx" presStyleLbl="revTx" presStyleIdx="3" presStyleCnt="6">
        <dgm:presLayoutVars/>
      </dgm:prSet>
      <dgm:spPr/>
    </dgm:pt>
    <dgm:pt modelId="{A2704DEA-3593-4207-85AD-11A717CCAAA4}" type="pres">
      <dgm:prSet presAssocID="{DD3E810E-48D3-4FF0-B4AF-70C61EB6C494}" presName="sibTrans" presStyleCnt="0"/>
      <dgm:spPr/>
    </dgm:pt>
    <dgm:pt modelId="{BA8A88A0-A25A-4624-9EBA-94AEB40F4AC4}" type="pres">
      <dgm:prSet presAssocID="{7D74CBF4-6479-4576-9A7F-8CBF6839B2C9}" presName="compNode" presStyleCnt="0"/>
      <dgm:spPr/>
    </dgm:pt>
    <dgm:pt modelId="{55D18322-1F06-4181-8307-5F1DFAD6040D}" type="pres">
      <dgm:prSet presAssocID="{7D74CBF4-6479-4576-9A7F-8CBF6839B2C9}" presName="bgRect" presStyleLbl="bgShp" presStyleIdx="2" presStyleCnt="3"/>
      <dgm:spPr/>
    </dgm:pt>
    <dgm:pt modelId="{3AE1E00F-AF72-48B9-A6C3-D9B86179CCDE}" type="pres">
      <dgm:prSet presAssocID="{7D74CBF4-6479-4576-9A7F-8CBF6839B2C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dney"/>
        </a:ext>
      </dgm:extLst>
    </dgm:pt>
    <dgm:pt modelId="{F0E1AEDE-A579-4686-A64F-01D580BC8194}" type="pres">
      <dgm:prSet presAssocID="{7D74CBF4-6479-4576-9A7F-8CBF6839B2C9}" presName="spaceRect" presStyleCnt="0"/>
      <dgm:spPr/>
    </dgm:pt>
    <dgm:pt modelId="{736F2F3A-B700-459F-8797-0F4D38372B25}" type="pres">
      <dgm:prSet presAssocID="{7D74CBF4-6479-4576-9A7F-8CBF6839B2C9}" presName="parTx" presStyleLbl="revTx" presStyleIdx="4" presStyleCnt="6">
        <dgm:presLayoutVars>
          <dgm:chMax val="0"/>
          <dgm:chPref val="0"/>
        </dgm:presLayoutVars>
      </dgm:prSet>
      <dgm:spPr/>
    </dgm:pt>
    <dgm:pt modelId="{C98A0EBE-15BD-441D-8515-0FCA929EA6DA}" type="pres">
      <dgm:prSet presAssocID="{7D74CBF4-6479-4576-9A7F-8CBF6839B2C9}" presName="desTx" presStyleLbl="revTx" presStyleIdx="5" presStyleCnt="6">
        <dgm:presLayoutVars/>
      </dgm:prSet>
      <dgm:spPr/>
    </dgm:pt>
  </dgm:ptLst>
  <dgm:cxnLst>
    <dgm:cxn modelId="{6BDAA504-FAF7-43E5-B8FB-FE1EB4667A08}" srcId="{4E29759E-2F9B-40DF-B91E-1C103283C963}" destId="{6327E417-A6F2-4C91-AC47-5F4E67E97F76}" srcOrd="0" destOrd="0" parTransId="{140EBA06-2B2C-43A0-B789-D4C73EE163D5}" sibTransId="{4E45FFD0-B826-4118-961E-89273329A412}"/>
    <dgm:cxn modelId="{442F3B0E-B123-473F-AF07-8FD93A57F9D0}" type="presOf" srcId="{96C6669E-697B-496F-9F03-EF5132B3C2C4}" destId="{A53FAF3C-7A97-4D4C-88D5-F92BAC0F06A2}" srcOrd="0" destOrd="0" presId="urn:microsoft.com/office/officeart/2018/2/layout/IconVerticalSolidList"/>
    <dgm:cxn modelId="{6226251D-6CBF-4F6C-B6DB-A5EA1BA73F1C}" type="presOf" srcId="{3818603A-501B-422D-B85D-695AA5463533}" destId="{2B6BD4A2-2CF5-4483-9BF7-05D04AD3BACC}" srcOrd="0" destOrd="0" presId="urn:microsoft.com/office/officeart/2018/2/layout/IconVerticalSolidList"/>
    <dgm:cxn modelId="{724A8C34-4BE5-497E-A52B-EC55BE0A51FC}" srcId="{96C6669E-697B-496F-9F03-EF5132B3C2C4}" destId="{3818603A-501B-422D-B85D-695AA5463533}" srcOrd="1" destOrd="0" parTransId="{DD3E324A-F940-4FA9-AC93-01D4F2D2201F}" sibTransId="{DD3E810E-48D3-4FF0-B4AF-70C61EB6C494}"/>
    <dgm:cxn modelId="{19250F48-6238-4CD5-8E5C-FD75CDDBFF92}" srcId="{96C6669E-697B-496F-9F03-EF5132B3C2C4}" destId="{7D74CBF4-6479-4576-9A7F-8CBF6839B2C9}" srcOrd="2" destOrd="0" parTransId="{0356329E-AD7D-46DF-8188-B5007C3A98C3}" sibTransId="{922F0C0B-887B-4700-9AB7-26985A2D4782}"/>
    <dgm:cxn modelId="{45CC907A-784F-4684-99EE-A4A296FCB247}" srcId="{3818603A-501B-422D-B85D-695AA5463533}" destId="{016F5720-4529-4738-AF89-69A5BEDA7E8A}" srcOrd="0" destOrd="0" parTransId="{3A6DA5F3-FCF1-4A3A-AF44-849D8AF08BD8}" sibTransId="{91F509F7-A244-4860-98EC-7BCD6316BEF7}"/>
    <dgm:cxn modelId="{C2504A7C-97AC-4F6A-BA52-7ABED85BC0C0}" type="presOf" srcId="{4E29759E-2F9B-40DF-B91E-1C103283C963}" destId="{1AE7F1E4-D4E3-42B0-A772-46A7A4AA89E0}" srcOrd="0" destOrd="0" presId="urn:microsoft.com/office/officeart/2018/2/layout/IconVerticalSolidList"/>
    <dgm:cxn modelId="{92621E80-9EE7-4ADA-8033-A0EA58A92C86}" srcId="{96C6669E-697B-496F-9F03-EF5132B3C2C4}" destId="{4E29759E-2F9B-40DF-B91E-1C103283C963}" srcOrd="0" destOrd="0" parTransId="{930EBB81-41EA-44A6-9819-42F9D493477E}" sibTransId="{86D880DA-561A-4FF3-A9AC-327DBCF5FAB0}"/>
    <dgm:cxn modelId="{E33FDA9E-04D6-4F9C-A3B6-B8EF9DE37DF7}" type="presOf" srcId="{7D74CBF4-6479-4576-9A7F-8CBF6839B2C9}" destId="{736F2F3A-B700-459F-8797-0F4D38372B25}" srcOrd="0" destOrd="0" presId="urn:microsoft.com/office/officeart/2018/2/layout/IconVerticalSolidList"/>
    <dgm:cxn modelId="{FE3CA6A1-6CF2-49FA-B634-A7C235AA169D}" type="presOf" srcId="{682EDBCF-4165-41D6-8550-17FE57F43573}" destId="{C98A0EBE-15BD-441D-8515-0FCA929EA6DA}" srcOrd="0" destOrd="0" presId="urn:microsoft.com/office/officeart/2018/2/layout/IconVerticalSolidList"/>
    <dgm:cxn modelId="{7A48ABAC-A0BB-4C9A-A922-083654C39748}" type="presOf" srcId="{6327E417-A6F2-4C91-AC47-5F4E67E97F76}" destId="{C656C1A3-5CC4-42DE-AD25-FB2347C069FE}" srcOrd="0" destOrd="0" presId="urn:microsoft.com/office/officeart/2018/2/layout/IconVerticalSolidList"/>
    <dgm:cxn modelId="{EB8CF0D6-5E5A-4BC4-9390-FDB3558DC5BA}" type="presOf" srcId="{016F5720-4529-4738-AF89-69A5BEDA7E8A}" destId="{30BD6562-F0A3-4BA7-BDBA-551B416A56E3}" srcOrd="0" destOrd="0" presId="urn:microsoft.com/office/officeart/2018/2/layout/IconVerticalSolidList"/>
    <dgm:cxn modelId="{5EAA87E6-D68D-41A5-8862-318167768BD4}" srcId="{7D74CBF4-6479-4576-9A7F-8CBF6839B2C9}" destId="{682EDBCF-4165-41D6-8550-17FE57F43573}" srcOrd="0" destOrd="0" parTransId="{805B9A21-CDBD-4336-A6E9-EA742463CA03}" sibTransId="{1FC0D028-A74B-4EAB-A3EE-61E2A639F0C1}"/>
    <dgm:cxn modelId="{AEEDFEC1-73F6-4333-ADC0-FF17CDD5BE3D}" type="presParOf" srcId="{A53FAF3C-7A97-4D4C-88D5-F92BAC0F06A2}" destId="{A62977EA-24F8-4178-B676-11FC19428AD7}" srcOrd="0" destOrd="0" presId="urn:microsoft.com/office/officeart/2018/2/layout/IconVerticalSolidList"/>
    <dgm:cxn modelId="{F047980C-20DA-4C60-923A-D5796C48E93D}" type="presParOf" srcId="{A62977EA-24F8-4178-B676-11FC19428AD7}" destId="{7E9B3802-1592-4894-8673-037EE454B981}" srcOrd="0" destOrd="0" presId="urn:microsoft.com/office/officeart/2018/2/layout/IconVerticalSolidList"/>
    <dgm:cxn modelId="{3008EE4A-1A1F-4C92-B417-A3F5FD0B1A0F}" type="presParOf" srcId="{A62977EA-24F8-4178-B676-11FC19428AD7}" destId="{C98C5294-0DEE-45D5-8F0A-E78394F8871F}" srcOrd="1" destOrd="0" presId="urn:microsoft.com/office/officeart/2018/2/layout/IconVerticalSolidList"/>
    <dgm:cxn modelId="{0E599B87-FBEA-4732-B8EC-5E9DCA22E8C2}" type="presParOf" srcId="{A62977EA-24F8-4178-B676-11FC19428AD7}" destId="{23B4C660-0ECB-4865-B68B-A9479880E78F}" srcOrd="2" destOrd="0" presId="urn:microsoft.com/office/officeart/2018/2/layout/IconVerticalSolidList"/>
    <dgm:cxn modelId="{4244C4AD-4EFA-4823-9470-CD2585112FE5}" type="presParOf" srcId="{A62977EA-24F8-4178-B676-11FC19428AD7}" destId="{1AE7F1E4-D4E3-42B0-A772-46A7A4AA89E0}" srcOrd="3" destOrd="0" presId="urn:microsoft.com/office/officeart/2018/2/layout/IconVerticalSolidList"/>
    <dgm:cxn modelId="{8EE63566-EB2A-45F4-9EB6-B78DAC27A2B1}" type="presParOf" srcId="{A62977EA-24F8-4178-B676-11FC19428AD7}" destId="{C656C1A3-5CC4-42DE-AD25-FB2347C069FE}" srcOrd="4" destOrd="0" presId="urn:microsoft.com/office/officeart/2018/2/layout/IconVerticalSolidList"/>
    <dgm:cxn modelId="{5F12B265-3CBA-439C-96EE-DDBDD3280258}" type="presParOf" srcId="{A53FAF3C-7A97-4D4C-88D5-F92BAC0F06A2}" destId="{4F004E95-C6A1-48C5-B022-4185118ECE65}" srcOrd="1" destOrd="0" presId="urn:microsoft.com/office/officeart/2018/2/layout/IconVerticalSolidList"/>
    <dgm:cxn modelId="{4C78E98E-0427-458D-A42E-89D0F4CDA59E}" type="presParOf" srcId="{A53FAF3C-7A97-4D4C-88D5-F92BAC0F06A2}" destId="{E075678D-C8F1-439E-B4C1-A24776A7B91A}" srcOrd="2" destOrd="0" presId="urn:microsoft.com/office/officeart/2018/2/layout/IconVerticalSolidList"/>
    <dgm:cxn modelId="{95B608DB-9BAF-4E9B-9B62-FB468AE238A5}" type="presParOf" srcId="{E075678D-C8F1-439E-B4C1-A24776A7B91A}" destId="{48723BB3-9883-4CE9-BB75-8B4CD05178B7}" srcOrd="0" destOrd="0" presId="urn:microsoft.com/office/officeart/2018/2/layout/IconVerticalSolidList"/>
    <dgm:cxn modelId="{FB208D1A-2C16-4F90-9079-9608F6F4ED54}" type="presParOf" srcId="{E075678D-C8F1-439E-B4C1-A24776A7B91A}" destId="{CA870E8F-3322-41AA-8A98-974F13E247AE}" srcOrd="1" destOrd="0" presId="urn:microsoft.com/office/officeart/2018/2/layout/IconVerticalSolidList"/>
    <dgm:cxn modelId="{03DBDDB9-9864-4929-A171-7CA348710F9F}" type="presParOf" srcId="{E075678D-C8F1-439E-B4C1-A24776A7B91A}" destId="{6A9226BE-CD1D-4776-8D2D-10C80C6BB33F}" srcOrd="2" destOrd="0" presId="urn:microsoft.com/office/officeart/2018/2/layout/IconVerticalSolidList"/>
    <dgm:cxn modelId="{9A57D38C-DC99-48DC-9C79-CCF10DF580C2}" type="presParOf" srcId="{E075678D-C8F1-439E-B4C1-A24776A7B91A}" destId="{2B6BD4A2-2CF5-4483-9BF7-05D04AD3BACC}" srcOrd="3" destOrd="0" presId="urn:microsoft.com/office/officeart/2018/2/layout/IconVerticalSolidList"/>
    <dgm:cxn modelId="{DDFC26B7-DCCF-4106-B850-228824AA357A}" type="presParOf" srcId="{E075678D-C8F1-439E-B4C1-A24776A7B91A}" destId="{30BD6562-F0A3-4BA7-BDBA-551B416A56E3}" srcOrd="4" destOrd="0" presId="urn:microsoft.com/office/officeart/2018/2/layout/IconVerticalSolidList"/>
    <dgm:cxn modelId="{24BFFA87-359E-4C66-883C-15EE6F5D930E}" type="presParOf" srcId="{A53FAF3C-7A97-4D4C-88D5-F92BAC0F06A2}" destId="{A2704DEA-3593-4207-85AD-11A717CCAAA4}" srcOrd="3" destOrd="0" presId="urn:microsoft.com/office/officeart/2018/2/layout/IconVerticalSolidList"/>
    <dgm:cxn modelId="{6B091171-3531-436E-AE5F-D1D2FB81612B}" type="presParOf" srcId="{A53FAF3C-7A97-4D4C-88D5-F92BAC0F06A2}" destId="{BA8A88A0-A25A-4624-9EBA-94AEB40F4AC4}" srcOrd="4" destOrd="0" presId="urn:microsoft.com/office/officeart/2018/2/layout/IconVerticalSolidList"/>
    <dgm:cxn modelId="{A9C740B9-DFC0-4CF5-B3E6-1F416F32B33A}" type="presParOf" srcId="{BA8A88A0-A25A-4624-9EBA-94AEB40F4AC4}" destId="{55D18322-1F06-4181-8307-5F1DFAD6040D}" srcOrd="0" destOrd="0" presId="urn:microsoft.com/office/officeart/2018/2/layout/IconVerticalSolidList"/>
    <dgm:cxn modelId="{7496B2BC-F52A-4826-B3CF-85D8286CE1F2}" type="presParOf" srcId="{BA8A88A0-A25A-4624-9EBA-94AEB40F4AC4}" destId="{3AE1E00F-AF72-48B9-A6C3-D9B86179CCDE}" srcOrd="1" destOrd="0" presId="urn:microsoft.com/office/officeart/2018/2/layout/IconVerticalSolidList"/>
    <dgm:cxn modelId="{275B613A-4B7B-4597-BBE4-5EC539223870}" type="presParOf" srcId="{BA8A88A0-A25A-4624-9EBA-94AEB40F4AC4}" destId="{F0E1AEDE-A579-4686-A64F-01D580BC8194}" srcOrd="2" destOrd="0" presId="urn:microsoft.com/office/officeart/2018/2/layout/IconVerticalSolidList"/>
    <dgm:cxn modelId="{6DB1F9A0-A0B4-42B9-8FE5-B1F0E422411E}" type="presParOf" srcId="{BA8A88A0-A25A-4624-9EBA-94AEB40F4AC4}" destId="{736F2F3A-B700-459F-8797-0F4D38372B25}" srcOrd="3" destOrd="0" presId="urn:microsoft.com/office/officeart/2018/2/layout/IconVerticalSolidList"/>
    <dgm:cxn modelId="{AB38B8B5-7341-420E-BE1E-5153E0E8F54A}" type="presParOf" srcId="{BA8A88A0-A25A-4624-9EBA-94AEB40F4AC4}" destId="{C98A0EBE-15BD-441D-8515-0FCA929EA6DA}"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4A4985-0FF9-4B37-B40C-08C6F18A6B3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B3F50EB-2A56-4150-84DB-00086DD314E7}">
      <dgm:prSet/>
      <dgm:spPr/>
      <dgm:t>
        <a:bodyPr/>
        <a:lstStyle/>
        <a:p>
          <a:r>
            <a:rPr lang="en-US" b="0" i="0" baseline="0"/>
            <a:t>Use of artificial fertilizers has increased amount of nitrogen in environment as much as 140 million tonnes/year</a:t>
          </a:r>
          <a:endParaRPr lang="en-US"/>
        </a:p>
      </dgm:t>
    </dgm:pt>
    <dgm:pt modelId="{17572BD5-E8DB-4881-85DD-E920EBF5341B}" type="parTrans" cxnId="{6D43151B-9113-47A4-BA65-B9E319D1D646}">
      <dgm:prSet/>
      <dgm:spPr/>
      <dgm:t>
        <a:bodyPr/>
        <a:lstStyle/>
        <a:p>
          <a:endParaRPr lang="en-US"/>
        </a:p>
      </dgm:t>
    </dgm:pt>
    <dgm:pt modelId="{ED23282B-A767-46EA-A63A-596C29904A73}" type="sibTrans" cxnId="{6D43151B-9113-47A4-BA65-B9E319D1D646}">
      <dgm:prSet/>
      <dgm:spPr/>
      <dgm:t>
        <a:bodyPr/>
        <a:lstStyle/>
        <a:p>
          <a:endParaRPr lang="en-US"/>
        </a:p>
      </dgm:t>
    </dgm:pt>
    <dgm:pt modelId="{45EF9734-814C-4470-B4AC-C04DB20E73EA}">
      <dgm:prSet/>
      <dgm:spPr/>
      <dgm:t>
        <a:bodyPr/>
        <a:lstStyle/>
        <a:p>
          <a:r>
            <a:rPr lang="en-US" b="0" i="0" baseline="0"/>
            <a:t>What are the pros and cons of this use?</a:t>
          </a:r>
          <a:endParaRPr lang="en-US"/>
        </a:p>
      </dgm:t>
    </dgm:pt>
    <dgm:pt modelId="{EA3277F6-85C2-4260-A80A-443FA5ED2D0A}" type="parTrans" cxnId="{DF1D4C67-F716-4908-A844-D0F989D3F7DD}">
      <dgm:prSet/>
      <dgm:spPr/>
      <dgm:t>
        <a:bodyPr/>
        <a:lstStyle/>
        <a:p>
          <a:endParaRPr lang="en-US"/>
        </a:p>
      </dgm:t>
    </dgm:pt>
    <dgm:pt modelId="{64C41016-9416-4217-BE0E-7BD73896D896}" type="sibTrans" cxnId="{DF1D4C67-F716-4908-A844-D0F989D3F7DD}">
      <dgm:prSet/>
      <dgm:spPr/>
      <dgm:t>
        <a:bodyPr/>
        <a:lstStyle/>
        <a:p>
          <a:endParaRPr lang="en-US"/>
        </a:p>
      </dgm:t>
    </dgm:pt>
    <dgm:pt modelId="{2039C819-6E14-4827-9E45-163C8F46DDCF}" type="pres">
      <dgm:prSet presAssocID="{184A4985-0FF9-4B37-B40C-08C6F18A6B33}" presName="root" presStyleCnt="0">
        <dgm:presLayoutVars>
          <dgm:dir/>
          <dgm:resizeHandles val="exact"/>
        </dgm:presLayoutVars>
      </dgm:prSet>
      <dgm:spPr/>
    </dgm:pt>
    <dgm:pt modelId="{0FDBCE0B-D155-4B8C-B2BE-817DF99B105B}" type="pres">
      <dgm:prSet presAssocID="{6B3F50EB-2A56-4150-84DB-00086DD314E7}" presName="compNode" presStyleCnt="0"/>
      <dgm:spPr/>
    </dgm:pt>
    <dgm:pt modelId="{46817801-CBA2-40AE-8893-E32918A4ABF3}" type="pres">
      <dgm:prSet presAssocID="{6B3F50EB-2A56-4150-84DB-00086DD314E7}" presName="bgRect" presStyleLbl="bgShp" presStyleIdx="0" presStyleCnt="2"/>
      <dgm:spPr/>
    </dgm:pt>
    <dgm:pt modelId="{0B747EA3-94AC-4ACC-9436-71C4F0E54615}" type="pres">
      <dgm:prSet presAssocID="{6B3F50EB-2A56-4150-84DB-00086DD314E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rm scene"/>
        </a:ext>
      </dgm:extLst>
    </dgm:pt>
    <dgm:pt modelId="{3E0D184F-3DA2-4F45-A16B-7817FD604E5A}" type="pres">
      <dgm:prSet presAssocID="{6B3F50EB-2A56-4150-84DB-00086DD314E7}" presName="spaceRect" presStyleCnt="0"/>
      <dgm:spPr/>
    </dgm:pt>
    <dgm:pt modelId="{0CDA01D0-54C8-414D-BBCD-EF996BDA540B}" type="pres">
      <dgm:prSet presAssocID="{6B3F50EB-2A56-4150-84DB-00086DD314E7}" presName="parTx" presStyleLbl="revTx" presStyleIdx="0" presStyleCnt="2">
        <dgm:presLayoutVars>
          <dgm:chMax val="0"/>
          <dgm:chPref val="0"/>
        </dgm:presLayoutVars>
      </dgm:prSet>
      <dgm:spPr/>
    </dgm:pt>
    <dgm:pt modelId="{2FCD44B0-CEF4-4BCA-8CC0-85B31F54F371}" type="pres">
      <dgm:prSet presAssocID="{ED23282B-A767-46EA-A63A-596C29904A73}" presName="sibTrans" presStyleCnt="0"/>
      <dgm:spPr/>
    </dgm:pt>
    <dgm:pt modelId="{883A052A-2C8B-44A4-963A-A683FF2AAF15}" type="pres">
      <dgm:prSet presAssocID="{45EF9734-814C-4470-B4AC-C04DB20E73EA}" presName="compNode" presStyleCnt="0"/>
      <dgm:spPr/>
    </dgm:pt>
    <dgm:pt modelId="{D038F811-65BB-4911-ACC5-0BFD47771A6B}" type="pres">
      <dgm:prSet presAssocID="{45EF9734-814C-4470-B4AC-C04DB20E73EA}" presName="bgRect" presStyleLbl="bgShp" presStyleIdx="1" presStyleCnt="2"/>
      <dgm:spPr/>
    </dgm:pt>
    <dgm:pt modelId="{25FC7AD1-92D5-4AB9-A052-90E460D3751B}" type="pres">
      <dgm:prSet presAssocID="{45EF9734-814C-4470-B4AC-C04DB20E73E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4E4024DC-AF6F-489C-B7CE-CB1B5D02B19F}" type="pres">
      <dgm:prSet presAssocID="{45EF9734-814C-4470-B4AC-C04DB20E73EA}" presName="spaceRect" presStyleCnt="0"/>
      <dgm:spPr/>
    </dgm:pt>
    <dgm:pt modelId="{69D9E4B1-4545-49C3-8EEB-317043CF93E2}" type="pres">
      <dgm:prSet presAssocID="{45EF9734-814C-4470-B4AC-C04DB20E73EA}" presName="parTx" presStyleLbl="revTx" presStyleIdx="1" presStyleCnt="2">
        <dgm:presLayoutVars>
          <dgm:chMax val="0"/>
          <dgm:chPref val="0"/>
        </dgm:presLayoutVars>
      </dgm:prSet>
      <dgm:spPr/>
    </dgm:pt>
  </dgm:ptLst>
  <dgm:cxnLst>
    <dgm:cxn modelId="{6D43151B-9113-47A4-BA65-B9E319D1D646}" srcId="{184A4985-0FF9-4B37-B40C-08C6F18A6B33}" destId="{6B3F50EB-2A56-4150-84DB-00086DD314E7}" srcOrd="0" destOrd="0" parTransId="{17572BD5-E8DB-4881-85DD-E920EBF5341B}" sibTransId="{ED23282B-A767-46EA-A63A-596C29904A73}"/>
    <dgm:cxn modelId="{DF1D4C67-F716-4908-A844-D0F989D3F7DD}" srcId="{184A4985-0FF9-4B37-B40C-08C6F18A6B33}" destId="{45EF9734-814C-4470-B4AC-C04DB20E73EA}" srcOrd="1" destOrd="0" parTransId="{EA3277F6-85C2-4260-A80A-443FA5ED2D0A}" sibTransId="{64C41016-9416-4217-BE0E-7BD73896D896}"/>
    <dgm:cxn modelId="{74225669-0462-45F6-B61D-28239E4B2E25}" type="presOf" srcId="{184A4985-0FF9-4B37-B40C-08C6F18A6B33}" destId="{2039C819-6E14-4827-9E45-163C8F46DDCF}" srcOrd="0" destOrd="0" presId="urn:microsoft.com/office/officeart/2018/2/layout/IconVerticalSolidList"/>
    <dgm:cxn modelId="{B1A04DAB-FBD0-4C96-AA1E-D9FAF64FA0BF}" type="presOf" srcId="{45EF9734-814C-4470-B4AC-C04DB20E73EA}" destId="{69D9E4B1-4545-49C3-8EEB-317043CF93E2}" srcOrd="0" destOrd="0" presId="urn:microsoft.com/office/officeart/2018/2/layout/IconVerticalSolidList"/>
    <dgm:cxn modelId="{567B56CE-FBF7-424A-9D61-A0D68CBBF9F7}" type="presOf" srcId="{6B3F50EB-2A56-4150-84DB-00086DD314E7}" destId="{0CDA01D0-54C8-414D-BBCD-EF996BDA540B}" srcOrd="0" destOrd="0" presId="urn:microsoft.com/office/officeart/2018/2/layout/IconVerticalSolidList"/>
    <dgm:cxn modelId="{0506C782-9612-4D97-A553-CEB8B76FFB17}" type="presParOf" srcId="{2039C819-6E14-4827-9E45-163C8F46DDCF}" destId="{0FDBCE0B-D155-4B8C-B2BE-817DF99B105B}" srcOrd="0" destOrd="0" presId="urn:microsoft.com/office/officeart/2018/2/layout/IconVerticalSolidList"/>
    <dgm:cxn modelId="{5B6D0E5D-A2BC-4E55-82B9-D25BDFA47C28}" type="presParOf" srcId="{0FDBCE0B-D155-4B8C-B2BE-817DF99B105B}" destId="{46817801-CBA2-40AE-8893-E32918A4ABF3}" srcOrd="0" destOrd="0" presId="urn:microsoft.com/office/officeart/2018/2/layout/IconVerticalSolidList"/>
    <dgm:cxn modelId="{D4A1DD1A-606D-458E-8156-13183F85611C}" type="presParOf" srcId="{0FDBCE0B-D155-4B8C-B2BE-817DF99B105B}" destId="{0B747EA3-94AC-4ACC-9436-71C4F0E54615}" srcOrd="1" destOrd="0" presId="urn:microsoft.com/office/officeart/2018/2/layout/IconVerticalSolidList"/>
    <dgm:cxn modelId="{D50D2F5F-B692-4F9D-B9B9-4C32F87C5128}" type="presParOf" srcId="{0FDBCE0B-D155-4B8C-B2BE-817DF99B105B}" destId="{3E0D184F-3DA2-4F45-A16B-7817FD604E5A}" srcOrd="2" destOrd="0" presId="urn:microsoft.com/office/officeart/2018/2/layout/IconVerticalSolidList"/>
    <dgm:cxn modelId="{35EFB26B-2EAE-498D-AEF7-3CB4C1030AEA}" type="presParOf" srcId="{0FDBCE0B-D155-4B8C-B2BE-817DF99B105B}" destId="{0CDA01D0-54C8-414D-BBCD-EF996BDA540B}" srcOrd="3" destOrd="0" presId="urn:microsoft.com/office/officeart/2018/2/layout/IconVerticalSolidList"/>
    <dgm:cxn modelId="{B202CE13-9E71-4158-852B-96C3028E1397}" type="presParOf" srcId="{2039C819-6E14-4827-9E45-163C8F46DDCF}" destId="{2FCD44B0-CEF4-4BCA-8CC0-85B31F54F371}" srcOrd="1" destOrd="0" presId="urn:microsoft.com/office/officeart/2018/2/layout/IconVerticalSolidList"/>
    <dgm:cxn modelId="{C3398FC2-F3ED-44F4-A406-17BC426E19B8}" type="presParOf" srcId="{2039C819-6E14-4827-9E45-163C8F46DDCF}" destId="{883A052A-2C8B-44A4-963A-A683FF2AAF15}" srcOrd="2" destOrd="0" presId="urn:microsoft.com/office/officeart/2018/2/layout/IconVerticalSolidList"/>
    <dgm:cxn modelId="{13DF0623-1E94-4027-A0D7-A631BE8E749E}" type="presParOf" srcId="{883A052A-2C8B-44A4-963A-A683FF2AAF15}" destId="{D038F811-65BB-4911-ACC5-0BFD47771A6B}" srcOrd="0" destOrd="0" presId="urn:microsoft.com/office/officeart/2018/2/layout/IconVerticalSolidList"/>
    <dgm:cxn modelId="{9C833046-5A93-41BB-8152-FDC5C2CC0BBF}" type="presParOf" srcId="{883A052A-2C8B-44A4-963A-A683FF2AAF15}" destId="{25FC7AD1-92D5-4AB9-A052-90E460D3751B}" srcOrd="1" destOrd="0" presId="urn:microsoft.com/office/officeart/2018/2/layout/IconVerticalSolidList"/>
    <dgm:cxn modelId="{61306B8D-C9D3-46FF-B6B2-49F71C78F2FD}" type="presParOf" srcId="{883A052A-2C8B-44A4-963A-A683FF2AAF15}" destId="{4E4024DC-AF6F-489C-B7CE-CB1B5D02B19F}" srcOrd="2" destOrd="0" presId="urn:microsoft.com/office/officeart/2018/2/layout/IconVerticalSolidList"/>
    <dgm:cxn modelId="{69639762-12F1-4461-9C5B-E2EDA2860B40}" type="presParOf" srcId="{883A052A-2C8B-44A4-963A-A683FF2AAF15}" destId="{69D9E4B1-4545-49C3-8EEB-317043CF93E2}"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B35C2-FBDB-4391-B431-7DF5E72981B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602499E-8D3B-4B2C-AFF9-189C5675AF40}">
      <dgm:prSet/>
      <dgm:spPr/>
      <dgm:t>
        <a:bodyPr/>
        <a:lstStyle/>
        <a:p>
          <a:r>
            <a:rPr lang="en-US" b="0" i="0"/>
            <a:t>Ingestion – taking in a material. For us, this is equivalent to eating</a:t>
          </a:r>
          <a:endParaRPr lang="en-US"/>
        </a:p>
      </dgm:t>
    </dgm:pt>
    <dgm:pt modelId="{96D0A5B3-A40F-477B-A183-E0508BBE0AFC}" type="parTrans" cxnId="{DCC321F6-9CDE-48B6-9AC9-225DD3AEF78E}">
      <dgm:prSet/>
      <dgm:spPr/>
      <dgm:t>
        <a:bodyPr/>
        <a:lstStyle/>
        <a:p>
          <a:endParaRPr lang="en-US"/>
        </a:p>
      </dgm:t>
    </dgm:pt>
    <dgm:pt modelId="{2746DDBB-2F7B-45BD-9A40-DFC1D087EBC0}" type="sibTrans" cxnId="{DCC321F6-9CDE-48B6-9AC9-225DD3AEF78E}">
      <dgm:prSet/>
      <dgm:spPr/>
      <dgm:t>
        <a:bodyPr/>
        <a:lstStyle/>
        <a:p>
          <a:endParaRPr lang="en-US"/>
        </a:p>
      </dgm:t>
    </dgm:pt>
    <dgm:pt modelId="{80404503-4B46-45AB-87ED-8CD6180AE485}">
      <dgm:prSet/>
      <dgm:spPr/>
      <dgm:t>
        <a:bodyPr/>
        <a:lstStyle/>
        <a:p>
          <a:r>
            <a:rPr lang="en-US" b="0" i="0"/>
            <a:t>Absorption – this can occur in several ways:</a:t>
          </a:r>
          <a:endParaRPr lang="en-US"/>
        </a:p>
      </dgm:t>
    </dgm:pt>
    <dgm:pt modelId="{F84AE5AC-B562-44D6-9023-5732C94D6484}" type="parTrans" cxnId="{CFD6C46C-3BF9-49AF-A296-1158EFD46C6A}">
      <dgm:prSet/>
      <dgm:spPr/>
      <dgm:t>
        <a:bodyPr/>
        <a:lstStyle/>
        <a:p>
          <a:endParaRPr lang="en-US"/>
        </a:p>
      </dgm:t>
    </dgm:pt>
    <dgm:pt modelId="{AB952B2E-B4C7-42B5-9DB0-4C430D5BECB9}" type="sibTrans" cxnId="{CFD6C46C-3BF9-49AF-A296-1158EFD46C6A}">
      <dgm:prSet/>
      <dgm:spPr/>
      <dgm:t>
        <a:bodyPr/>
        <a:lstStyle/>
        <a:p>
          <a:endParaRPr lang="en-US"/>
        </a:p>
      </dgm:t>
    </dgm:pt>
    <dgm:pt modelId="{3A0B22C7-2069-4A43-8288-C91188510613}">
      <dgm:prSet/>
      <dgm:spPr/>
      <dgm:t>
        <a:bodyPr/>
        <a:lstStyle/>
        <a:p>
          <a:r>
            <a:rPr lang="en-US" b="0" i="0"/>
            <a:t>Digestive tract</a:t>
          </a:r>
          <a:endParaRPr lang="en-US"/>
        </a:p>
      </dgm:t>
    </dgm:pt>
    <dgm:pt modelId="{952B0ECB-49C6-4AC2-B5A0-8D143FC9046C}" type="parTrans" cxnId="{543DCB36-FAAE-4827-ACBC-5CFFBB66093B}">
      <dgm:prSet/>
      <dgm:spPr/>
      <dgm:t>
        <a:bodyPr/>
        <a:lstStyle/>
        <a:p>
          <a:endParaRPr lang="en-US"/>
        </a:p>
      </dgm:t>
    </dgm:pt>
    <dgm:pt modelId="{4ECA4556-99F9-4583-A760-258196CF6E81}" type="sibTrans" cxnId="{543DCB36-FAAE-4827-ACBC-5CFFBB66093B}">
      <dgm:prSet/>
      <dgm:spPr/>
      <dgm:t>
        <a:bodyPr/>
        <a:lstStyle/>
        <a:p>
          <a:endParaRPr lang="en-US"/>
        </a:p>
      </dgm:t>
    </dgm:pt>
    <dgm:pt modelId="{4C5F6EDB-236A-4548-A727-71EB9A59937E}">
      <dgm:prSet/>
      <dgm:spPr/>
      <dgm:t>
        <a:bodyPr/>
        <a:lstStyle/>
        <a:p>
          <a:r>
            <a:rPr lang="en-US" b="0" i="0"/>
            <a:t>Respiratory tract (after inhalation)</a:t>
          </a:r>
          <a:endParaRPr lang="en-US"/>
        </a:p>
      </dgm:t>
    </dgm:pt>
    <dgm:pt modelId="{11C3AF23-0211-452A-8F68-98B18A033FF0}" type="parTrans" cxnId="{4DA00DAA-13F7-4ABD-8171-405AC78AB315}">
      <dgm:prSet/>
      <dgm:spPr/>
      <dgm:t>
        <a:bodyPr/>
        <a:lstStyle/>
        <a:p>
          <a:endParaRPr lang="en-US"/>
        </a:p>
      </dgm:t>
    </dgm:pt>
    <dgm:pt modelId="{66A9B66A-E6A8-42AD-93C6-4628B717517F}" type="sibTrans" cxnId="{4DA00DAA-13F7-4ABD-8171-405AC78AB315}">
      <dgm:prSet/>
      <dgm:spPr/>
      <dgm:t>
        <a:bodyPr/>
        <a:lstStyle/>
        <a:p>
          <a:endParaRPr lang="en-US"/>
        </a:p>
      </dgm:t>
    </dgm:pt>
    <dgm:pt modelId="{E04F6605-685A-407D-AD76-9CCCFC78728A}">
      <dgm:prSet/>
      <dgm:spPr/>
      <dgm:t>
        <a:bodyPr/>
        <a:lstStyle/>
        <a:p>
          <a:r>
            <a:rPr lang="en-US" b="0" i="0"/>
            <a:t>Skin</a:t>
          </a:r>
          <a:endParaRPr lang="en-US"/>
        </a:p>
      </dgm:t>
    </dgm:pt>
    <dgm:pt modelId="{2A973B34-C535-44D4-B8ED-6D6611F5B96A}" type="parTrans" cxnId="{DF265DE2-9C23-4A64-B213-F4A873269D9A}">
      <dgm:prSet/>
      <dgm:spPr/>
      <dgm:t>
        <a:bodyPr/>
        <a:lstStyle/>
        <a:p>
          <a:endParaRPr lang="en-US"/>
        </a:p>
      </dgm:t>
    </dgm:pt>
    <dgm:pt modelId="{F6984995-CA3A-44D3-A0E2-AE0A35A89A73}" type="sibTrans" cxnId="{DF265DE2-9C23-4A64-B213-F4A873269D9A}">
      <dgm:prSet/>
      <dgm:spPr/>
      <dgm:t>
        <a:bodyPr/>
        <a:lstStyle/>
        <a:p>
          <a:endParaRPr lang="en-US"/>
        </a:p>
      </dgm:t>
    </dgm:pt>
    <dgm:pt modelId="{AFD85DC2-EEFC-4472-9827-674261F58348}" type="pres">
      <dgm:prSet presAssocID="{928B35C2-FBDB-4391-B431-7DF5E72981B7}" presName="root" presStyleCnt="0">
        <dgm:presLayoutVars>
          <dgm:dir/>
          <dgm:resizeHandles val="exact"/>
        </dgm:presLayoutVars>
      </dgm:prSet>
      <dgm:spPr/>
    </dgm:pt>
    <dgm:pt modelId="{EB0419BF-288C-4DC9-A8A2-4FE13E5BF2A6}" type="pres">
      <dgm:prSet presAssocID="{2602499E-8D3B-4B2C-AFF9-189C5675AF40}" presName="compNode" presStyleCnt="0"/>
      <dgm:spPr/>
    </dgm:pt>
    <dgm:pt modelId="{03B05BB8-F117-4666-9002-941F13BD9260}" type="pres">
      <dgm:prSet presAssocID="{2602499E-8D3B-4B2C-AFF9-189C5675AF40}" presName="bgRect" presStyleLbl="bgShp" presStyleIdx="0" presStyleCnt="2"/>
      <dgm:spPr/>
    </dgm:pt>
    <dgm:pt modelId="{50104387-3ADA-4D4E-A749-6F8ECB1A8B23}" type="pres">
      <dgm:prSet presAssocID="{2602499E-8D3B-4B2C-AFF9-189C5675AF4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vocado"/>
        </a:ext>
      </dgm:extLst>
    </dgm:pt>
    <dgm:pt modelId="{609AAFE9-D7F1-4F22-8B87-BB8D2031E23C}" type="pres">
      <dgm:prSet presAssocID="{2602499E-8D3B-4B2C-AFF9-189C5675AF40}" presName="spaceRect" presStyleCnt="0"/>
      <dgm:spPr/>
    </dgm:pt>
    <dgm:pt modelId="{960D4D0F-C111-42BB-B2BE-8A4408E892EE}" type="pres">
      <dgm:prSet presAssocID="{2602499E-8D3B-4B2C-AFF9-189C5675AF40}" presName="parTx" presStyleLbl="revTx" presStyleIdx="0" presStyleCnt="3">
        <dgm:presLayoutVars>
          <dgm:chMax val="0"/>
          <dgm:chPref val="0"/>
        </dgm:presLayoutVars>
      </dgm:prSet>
      <dgm:spPr/>
    </dgm:pt>
    <dgm:pt modelId="{E4E6B480-85A7-4EE5-BAF3-270705845602}" type="pres">
      <dgm:prSet presAssocID="{2746DDBB-2F7B-45BD-9A40-DFC1D087EBC0}" presName="sibTrans" presStyleCnt="0"/>
      <dgm:spPr/>
    </dgm:pt>
    <dgm:pt modelId="{D64B3D3C-21D2-4569-A8A5-2720FB166A81}" type="pres">
      <dgm:prSet presAssocID="{80404503-4B46-45AB-87ED-8CD6180AE485}" presName="compNode" presStyleCnt="0"/>
      <dgm:spPr/>
    </dgm:pt>
    <dgm:pt modelId="{4265A809-B03C-4A28-9749-682B514866BF}" type="pres">
      <dgm:prSet presAssocID="{80404503-4B46-45AB-87ED-8CD6180AE485}" presName="bgRect" presStyleLbl="bgShp" presStyleIdx="1" presStyleCnt="2"/>
      <dgm:spPr/>
    </dgm:pt>
    <dgm:pt modelId="{759BEF77-FA5D-4A2A-9F46-EAD9ED442FB9}" type="pres">
      <dgm:prSet presAssocID="{80404503-4B46-45AB-87ED-8CD6180AE48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D564C0EC-5D76-4402-9A8F-2957FCAA6908}" type="pres">
      <dgm:prSet presAssocID="{80404503-4B46-45AB-87ED-8CD6180AE485}" presName="spaceRect" presStyleCnt="0"/>
      <dgm:spPr/>
    </dgm:pt>
    <dgm:pt modelId="{CE03F65E-95F8-469F-AD7D-660B4A5037B2}" type="pres">
      <dgm:prSet presAssocID="{80404503-4B46-45AB-87ED-8CD6180AE485}" presName="parTx" presStyleLbl="revTx" presStyleIdx="1" presStyleCnt="3">
        <dgm:presLayoutVars>
          <dgm:chMax val="0"/>
          <dgm:chPref val="0"/>
        </dgm:presLayoutVars>
      </dgm:prSet>
      <dgm:spPr/>
    </dgm:pt>
    <dgm:pt modelId="{77DC08DE-8518-44A4-B7F7-17041CF7AE68}" type="pres">
      <dgm:prSet presAssocID="{80404503-4B46-45AB-87ED-8CD6180AE485}" presName="desTx" presStyleLbl="revTx" presStyleIdx="2" presStyleCnt="3">
        <dgm:presLayoutVars/>
      </dgm:prSet>
      <dgm:spPr/>
    </dgm:pt>
  </dgm:ptLst>
  <dgm:cxnLst>
    <dgm:cxn modelId="{E0B48001-85D3-4E52-9769-D2539F3D4891}" type="presOf" srcId="{E04F6605-685A-407D-AD76-9CCCFC78728A}" destId="{77DC08DE-8518-44A4-B7F7-17041CF7AE68}" srcOrd="0" destOrd="2" presId="urn:microsoft.com/office/officeart/2018/2/layout/IconVerticalSolidList"/>
    <dgm:cxn modelId="{05F0CE1D-000F-4D74-8897-F915737D88FE}" type="presOf" srcId="{3A0B22C7-2069-4A43-8288-C91188510613}" destId="{77DC08DE-8518-44A4-B7F7-17041CF7AE68}" srcOrd="0" destOrd="0" presId="urn:microsoft.com/office/officeart/2018/2/layout/IconVerticalSolidList"/>
    <dgm:cxn modelId="{543DCB36-FAAE-4827-ACBC-5CFFBB66093B}" srcId="{80404503-4B46-45AB-87ED-8CD6180AE485}" destId="{3A0B22C7-2069-4A43-8288-C91188510613}" srcOrd="0" destOrd="0" parTransId="{952B0ECB-49C6-4AC2-B5A0-8D143FC9046C}" sibTransId="{4ECA4556-99F9-4583-A760-258196CF6E81}"/>
    <dgm:cxn modelId="{F115243E-1469-46E3-842B-177553C8B29D}" type="presOf" srcId="{80404503-4B46-45AB-87ED-8CD6180AE485}" destId="{CE03F65E-95F8-469F-AD7D-660B4A5037B2}" srcOrd="0" destOrd="0" presId="urn:microsoft.com/office/officeart/2018/2/layout/IconVerticalSolidList"/>
    <dgm:cxn modelId="{CFD6C46C-3BF9-49AF-A296-1158EFD46C6A}" srcId="{928B35C2-FBDB-4391-B431-7DF5E72981B7}" destId="{80404503-4B46-45AB-87ED-8CD6180AE485}" srcOrd="1" destOrd="0" parTransId="{F84AE5AC-B562-44D6-9023-5732C94D6484}" sibTransId="{AB952B2E-B4C7-42B5-9DB0-4C430D5BECB9}"/>
    <dgm:cxn modelId="{3DE6889C-1C3B-4FFE-9360-E9747A611F06}" type="presOf" srcId="{2602499E-8D3B-4B2C-AFF9-189C5675AF40}" destId="{960D4D0F-C111-42BB-B2BE-8A4408E892EE}" srcOrd="0" destOrd="0" presId="urn:microsoft.com/office/officeart/2018/2/layout/IconVerticalSolidList"/>
    <dgm:cxn modelId="{4DA00DAA-13F7-4ABD-8171-405AC78AB315}" srcId="{80404503-4B46-45AB-87ED-8CD6180AE485}" destId="{4C5F6EDB-236A-4548-A727-71EB9A59937E}" srcOrd="1" destOrd="0" parTransId="{11C3AF23-0211-452A-8F68-98B18A033FF0}" sibTransId="{66A9B66A-E6A8-42AD-93C6-4628B717517F}"/>
    <dgm:cxn modelId="{766355AA-2228-4B2A-A03B-288805EC6273}" type="presOf" srcId="{928B35C2-FBDB-4391-B431-7DF5E72981B7}" destId="{AFD85DC2-EEFC-4472-9827-674261F58348}" srcOrd="0" destOrd="0" presId="urn:microsoft.com/office/officeart/2018/2/layout/IconVerticalSolidList"/>
    <dgm:cxn modelId="{AEF941B8-6157-435C-8E8D-32221456833E}" type="presOf" srcId="{4C5F6EDB-236A-4548-A727-71EB9A59937E}" destId="{77DC08DE-8518-44A4-B7F7-17041CF7AE68}" srcOrd="0" destOrd="1" presId="urn:microsoft.com/office/officeart/2018/2/layout/IconVerticalSolidList"/>
    <dgm:cxn modelId="{DF265DE2-9C23-4A64-B213-F4A873269D9A}" srcId="{80404503-4B46-45AB-87ED-8CD6180AE485}" destId="{E04F6605-685A-407D-AD76-9CCCFC78728A}" srcOrd="2" destOrd="0" parTransId="{2A973B34-C535-44D4-B8ED-6D6611F5B96A}" sibTransId="{F6984995-CA3A-44D3-A0E2-AE0A35A89A73}"/>
    <dgm:cxn modelId="{DCC321F6-9CDE-48B6-9AC9-225DD3AEF78E}" srcId="{928B35C2-FBDB-4391-B431-7DF5E72981B7}" destId="{2602499E-8D3B-4B2C-AFF9-189C5675AF40}" srcOrd="0" destOrd="0" parTransId="{96D0A5B3-A40F-477B-A183-E0508BBE0AFC}" sibTransId="{2746DDBB-2F7B-45BD-9A40-DFC1D087EBC0}"/>
    <dgm:cxn modelId="{2FEAA663-FA17-4DAF-8649-01D779ACB811}" type="presParOf" srcId="{AFD85DC2-EEFC-4472-9827-674261F58348}" destId="{EB0419BF-288C-4DC9-A8A2-4FE13E5BF2A6}" srcOrd="0" destOrd="0" presId="urn:microsoft.com/office/officeart/2018/2/layout/IconVerticalSolidList"/>
    <dgm:cxn modelId="{1FAC6F41-53B0-414E-AB34-E7F391D8F4EE}" type="presParOf" srcId="{EB0419BF-288C-4DC9-A8A2-4FE13E5BF2A6}" destId="{03B05BB8-F117-4666-9002-941F13BD9260}" srcOrd="0" destOrd="0" presId="urn:microsoft.com/office/officeart/2018/2/layout/IconVerticalSolidList"/>
    <dgm:cxn modelId="{B674D30E-DFD1-42E9-9226-28E355E6B526}" type="presParOf" srcId="{EB0419BF-288C-4DC9-A8A2-4FE13E5BF2A6}" destId="{50104387-3ADA-4D4E-A749-6F8ECB1A8B23}" srcOrd="1" destOrd="0" presId="urn:microsoft.com/office/officeart/2018/2/layout/IconVerticalSolidList"/>
    <dgm:cxn modelId="{8E2EE20F-9BBD-450B-9AD7-6BB3956F3C4C}" type="presParOf" srcId="{EB0419BF-288C-4DC9-A8A2-4FE13E5BF2A6}" destId="{609AAFE9-D7F1-4F22-8B87-BB8D2031E23C}" srcOrd="2" destOrd="0" presId="urn:microsoft.com/office/officeart/2018/2/layout/IconVerticalSolidList"/>
    <dgm:cxn modelId="{571B9845-B682-4D96-B16B-F4D7208C7AC1}" type="presParOf" srcId="{EB0419BF-288C-4DC9-A8A2-4FE13E5BF2A6}" destId="{960D4D0F-C111-42BB-B2BE-8A4408E892EE}" srcOrd="3" destOrd="0" presId="urn:microsoft.com/office/officeart/2018/2/layout/IconVerticalSolidList"/>
    <dgm:cxn modelId="{CE2C6A88-E51D-4E2D-B744-FFB1BB64146E}" type="presParOf" srcId="{AFD85DC2-EEFC-4472-9827-674261F58348}" destId="{E4E6B480-85A7-4EE5-BAF3-270705845602}" srcOrd="1" destOrd="0" presId="urn:microsoft.com/office/officeart/2018/2/layout/IconVerticalSolidList"/>
    <dgm:cxn modelId="{F2C78AE1-22E1-4276-9F07-81B395072D97}" type="presParOf" srcId="{AFD85DC2-EEFC-4472-9827-674261F58348}" destId="{D64B3D3C-21D2-4569-A8A5-2720FB166A81}" srcOrd="2" destOrd="0" presId="urn:microsoft.com/office/officeart/2018/2/layout/IconVerticalSolidList"/>
    <dgm:cxn modelId="{7D327489-308C-452E-AF43-E2DC479F00F5}" type="presParOf" srcId="{D64B3D3C-21D2-4569-A8A5-2720FB166A81}" destId="{4265A809-B03C-4A28-9749-682B514866BF}" srcOrd="0" destOrd="0" presId="urn:microsoft.com/office/officeart/2018/2/layout/IconVerticalSolidList"/>
    <dgm:cxn modelId="{0F3CF9BA-6209-4581-8829-13779A72C8B8}" type="presParOf" srcId="{D64B3D3C-21D2-4569-A8A5-2720FB166A81}" destId="{759BEF77-FA5D-4A2A-9F46-EAD9ED442FB9}" srcOrd="1" destOrd="0" presId="urn:microsoft.com/office/officeart/2018/2/layout/IconVerticalSolidList"/>
    <dgm:cxn modelId="{B10C5B81-13A1-47DC-AA5A-43583C08D9CD}" type="presParOf" srcId="{D64B3D3C-21D2-4569-A8A5-2720FB166A81}" destId="{D564C0EC-5D76-4402-9A8F-2957FCAA6908}" srcOrd="2" destOrd="0" presId="urn:microsoft.com/office/officeart/2018/2/layout/IconVerticalSolidList"/>
    <dgm:cxn modelId="{F58A18E9-88B1-432A-81DD-559DDDF3D958}" type="presParOf" srcId="{D64B3D3C-21D2-4569-A8A5-2720FB166A81}" destId="{CE03F65E-95F8-469F-AD7D-660B4A5037B2}" srcOrd="3" destOrd="0" presId="urn:microsoft.com/office/officeart/2018/2/layout/IconVerticalSolidList"/>
    <dgm:cxn modelId="{CDB576EE-C308-4C4B-A323-C6E4936E15C6}" type="presParOf" srcId="{D64B3D3C-21D2-4569-A8A5-2720FB166A81}" destId="{77DC08DE-8518-44A4-B7F7-17041CF7AE68}" srcOrd="4"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3DBF7F-025F-433F-B99A-B56FDFB93FB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E28DA40-F790-4294-8386-AC5736666B5B}">
      <dgm:prSet/>
      <dgm:spPr/>
      <dgm:t>
        <a:bodyPr/>
        <a:lstStyle/>
        <a:p>
          <a:r>
            <a:rPr lang="en-US" b="0" i="0" baseline="0"/>
            <a:t>DDT (dichlorodiphenyltrichloroethane) is an insecticide that kills mosquitos and other insects.</a:t>
          </a:r>
          <a:endParaRPr lang="en-US"/>
        </a:p>
      </dgm:t>
    </dgm:pt>
    <dgm:pt modelId="{AD75590F-2E22-488F-A868-237AD44AF53B}" type="parTrans" cxnId="{096D46F1-F300-4EC2-8363-E6823EE7AA8C}">
      <dgm:prSet/>
      <dgm:spPr/>
      <dgm:t>
        <a:bodyPr/>
        <a:lstStyle/>
        <a:p>
          <a:endParaRPr lang="en-US"/>
        </a:p>
      </dgm:t>
    </dgm:pt>
    <dgm:pt modelId="{80844D49-BD1C-46BE-9159-F7B6F8FE40F6}" type="sibTrans" cxnId="{096D46F1-F300-4EC2-8363-E6823EE7AA8C}">
      <dgm:prSet/>
      <dgm:spPr/>
      <dgm:t>
        <a:bodyPr/>
        <a:lstStyle/>
        <a:p>
          <a:endParaRPr lang="en-US"/>
        </a:p>
      </dgm:t>
    </dgm:pt>
    <dgm:pt modelId="{1ABF3E56-F87B-42A1-BC2C-0FDDCAA4400C}">
      <dgm:prSet/>
      <dgm:spPr/>
      <dgm:t>
        <a:bodyPr/>
        <a:lstStyle/>
        <a:p>
          <a:r>
            <a:rPr lang="en-US" b="0" i="0" baseline="0"/>
            <a:t>Originally seen as great, was going to solve the problem of malaria</a:t>
          </a:r>
          <a:endParaRPr lang="en-US"/>
        </a:p>
      </dgm:t>
    </dgm:pt>
    <dgm:pt modelId="{C3336EA4-CE23-4FB1-B01F-5B51EF708461}" type="parTrans" cxnId="{69A7EF9B-EEC9-4EBE-B4B8-6A5103FE1AFF}">
      <dgm:prSet/>
      <dgm:spPr/>
      <dgm:t>
        <a:bodyPr/>
        <a:lstStyle/>
        <a:p>
          <a:endParaRPr lang="en-US"/>
        </a:p>
      </dgm:t>
    </dgm:pt>
    <dgm:pt modelId="{D9947FAE-0778-4A98-A4C3-130CE808578B}" type="sibTrans" cxnId="{69A7EF9B-EEC9-4EBE-B4B8-6A5103FE1AFF}">
      <dgm:prSet/>
      <dgm:spPr/>
      <dgm:t>
        <a:bodyPr/>
        <a:lstStyle/>
        <a:p>
          <a:endParaRPr lang="en-US"/>
        </a:p>
      </dgm:t>
    </dgm:pt>
    <dgm:pt modelId="{EE4D7C2C-407C-48A5-81E4-7637EBBEF5C8}">
      <dgm:prSet/>
      <dgm:spPr/>
      <dgm:t>
        <a:bodyPr/>
        <a:lstStyle/>
        <a:p>
          <a:r>
            <a:rPr lang="en-US" b="0" i="0" baseline="0"/>
            <a:t>Hand unforeseen consequences higher up the food chain due to BIOACCUMULATION and BIOMAGNIFICATION</a:t>
          </a:r>
          <a:endParaRPr lang="en-US"/>
        </a:p>
      </dgm:t>
    </dgm:pt>
    <dgm:pt modelId="{9731116C-388E-422B-BAD1-00DD3FAC1784}" type="parTrans" cxnId="{F1B5FAF5-6C48-410B-98E8-3BA8649BDEC3}">
      <dgm:prSet/>
      <dgm:spPr/>
      <dgm:t>
        <a:bodyPr/>
        <a:lstStyle/>
        <a:p>
          <a:endParaRPr lang="en-US"/>
        </a:p>
      </dgm:t>
    </dgm:pt>
    <dgm:pt modelId="{A97FC0C4-76D1-44BF-BD03-F10E5611D800}" type="sibTrans" cxnId="{F1B5FAF5-6C48-410B-98E8-3BA8649BDEC3}">
      <dgm:prSet/>
      <dgm:spPr/>
      <dgm:t>
        <a:bodyPr/>
        <a:lstStyle/>
        <a:p>
          <a:endParaRPr lang="en-US"/>
        </a:p>
      </dgm:t>
    </dgm:pt>
    <dgm:pt modelId="{6C066B27-E6FA-42DB-97D1-8980791FF984}">
      <dgm:prSet/>
      <dgm:spPr/>
      <dgm:t>
        <a:bodyPr/>
        <a:lstStyle/>
        <a:p>
          <a:r>
            <a:rPr lang="en-US" b="0" i="0" baseline="0"/>
            <a:t>Birds feeding on insects were laying eggs with shells too thin to allow chicks to survive.</a:t>
          </a:r>
          <a:endParaRPr lang="en-US"/>
        </a:p>
      </dgm:t>
    </dgm:pt>
    <dgm:pt modelId="{726855AA-F670-4128-9F58-5781235DA8E6}" type="parTrans" cxnId="{26A699C6-EAEE-4B2F-B2FE-6A38D1179AEB}">
      <dgm:prSet/>
      <dgm:spPr/>
      <dgm:t>
        <a:bodyPr/>
        <a:lstStyle/>
        <a:p>
          <a:endParaRPr lang="en-US"/>
        </a:p>
      </dgm:t>
    </dgm:pt>
    <dgm:pt modelId="{2AA054A7-FB4F-4E78-BD2A-AF03C02FFC05}" type="sibTrans" cxnId="{26A699C6-EAEE-4B2F-B2FE-6A38D1179AEB}">
      <dgm:prSet/>
      <dgm:spPr/>
      <dgm:t>
        <a:bodyPr/>
        <a:lstStyle/>
        <a:p>
          <a:endParaRPr lang="en-US"/>
        </a:p>
      </dgm:t>
    </dgm:pt>
    <dgm:pt modelId="{A532BC19-B8BC-444F-99BF-A39256CEB5AD}" type="pres">
      <dgm:prSet presAssocID="{553DBF7F-025F-433F-B99A-B56FDFB93FB0}" presName="root" presStyleCnt="0">
        <dgm:presLayoutVars>
          <dgm:dir/>
          <dgm:resizeHandles val="exact"/>
        </dgm:presLayoutVars>
      </dgm:prSet>
      <dgm:spPr/>
    </dgm:pt>
    <dgm:pt modelId="{C0658C74-F3B9-4F56-9F2C-0795AD916AA6}" type="pres">
      <dgm:prSet presAssocID="{BE28DA40-F790-4294-8386-AC5736666B5B}" presName="compNode" presStyleCnt="0"/>
      <dgm:spPr/>
    </dgm:pt>
    <dgm:pt modelId="{D35CD9DE-CC4B-4217-9850-FBF7D501AE35}" type="pres">
      <dgm:prSet presAssocID="{BE28DA40-F790-4294-8386-AC5736666B5B}" presName="bgRect" presStyleLbl="bgShp" presStyleIdx="0" presStyleCnt="4"/>
      <dgm:spPr/>
    </dgm:pt>
    <dgm:pt modelId="{F8563E31-77C6-4E11-9D52-6DCE30F637DA}" type="pres">
      <dgm:prSet presAssocID="{BE28DA40-F790-4294-8386-AC5736666B5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terpillar"/>
        </a:ext>
      </dgm:extLst>
    </dgm:pt>
    <dgm:pt modelId="{29104AC0-87E5-4CE5-8127-31E7065F1C67}" type="pres">
      <dgm:prSet presAssocID="{BE28DA40-F790-4294-8386-AC5736666B5B}" presName="spaceRect" presStyleCnt="0"/>
      <dgm:spPr/>
    </dgm:pt>
    <dgm:pt modelId="{3DEFE6F3-BE26-4F32-B126-163EB3973F84}" type="pres">
      <dgm:prSet presAssocID="{BE28DA40-F790-4294-8386-AC5736666B5B}" presName="parTx" presStyleLbl="revTx" presStyleIdx="0" presStyleCnt="4">
        <dgm:presLayoutVars>
          <dgm:chMax val="0"/>
          <dgm:chPref val="0"/>
        </dgm:presLayoutVars>
      </dgm:prSet>
      <dgm:spPr/>
    </dgm:pt>
    <dgm:pt modelId="{CE53BC35-781A-430E-8F21-BE55A28C51FA}" type="pres">
      <dgm:prSet presAssocID="{80844D49-BD1C-46BE-9159-F7B6F8FE40F6}" presName="sibTrans" presStyleCnt="0"/>
      <dgm:spPr/>
    </dgm:pt>
    <dgm:pt modelId="{C467A48E-2732-49A5-B7EE-C2740764FCAE}" type="pres">
      <dgm:prSet presAssocID="{1ABF3E56-F87B-42A1-BC2C-0FDDCAA4400C}" presName="compNode" presStyleCnt="0"/>
      <dgm:spPr/>
    </dgm:pt>
    <dgm:pt modelId="{EDC1D88F-029C-4E7B-8886-1838A751DE0F}" type="pres">
      <dgm:prSet presAssocID="{1ABF3E56-F87B-42A1-BC2C-0FDDCAA4400C}" presName="bgRect" presStyleLbl="bgShp" presStyleIdx="1" presStyleCnt="4"/>
      <dgm:spPr/>
    </dgm:pt>
    <dgm:pt modelId="{C7FA6484-DCF5-4101-A4B1-32DC64BF6D70}" type="pres">
      <dgm:prSet presAssocID="{1ABF3E56-F87B-42A1-BC2C-0FDDCAA4400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sshopper"/>
        </a:ext>
      </dgm:extLst>
    </dgm:pt>
    <dgm:pt modelId="{EF95D3CA-CF9A-4117-BC2C-0ECD8E1BEF45}" type="pres">
      <dgm:prSet presAssocID="{1ABF3E56-F87B-42A1-BC2C-0FDDCAA4400C}" presName="spaceRect" presStyleCnt="0"/>
      <dgm:spPr/>
    </dgm:pt>
    <dgm:pt modelId="{80618D4F-2B2E-41FE-9391-7AC6D02A6F09}" type="pres">
      <dgm:prSet presAssocID="{1ABF3E56-F87B-42A1-BC2C-0FDDCAA4400C}" presName="parTx" presStyleLbl="revTx" presStyleIdx="1" presStyleCnt="4">
        <dgm:presLayoutVars>
          <dgm:chMax val="0"/>
          <dgm:chPref val="0"/>
        </dgm:presLayoutVars>
      </dgm:prSet>
      <dgm:spPr/>
    </dgm:pt>
    <dgm:pt modelId="{618B7EDB-E1B6-4B45-8BEB-3F65E9EDAC5E}" type="pres">
      <dgm:prSet presAssocID="{D9947FAE-0778-4A98-A4C3-130CE808578B}" presName="sibTrans" presStyleCnt="0"/>
      <dgm:spPr/>
    </dgm:pt>
    <dgm:pt modelId="{227F7639-D2E6-4F9B-A149-A1D12E2A4F02}" type="pres">
      <dgm:prSet presAssocID="{EE4D7C2C-407C-48A5-81E4-7637EBBEF5C8}" presName="compNode" presStyleCnt="0"/>
      <dgm:spPr/>
    </dgm:pt>
    <dgm:pt modelId="{F65CC27F-5BE3-4871-ADF0-706EDD1C21BF}" type="pres">
      <dgm:prSet presAssocID="{EE4D7C2C-407C-48A5-81E4-7637EBBEF5C8}" presName="bgRect" presStyleLbl="bgShp" presStyleIdx="2" presStyleCnt="4"/>
      <dgm:spPr/>
    </dgm:pt>
    <dgm:pt modelId="{77092D8B-5EAA-4785-824C-CA47C724E81A}" type="pres">
      <dgm:prSet presAssocID="{EE4D7C2C-407C-48A5-81E4-7637EBBEF5C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1D025E80-2BFB-4F14-A541-4B6C1F4C82AD}" type="pres">
      <dgm:prSet presAssocID="{EE4D7C2C-407C-48A5-81E4-7637EBBEF5C8}" presName="spaceRect" presStyleCnt="0"/>
      <dgm:spPr/>
    </dgm:pt>
    <dgm:pt modelId="{BAC823ED-31BA-4E15-A7FF-64A663FAC471}" type="pres">
      <dgm:prSet presAssocID="{EE4D7C2C-407C-48A5-81E4-7637EBBEF5C8}" presName="parTx" presStyleLbl="revTx" presStyleIdx="2" presStyleCnt="4">
        <dgm:presLayoutVars>
          <dgm:chMax val="0"/>
          <dgm:chPref val="0"/>
        </dgm:presLayoutVars>
      </dgm:prSet>
      <dgm:spPr/>
    </dgm:pt>
    <dgm:pt modelId="{2741A4CF-2981-4284-A148-505BC5106DDB}" type="pres">
      <dgm:prSet presAssocID="{A97FC0C4-76D1-44BF-BD03-F10E5611D800}" presName="sibTrans" presStyleCnt="0"/>
      <dgm:spPr/>
    </dgm:pt>
    <dgm:pt modelId="{3560361E-5EF6-4FB2-A1B3-347A817D99D5}" type="pres">
      <dgm:prSet presAssocID="{6C066B27-E6FA-42DB-97D1-8980791FF984}" presName="compNode" presStyleCnt="0"/>
      <dgm:spPr/>
    </dgm:pt>
    <dgm:pt modelId="{5659F1C6-32AB-4638-8B53-4A26D792DA21}" type="pres">
      <dgm:prSet presAssocID="{6C066B27-E6FA-42DB-97D1-8980791FF984}" presName="bgRect" presStyleLbl="bgShp" presStyleIdx="3" presStyleCnt="4"/>
      <dgm:spPr/>
    </dgm:pt>
    <dgm:pt modelId="{019B7789-EBC7-4ED9-A8DA-213CCD0A4660}" type="pres">
      <dgm:prSet presAssocID="{6C066B27-E6FA-42DB-97D1-8980791FF98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ider Web"/>
        </a:ext>
      </dgm:extLst>
    </dgm:pt>
    <dgm:pt modelId="{4D8C933C-C0FC-4EC9-9692-231C2929A050}" type="pres">
      <dgm:prSet presAssocID="{6C066B27-E6FA-42DB-97D1-8980791FF984}" presName="spaceRect" presStyleCnt="0"/>
      <dgm:spPr/>
    </dgm:pt>
    <dgm:pt modelId="{29C01C6E-0344-4396-8EB5-922E8C2B42E7}" type="pres">
      <dgm:prSet presAssocID="{6C066B27-E6FA-42DB-97D1-8980791FF984}" presName="parTx" presStyleLbl="revTx" presStyleIdx="3" presStyleCnt="4">
        <dgm:presLayoutVars>
          <dgm:chMax val="0"/>
          <dgm:chPref val="0"/>
        </dgm:presLayoutVars>
      </dgm:prSet>
      <dgm:spPr/>
    </dgm:pt>
  </dgm:ptLst>
  <dgm:cxnLst>
    <dgm:cxn modelId="{91D3D25D-97BA-474B-824C-49EA3B0686FD}" type="presOf" srcId="{1ABF3E56-F87B-42A1-BC2C-0FDDCAA4400C}" destId="{80618D4F-2B2E-41FE-9391-7AC6D02A6F09}" srcOrd="0" destOrd="0" presId="urn:microsoft.com/office/officeart/2018/2/layout/IconVerticalSolidList"/>
    <dgm:cxn modelId="{02E81E8A-4EC6-4041-885C-C67687DEAD32}" type="presOf" srcId="{6C066B27-E6FA-42DB-97D1-8980791FF984}" destId="{29C01C6E-0344-4396-8EB5-922E8C2B42E7}" srcOrd="0" destOrd="0" presId="urn:microsoft.com/office/officeart/2018/2/layout/IconVerticalSolidList"/>
    <dgm:cxn modelId="{69A7EF9B-EEC9-4EBE-B4B8-6A5103FE1AFF}" srcId="{553DBF7F-025F-433F-B99A-B56FDFB93FB0}" destId="{1ABF3E56-F87B-42A1-BC2C-0FDDCAA4400C}" srcOrd="1" destOrd="0" parTransId="{C3336EA4-CE23-4FB1-B01F-5B51EF708461}" sibTransId="{D9947FAE-0778-4A98-A4C3-130CE808578B}"/>
    <dgm:cxn modelId="{26A699C6-EAEE-4B2F-B2FE-6A38D1179AEB}" srcId="{553DBF7F-025F-433F-B99A-B56FDFB93FB0}" destId="{6C066B27-E6FA-42DB-97D1-8980791FF984}" srcOrd="3" destOrd="0" parTransId="{726855AA-F670-4128-9F58-5781235DA8E6}" sibTransId="{2AA054A7-FB4F-4E78-BD2A-AF03C02FFC05}"/>
    <dgm:cxn modelId="{BF2562E9-FEE8-4DB1-94C9-8B6D9A1F8BE4}" type="presOf" srcId="{553DBF7F-025F-433F-B99A-B56FDFB93FB0}" destId="{A532BC19-B8BC-444F-99BF-A39256CEB5AD}" srcOrd="0" destOrd="0" presId="urn:microsoft.com/office/officeart/2018/2/layout/IconVerticalSolidList"/>
    <dgm:cxn modelId="{096D46F1-F300-4EC2-8363-E6823EE7AA8C}" srcId="{553DBF7F-025F-433F-B99A-B56FDFB93FB0}" destId="{BE28DA40-F790-4294-8386-AC5736666B5B}" srcOrd="0" destOrd="0" parTransId="{AD75590F-2E22-488F-A868-237AD44AF53B}" sibTransId="{80844D49-BD1C-46BE-9159-F7B6F8FE40F6}"/>
    <dgm:cxn modelId="{F1B5FAF5-6C48-410B-98E8-3BA8649BDEC3}" srcId="{553DBF7F-025F-433F-B99A-B56FDFB93FB0}" destId="{EE4D7C2C-407C-48A5-81E4-7637EBBEF5C8}" srcOrd="2" destOrd="0" parTransId="{9731116C-388E-422B-BAD1-00DD3FAC1784}" sibTransId="{A97FC0C4-76D1-44BF-BD03-F10E5611D800}"/>
    <dgm:cxn modelId="{9861FAF8-3667-43AB-A45A-727E7C1C16BD}" type="presOf" srcId="{EE4D7C2C-407C-48A5-81E4-7637EBBEF5C8}" destId="{BAC823ED-31BA-4E15-A7FF-64A663FAC471}" srcOrd="0" destOrd="0" presId="urn:microsoft.com/office/officeart/2018/2/layout/IconVerticalSolidList"/>
    <dgm:cxn modelId="{AA50DEFB-3443-496E-958F-52EBB0745E62}" type="presOf" srcId="{BE28DA40-F790-4294-8386-AC5736666B5B}" destId="{3DEFE6F3-BE26-4F32-B126-163EB3973F84}" srcOrd="0" destOrd="0" presId="urn:microsoft.com/office/officeart/2018/2/layout/IconVerticalSolidList"/>
    <dgm:cxn modelId="{7770EE87-7D83-41CF-8345-9654D2C46B9A}" type="presParOf" srcId="{A532BC19-B8BC-444F-99BF-A39256CEB5AD}" destId="{C0658C74-F3B9-4F56-9F2C-0795AD916AA6}" srcOrd="0" destOrd="0" presId="urn:microsoft.com/office/officeart/2018/2/layout/IconVerticalSolidList"/>
    <dgm:cxn modelId="{08737752-459E-4779-961C-0451295428DF}" type="presParOf" srcId="{C0658C74-F3B9-4F56-9F2C-0795AD916AA6}" destId="{D35CD9DE-CC4B-4217-9850-FBF7D501AE35}" srcOrd="0" destOrd="0" presId="urn:microsoft.com/office/officeart/2018/2/layout/IconVerticalSolidList"/>
    <dgm:cxn modelId="{6DB1F3D3-BCF3-4C93-A744-11A0488CD5A8}" type="presParOf" srcId="{C0658C74-F3B9-4F56-9F2C-0795AD916AA6}" destId="{F8563E31-77C6-4E11-9D52-6DCE30F637DA}" srcOrd="1" destOrd="0" presId="urn:microsoft.com/office/officeart/2018/2/layout/IconVerticalSolidList"/>
    <dgm:cxn modelId="{176610A0-5061-43BB-A160-B25D8378CEF1}" type="presParOf" srcId="{C0658C74-F3B9-4F56-9F2C-0795AD916AA6}" destId="{29104AC0-87E5-4CE5-8127-31E7065F1C67}" srcOrd="2" destOrd="0" presId="urn:microsoft.com/office/officeart/2018/2/layout/IconVerticalSolidList"/>
    <dgm:cxn modelId="{DA18C928-5D9F-4DD5-882E-0872BB3B91C6}" type="presParOf" srcId="{C0658C74-F3B9-4F56-9F2C-0795AD916AA6}" destId="{3DEFE6F3-BE26-4F32-B126-163EB3973F84}" srcOrd="3" destOrd="0" presId="urn:microsoft.com/office/officeart/2018/2/layout/IconVerticalSolidList"/>
    <dgm:cxn modelId="{8E2C5AD4-4A8E-44AA-8517-8876230F6755}" type="presParOf" srcId="{A532BC19-B8BC-444F-99BF-A39256CEB5AD}" destId="{CE53BC35-781A-430E-8F21-BE55A28C51FA}" srcOrd="1" destOrd="0" presId="urn:microsoft.com/office/officeart/2018/2/layout/IconVerticalSolidList"/>
    <dgm:cxn modelId="{386175D7-8DA4-431E-9CA3-2343A92DD0EB}" type="presParOf" srcId="{A532BC19-B8BC-444F-99BF-A39256CEB5AD}" destId="{C467A48E-2732-49A5-B7EE-C2740764FCAE}" srcOrd="2" destOrd="0" presId="urn:microsoft.com/office/officeart/2018/2/layout/IconVerticalSolidList"/>
    <dgm:cxn modelId="{11C0481F-8C10-4774-B20C-4C83269F6A62}" type="presParOf" srcId="{C467A48E-2732-49A5-B7EE-C2740764FCAE}" destId="{EDC1D88F-029C-4E7B-8886-1838A751DE0F}" srcOrd="0" destOrd="0" presId="urn:microsoft.com/office/officeart/2018/2/layout/IconVerticalSolidList"/>
    <dgm:cxn modelId="{C5AF286B-7379-4EAC-BF1B-CCB5FFEBF342}" type="presParOf" srcId="{C467A48E-2732-49A5-B7EE-C2740764FCAE}" destId="{C7FA6484-DCF5-4101-A4B1-32DC64BF6D70}" srcOrd="1" destOrd="0" presId="urn:microsoft.com/office/officeart/2018/2/layout/IconVerticalSolidList"/>
    <dgm:cxn modelId="{BB9C8D93-9C1A-42CB-B979-6826AA2D241C}" type="presParOf" srcId="{C467A48E-2732-49A5-B7EE-C2740764FCAE}" destId="{EF95D3CA-CF9A-4117-BC2C-0ECD8E1BEF45}" srcOrd="2" destOrd="0" presId="urn:microsoft.com/office/officeart/2018/2/layout/IconVerticalSolidList"/>
    <dgm:cxn modelId="{09BD26B7-671C-48DF-8BFB-8C77DFC35747}" type="presParOf" srcId="{C467A48E-2732-49A5-B7EE-C2740764FCAE}" destId="{80618D4F-2B2E-41FE-9391-7AC6D02A6F09}" srcOrd="3" destOrd="0" presId="urn:microsoft.com/office/officeart/2018/2/layout/IconVerticalSolidList"/>
    <dgm:cxn modelId="{347CFB30-6CE5-4126-A8F7-FC48D6388606}" type="presParOf" srcId="{A532BC19-B8BC-444F-99BF-A39256CEB5AD}" destId="{618B7EDB-E1B6-4B45-8BEB-3F65E9EDAC5E}" srcOrd="3" destOrd="0" presId="urn:microsoft.com/office/officeart/2018/2/layout/IconVerticalSolidList"/>
    <dgm:cxn modelId="{6B1CEA51-B149-4076-9772-A9317E9DA9C9}" type="presParOf" srcId="{A532BC19-B8BC-444F-99BF-A39256CEB5AD}" destId="{227F7639-D2E6-4F9B-A149-A1D12E2A4F02}" srcOrd="4" destOrd="0" presId="urn:microsoft.com/office/officeart/2018/2/layout/IconVerticalSolidList"/>
    <dgm:cxn modelId="{BD874D2B-06FE-458D-BB51-1D2CAF1313BC}" type="presParOf" srcId="{227F7639-D2E6-4F9B-A149-A1D12E2A4F02}" destId="{F65CC27F-5BE3-4871-ADF0-706EDD1C21BF}" srcOrd="0" destOrd="0" presId="urn:microsoft.com/office/officeart/2018/2/layout/IconVerticalSolidList"/>
    <dgm:cxn modelId="{E106BB54-868F-4373-B20E-C866ED430C6C}" type="presParOf" srcId="{227F7639-D2E6-4F9B-A149-A1D12E2A4F02}" destId="{77092D8B-5EAA-4785-824C-CA47C724E81A}" srcOrd="1" destOrd="0" presId="urn:microsoft.com/office/officeart/2018/2/layout/IconVerticalSolidList"/>
    <dgm:cxn modelId="{00E266FA-62CF-46BE-BDA0-A6873B0AACAF}" type="presParOf" srcId="{227F7639-D2E6-4F9B-A149-A1D12E2A4F02}" destId="{1D025E80-2BFB-4F14-A541-4B6C1F4C82AD}" srcOrd="2" destOrd="0" presId="urn:microsoft.com/office/officeart/2018/2/layout/IconVerticalSolidList"/>
    <dgm:cxn modelId="{054EAFC3-E347-48F6-BA43-1AF2574479E8}" type="presParOf" srcId="{227F7639-D2E6-4F9B-A149-A1D12E2A4F02}" destId="{BAC823ED-31BA-4E15-A7FF-64A663FAC471}" srcOrd="3" destOrd="0" presId="urn:microsoft.com/office/officeart/2018/2/layout/IconVerticalSolidList"/>
    <dgm:cxn modelId="{4DC1022A-D7C8-4026-BD8E-AB0E9E2E5EC2}" type="presParOf" srcId="{A532BC19-B8BC-444F-99BF-A39256CEB5AD}" destId="{2741A4CF-2981-4284-A148-505BC5106DDB}" srcOrd="5" destOrd="0" presId="urn:microsoft.com/office/officeart/2018/2/layout/IconVerticalSolidList"/>
    <dgm:cxn modelId="{96F25557-ACCC-4FCB-8624-948461E7AC89}" type="presParOf" srcId="{A532BC19-B8BC-444F-99BF-A39256CEB5AD}" destId="{3560361E-5EF6-4FB2-A1B3-347A817D99D5}" srcOrd="6" destOrd="0" presId="urn:microsoft.com/office/officeart/2018/2/layout/IconVerticalSolidList"/>
    <dgm:cxn modelId="{34FE3521-50A7-4622-AA26-B088BA67A28A}" type="presParOf" srcId="{3560361E-5EF6-4FB2-A1B3-347A817D99D5}" destId="{5659F1C6-32AB-4638-8B53-4A26D792DA21}" srcOrd="0" destOrd="0" presId="urn:microsoft.com/office/officeart/2018/2/layout/IconVerticalSolidList"/>
    <dgm:cxn modelId="{1E19AC10-6697-4C3E-AF67-EFD0C5690527}" type="presParOf" srcId="{3560361E-5EF6-4FB2-A1B3-347A817D99D5}" destId="{019B7789-EBC7-4ED9-A8DA-213CCD0A4660}" srcOrd="1" destOrd="0" presId="urn:microsoft.com/office/officeart/2018/2/layout/IconVerticalSolidList"/>
    <dgm:cxn modelId="{FD723DF4-36B3-4420-8D51-1CE099C25EAA}" type="presParOf" srcId="{3560361E-5EF6-4FB2-A1B3-347A817D99D5}" destId="{4D8C933C-C0FC-4EC9-9692-231C2929A050}" srcOrd="2" destOrd="0" presId="urn:microsoft.com/office/officeart/2018/2/layout/IconVerticalSolidList"/>
    <dgm:cxn modelId="{CF4796DC-1301-407E-A10C-7C5B29C8314E}" type="presParOf" srcId="{3560361E-5EF6-4FB2-A1B3-347A817D99D5}" destId="{29C01C6E-0344-4396-8EB5-922E8C2B42E7}"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4706D8-B7CE-405C-B85F-2A394933E71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936A2C3-B21D-44AA-BBE6-CB34BCEB8181}">
      <dgm:prSet/>
      <dgm:spPr/>
      <dgm:t>
        <a:bodyPr/>
        <a:lstStyle/>
        <a:p>
          <a:r>
            <a:rPr lang="en-US" b="0" i="0" dirty="0"/>
            <a:t>Four reasons restriction of DDT has been a struggle:</a:t>
          </a:r>
          <a:endParaRPr lang="en-US" dirty="0"/>
        </a:p>
      </dgm:t>
    </dgm:pt>
    <dgm:pt modelId="{C0772698-2B11-4F1E-81CC-53FA3EAB3A56}" type="parTrans" cxnId="{BB19948B-EB34-4884-ADED-F227E07D25DB}">
      <dgm:prSet/>
      <dgm:spPr/>
      <dgm:t>
        <a:bodyPr/>
        <a:lstStyle/>
        <a:p>
          <a:endParaRPr lang="en-US"/>
        </a:p>
      </dgm:t>
    </dgm:pt>
    <dgm:pt modelId="{41B8254A-7C7E-4AA1-97C8-14D109097D76}" type="sibTrans" cxnId="{BB19948B-EB34-4884-ADED-F227E07D25DB}">
      <dgm:prSet/>
      <dgm:spPr/>
      <dgm:t>
        <a:bodyPr/>
        <a:lstStyle/>
        <a:p>
          <a:endParaRPr lang="en-US"/>
        </a:p>
      </dgm:t>
    </dgm:pt>
    <dgm:pt modelId="{5B6BC562-F1F2-416A-9A57-8E849AA40F86}">
      <dgm:prSet/>
      <dgm:spPr/>
      <dgm:t>
        <a:bodyPr/>
        <a:lstStyle/>
        <a:p>
          <a:r>
            <a:rPr lang="en-US" b="0" i="0"/>
            <a:t>DDT helped reduce malaria incidence; incidence increased again after DDT banned</a:t>
          </a:r>
          <a:endParaRPr lang="en-US"/>
        </a:p>
      </dgm:t>
    </dgm:pt>
    <dgm:pt modelId="{E5AE9C0B-515E-4F88-B66E-E7B662C01953}" type="parTrans" cxnId="{6A9BED11-319B-41C1-AF9E-4270AB5076FE}">
      <dgm:prSet/>
      <dgm:spPr/>
      <dgm:t>
        <a:bodyPr/>
        <a:lstStyle/>
        <a:p>
          <a:endParaRPr lang="en-US"/>
        </a:p>
      </dgm:t>
    </dgm:pt>
    <dgm:pt modelId="{8E7B109C-B7C0-4A00-8B8D-E6DA44D86BC5}" type="sibTrans" cxnId="{6A9BED11-319B-41C1-AF9E-4270AB5076FE}">
      <dgm:prSet/>
      <dgm:spPr/>
      <dgm:t>
        <a:bodyPr/>
        <a:lstStyle/>
        <a:p>
          <a:endParaRPr lang="en-US"/>
        </a:p>
      </dgm:t>
    </dgm:pt>
    <dgm:pt modelId="{C9BCEF01-982B-48DE-A486-06A7FD225B16}">
      <dgm:prSet/>
      <dgm:spPr/>
      <dgm:t>
        <a:bodyPr/>
        <a:lstStyle/>
        <a:p>
          <a:r>
            <a:rPr lang="en-US" b="0" i="0"/>
            <a:t>Replacements not as safe or effective</a:t>
          </a:r>
          <a:endParaRPr lang="en-US"/>
        </a:p>
      </dgm:t>
    </dgm:pt>
    <dgm:pt modelId="{537688EA-5F33-41E6-B448-158822F398BC}" type="parTrans" cxnId="{85FCBADC-F857-4419-B55C-E0515DBEEA3E}">
      <dgm:prSet/>
      <dgm:spPr/>
      <dgm:t>
        <a:bodyPr/>
        <a:lstStyle/>
        <a:p>
          <a:endParaRPr lang="en-US"/>
        </a:p>
      </dgm:t>
    </dgm:pt>
    <dgm:pt modelId="{3E10B336-EAC1-491D-BDED-D79C9E3489D1}" type="sibTrans" cxnId="{85FCBADC-F857-4419-B55C-E0515DBEEA3E}">
      <dgm:prSet/>
      <dgm:spPr/>
      <dgm:t>
        <a:bodyPr/>
        <a:lstStyle/>
        <a:p>
          <a:endParaRPr lang="en-US"/>
        </a:p>
      </dgm:t>
    </dgm:pt>
    <dgm:pt modelId="{DE9775C3-3CEE-4DDA-9265-5C00728FA5B5}">
      <dgm:prSet/>
      <dgm:spPr/>
      <dgm:t>
        <a:bodyPr/>
        <a:lstStyle/>
        <a:p>
          <a:r>
            <a:rPr lang="en-US" b="0" i="0"/>
            <a:t>Substitutes are more expensive</a:t>
          </a:r>
          <a:endParaRPr lang="en-US"/>
        </a:p>
      </dgm:t>
    </dgm:pt>
    <dgm:pt modelId="{1EBBF4E7-1193-49E3-912E-E67C408EA76D}" type="parTrans" cxnId="{F713ACD2-B286-4104-9346-4D76FC1B278E}">
      <dgm:prSet/>
      <dgm:spPr/>
      <dgm:t>
        <a:bodyPr/>
        <a:lstStyle/>
        <a:p>
          <a:endParaRPr lang="en-US"/>
        </a:p>
      </dgm:t>
    </dgm:pt>
    <dgm:pt modelId="{6A5BC940-B138-4618-8827-60B312194ABD}" type="sibTrans" cxnId="{F713ACD2-B286-4104-9346-4D76FC1B278E}">
      <dgm:prSet/>
      <dgm:spPr/>
      <dgm:t>
        <a:bodyPr/>
        <a:lstStyle/>
        <a:p>
          <a:endParaRPr lang="en-US"/>
        </a:p>
      </dgm:t>
    </dgm:pt>
    <dgm:pt modelId="{CA950199-A580-44E7-9C53-392E87B97D8C}">
      <dgm:prSet/>
      <dgm:spPr/>
      <dgm:t>
        <a:bodyPr/>
        <a:lstStyle/>
        <a:p>
          <a:r>
            <a:rPr lang="en-US" b="0" i="0"/>
            <a:t>Pesticide resistance is on the rise</a:t>
          </a:r>
          <a:endParaRPr lang="en-US"/>
        </a:p>
      </dgm:t>
    </dgm:pt>
    <dgm:pt modelId="{85F3BF5B-40BB-46FB-B602-05C384CB6415}" type="parTrans" cxnId="{C66C4F5D-71CD-469D-9102-99A3B1163F77}">
      <dgm:prSet/>
      <dgm:spPr/>
      <dgm:t>
        <a:bodyPr/>
        <a:lstStyle/>
        <a:p>
          <a:endParaRPr lang="en-US"/>
        </a:p>
      </dgm:t>
    </dgm:pt>
    <dgm:pt modelId="{75235789-C385-4DE8-8834-1C1EA83539BD}" type="sibTrans" cxnId="{C66C4F5D-71CD-469D-9102-99A3B1163F77}">
      <dgm:prSet/>
      <dgm:spPr/>
      <dgm:t>
        <a:bodyPr/>
        <a:lstStyle/>
        <a:p>
          <a:endParaRPr lang="en-US"/>
        </a:p>
      </dgm:t>
    </dgm:pt>
    <dgm:pt modelId="{8523E1F9-3A85-4FB0-8C6E-45C9AF1D0189}" type="pres">
      <dgm:prSet presAssocID="{FF4706D8-B7CE-405C-B85F-2A394933E711}" presName="linear" presStyleCnt="0">
        <dgm:presLayoutVars>
          <dgm:animLvl val="lvl"/>
          <dgm:resizeHandles val="exact"/>
        </dgm:presLayoutVars>
      </dgm:prSet>
      <dgm:spPr/>
    </dgm:pt>
    <dgm:pt modelId="{D15D3E90-E674-4ED0-A584-83EA65BF8F1B}" type="pres">
      <dgm:prSet presAssocID="{5936A2C3-B21D-44AA-BBE6-CB34BCEB8181}" presName="parentText" presStyleLbl="node1" presStyleIdx="0" presStyleCnt="5">
        <dgm:presLayoutVars>
          <dgm:chMax val="0"/>
          <dgm:bulletEnabled val="1"/>
        </dgm:presLayoutVars>
      </dgm:prSet>
      <dgm:spPr/>
    </dgm:pt>
    <dgm:pt modelId="{8661FAF0-4A57-4092-851E-B979E6DC5471}" type="pres">
      <dgm:prSet presAssocID="{41B8254A-7C7E-4AA1-97C8-14D109097D76}" presName="spacer" presStyleCnt="0"/>
      <dgm:spPr/>
    </dgm:pt>
    <dgm:pt modelId="{0C3A73A5-A379-4666-8054-E67B4A547ED9}" type="pres">
      <dgm:prSet presAssocID="{5B6BC562-F1F2-416A-9A57-8E849AA40F86}" presName="parentText" presStyleLbl="node1" presStyleIdx="1" presStyleCnt="5">
        <dgm:presLayoutVars>
          <dgm:chMax val="0"/>
          <dgm:bulletEnabled val="1"/>
        </dgm:presLayoutVars>
      </dgm:prSet>
      <dgm:spPr/>
    </dgm:pt>
    <dgm:pt modelId="{8C0F36CA-FA00-486F-BBDA-E791835705B3}" type="pres">
      <dgm:prSet presAssocID="{8E7B109C-B7C0-4A00-8B8D-E6DA44D86BC5}" presName="spacer" presStyleCnt="0"/>
      <dgm:spPr/>
    </dgm:pt>
    <dgm:pt modelId="{AEE3A405-A18F-4538-992D-B4B8E4974887}" type="pres">
      <dgm:prSet presAssocID="{C9BCEF01-982B-48DE-A486-06A7FD225B16}" presName="parentText" presStyleLbl="node1" presStyleIdx="2" presStyleCnt="5">
        <dgm:presLayoutVars>
          <dgm:chMax val="0"/>
          <dgm:bulletEnabled val="1"/>
        </dgm:presLayoutVars>
      </dgm:prSet>
      <dgm:spPr/>
    </dgm:pt>
    <dgm:pt modelId="{2ACE7A0F-7FEF-490E-A2A6-684FF9DCEE65}" type="pres">
      <dgm:prSet presAssocID="{3E10B336-EAC1-491D-BDED-D79C9E3489D1}" presName="spacer" presStyleCnt="0"/>
      <dgm:spPr/>
    </dgm:pt>
    <dgm:pt modelId="{26169768-9770-43E2-9B05-ED29E749F509}" type="pres">
      <dgm:prSet presAssocID="{DE9775C3-3CEE-4DDA-9265-5C00728FA5B5}" presName="parentText" presStyleLbl="node1" presStyleIdx="3" presStyleCnt="5">
        <dgm:presLayoutVars>
          <dgm:chMax val="0"/>
          <dgm:bulletEnabled val="1"/>
        </dgm:presLayoutVars>
      </dgm:prSet>
      <dgm:spPr/>
    </dgm:pt>
    <dgm:pt modelId="{AD12A493-60B6-4869-97E9-3C7C1D3B9F03}" type="pres">
      <dgm:prSet presAssocID="{6A5BC940-B138-4618-8827-60B312194ABD}" presName="spacer" presStyleCnt="0"/>
      <dgm:spPr/>
    </dgm:pt>
    <dgm:pt modelId="{DF0746D9-9045-44D5-837D-74FAA6175665}" type="pres">
      <dgm:prSet presAssocID="{CA950199-A580-44E7-9C53-392E87B97D8C}" presName="parentText" presStyleLbl="node1" presStyleIdx="4" presStyleCnt="5">
        <dgm:presLayoutVars>
          <dgm:chMax val="0"/>
          <dgm:bulletEnabled val="1"/>
        </dgm:presLayoutVars>
      </dgm:prSet>
      <dgm:spPr/>
    </dgm:pt>
  </dgm:ptLst>
  <dgm:cxnLst>
    <dgm:cxn modelId="{6A9BED11-319B-41C1-AF9E-4270AB5076FE}" srcId="{FF4706D8-B7CE-405C-B85F-2A394933E711}" destId="{5B6BC562-F1F2-416A-9A57-8E849AA40F86}" srcOrd="1" destOrd="0" parTransId="{E5AE9C0B-515E-4F88-B66E-E7B662C01953}" sibTransId="{8E7B109C-B7C0-4A00-8B8D-E6DA44D86BC5}"/>
    <dgm:cxn modelId="{D93BB919-5233-43AF-BFB4-EF3711B76AFA}" type="presOf" srcId="{DE9775C3-3CEE-4DDA-9265-5C00728FA5B5}" destId="{26169768-9770-43E2-9B05-ED29E749F509}" srcOrd="0" destOrd="0" presId="urn:microsoft.com/office/officeart/2005/8/layout/vList2"/>
    <dgm:cxn modelId="{C66C4F5D-71CD-469D-9102-99A3B1163F77}" srcId="{FF4706D8-B7CE-405C-B85F-2A394933E711}" destId="{CA950199-A580-44E7-9C53-392E87B97D8C}" srcOrd="4" destOrd="0" parTransId="{85F3BF5B-40BB-46FB-B602-05C384CB6415}" sibTransId="{75235789-C385-4DE8-8834-1C1EA83539BD}"/>
    <dgm:cxn modelId="{8885FC63-635D-4BB7-A3D8-836B18EDB787}" type="presOf" srcId="{CA950199-A580-44E7-9C53-392E87B97D8C}" destId="{DF0746D9-9045-44D5-837D-74FAA6175665}" srcOrd="0" destOrd="0" presId="urn:microsoft.com/office/officeart/2005/8/layout/vList2"/>
    <dgm:cxn modelId="{BB19948B-EB34-4884-ADED-F227E07D25DB}" srcId="{FF4706D8-B7CE-405C-B85F-2A394933E711}" destId="{5936A2C3-B21D-44AA-BBE6-CB34BCEB8181}" srcOrd="0" destOrd="0" parTransId="{C0772698-2B11-4F1E-81CC-53FA3EAB3A56}" sibTransId="{41B8254A-7C7E-4AA1-97C8-14D109097D76}"/>
    <dgm:cxn modelId="{AE5CF997-3FDB-484A-886A-A496DF282112}" type="presOf" srcId="{5B6BC562-F1F2-416A-9A57-8E849AA40F86}" destId="{0C3A73A5-A379-4666-8054-E67B4A547ED9}" srcOrd="0" destOrd="0" presId="urn:microsoft.com/office/officeart/2005/8/layout/vList2"/>
    <dgm:cxn modelId="{57A9859E-0BBD-4AD4-B18E-86039E00CEDC}" type="presOf" srcId="{C9BCEF01-982B-48DE-A486-06A7FD225B16}" destId="{AEE3A405-A18F-4538-992D-B4B8E4974887}" srcOrd="0" destOrd="0" presId="urn:microsoft.com/office/officeart/2005/8/layout/vList2"/>
    <dgm:cxn modelId="{10AEBEBF-6728-426B-B0AD-2E7C388506B2}" type="presOf" srcId="{5936A2C3-B21D-44AA-BBE6-CB34BCEB8181}" destId="{D15D3E90-E674-4ED0-A584-83EA65BF8F1B}" srcOrd="0" destOrd="0" presId="urn:microsoft.com/office/officeart/2005/8/layout/vList2"/>
    <dgm:cxn modelId="{F713ACD2-B286-4104-9346-4D76FC1B278E}" srcId="{FF4706D8-B7CE-405C-B85F-2A394933E711}" destId="{DE9775C3-3CEE-4DDA-9265-5C00728FA5B5}" srcOrd="3" destOrd="0" parTransId="{1EBBF4E7-1193-49E3-912E-E67C408EA76D}" sibTransId="{6A5BC940-B138-4618-8827-60B312194ABD}"/>
    <dgm:cxn modelId="{85FCBADC-F857-4419-B55C-E0515DBEEA3E}" srcId="{FF4706D8-B7CE-405C-B85F-2A394933E711}" destId="{C9BCEF01-982B-48DE-A486-06A7FD225B16}" srcOrd="2" destOrd="0" parTransId="{537688EA-5F33-41E6-B448-158822F398BC}" sibTransId="{3E10B336-EAC1-491D-BDED-D79C9E3489D1}"/>
    <dgm:cxn modelId="{FAD3A7EB-4BD8-4585-99DA-30677EFA9741}" type="presOf" srcId="{FF4706D8-B7CE-405C-B85F-2A394933E711}" destId="{8523E1F9-3A85-4FB0-8C6E-45C9AF1D0189}" srcOrd="0" destOrd="0" presId="urn:microsoft.com/office/officeart/2005/8/layout/vList2"/>
    <dgm:cxn modelId="{353E6135-46C8-4866-BEBF-BDAAF38C1F41}" type="presParOf" srcId="{8523E1F9-3A85-4FB0-8C6E-45C9AF1D0189}" destId="{D15D3E90-E674-4ED0-A584-83EA65BF8F1B}" srcOrd="0" destOrd="0" presId="urn:microsoft.com/office/officeart/2005/8/layout/vList2"/>
    <dgm:cxn modelId="{655640BE-6C93-4C4A-8344-515F61694C91}" type="presParOf" srcId="{8523E1F9-3A85-4FB0-8C6E-45C9AF1D0189}" destId="{8661FAF0-4A57-4092-851E-B979E6DC5471}" srcOrd="1" destOrd="0" presId="urn:microsoft.com/office/officeart/2005/8/layout/vList2"/>
    <dgm:cxn modelId="{2096773F-D2A3-4A85-AFE3-9A264D3DCC1E}" type="presParOf" srcId="{8523E1F9-3A85-4FB0-8C6E-45C9AF1D0189}" destId="{0C3A73A5-A379-4666-8054-E67B4A547ED9}" srcOrd="2" destOrd="0" presId="urn:microsoft.com/office/officeart/2005/8/layout/vList2"/>
    <dgm:cxn modelId="{41E2D6AB-FC29-4D44-B4F5-57E0F0D16D67}" type="presParOf" srcId="{8523E1F9-3A85-4FB0-8C6E-45C9AF1D0189}" destId="{8C0F36CA-FA00-486F-BBDA-E791835705B3}" srcOrd="3" destOrd="0" presId="urn:microsoft.com/office/officeart/2005/8/layout/vList2"/>
    <dgm:cxn modelId="{9B523D5A-46E9-49F0-BCE0-7F97191A721F}" type="presParOf" srcId="{8523E1F9-3A85-4FB0-8C6E-45C9AF1D0189}" destId="{AEE3A405-A18F-4538-992D-B4B8E4974887}" srcOrd="4" destOrd="0" presId="urn:microsoft.com/office/officeart/2005/8/layout/vList2"/>
    <dgm:cxn modelId="{A88A1E9D-AE27-4681-AFA8-AEC30CACB198}" type="presParOf" srcId="{8523E1F9-3A85-4FB0-8C6E-45C9AF1D0189}" destId="{2ACE7A0F-7FEF-490E-A2A6-684FF9DCEE65}" srcOrd="5" destOrd="0" presId="urn:microsoft.com/office/officeart/2005/8/layout/vList2"/>
    <dgm:cxn modelId="{5A3749AE-5962-4987-B182-267F4618D102}" type="presParOf" srcId="{8523E1F9-3A85-4FB0-8C6E-45C9AF1D0189}" destId="{26169768-9770-43E2-9B05-ED29E749F509}" srcOrd="6" destOrd="0" presId="urn:microsoft.com/office/officeart/2005/8/layout/vList2"/>
    <dgm:cxn modelId="{09F1C410-DC8F-4490-B3D4-8F76BC0FCA68}" type="presParOf" srcId="{8523E1F9-3A85-4FB0-8C6E-45C9AF1D0189}" destId="{AD12A493-60B6-4869-97E9-3C7C1D3B9F03}" srcOrd="7" destOrd="0" presId="urn:microsoft.com/office/officeart/2005/8/layout/vList2"/>
    <dgm:cxn modelId="{8A6BBAC1-6F56-48D0-BBBB-E110B70CAEE4}" type="presParOf" srcId="{8523E1F9-3A85-4FB0-8C6E-45C9AF1D0189}" destId="{DF0746D9-9045-44D5-837D-74FAA6175665}"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E1E0E2-BA62-4AD4-A882-B93AB38E9D1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AFFFF71-E4F4-4D98-99DC-194F05671399}">
      <dgm:prSet/>
      <dgm:spPr/>
      <dgm:t>
        <a:bodyPr/>
        <a:lstStyle/>
        <a:p>
          <a:r>
            <a:rPr lang="en-US" b="0" i="0" baseline="0"/>
            <a:t>What are acids and bases?</a:t>
          </a:r>
          <a:endParaRPr lang="en-US"/>
        </a:p>
      </dgm:t>
    </dgm:pt>
    <dgm:pt modelId="{164C4327-CBE8-4106-92A4-CE76A77CC6DF}" type="parTrans" cxnId="{72C7998F-F11E-4666-BC71-95B16D5A3568}">
      <dgm:prSet/>
      <dgm:spPr/>
      <dgm:t>
        <a:bodyPr/>
        <a:lstStyle/>
        <a:p>
          <a:endParaRPr lang="en-US"/>
        </a:p>
      </dgm:t>
    </dgm:pt>
    <dgm:pt modelId="{69C32E2B-BFDD-4AB9-B45A-7D3D9932A10B}" type="sibTrans" cxnId="{72C7998F-F11E-4666-BC71-95B16D5A3568}">
      <dgm:prSet/>
      <dgm:spPr/>
      <dgm:t>
        <a:bodyPr/>
        <a:lstStyle/>
        <a:p>
          <a:endParaRPr lang="en-US"/>
        </a:p>
      </dgm:t>
    </dgm:pt>
    <dgm:pt modelId="{5335930E-82C9-4AFF-AD95-A8F0838CA23C}">
      <dgm:prSet/>
      <dgm:spPr/>
      <dgm:t>
        <a:bodyPr/>
        <a:lstStyle/>
        <a:p>
          <a:r>
            <a:rPr lang="en-US" b="0" i="0" baseline="0"/>
            <a:t>What are the properties of acids and bases?</a:t>
          </a:r>
          <a:endParaRPr lang="en-US"/>
        </a:p>
      </dgm:t>
    </dgm:pt>
    <dgm:pt modelId="{14691327-349D-47A6-B6FF-B969D40FC89F}" type="parTrans" cxnId="{193915EA-D969-4058-8556-DC04D2DFEB02}">
      <dgm:prSet/>
      <dgm:spPr/>
      <dgm:t>
        <a:bodyPr/>
        <a:lstStyle/>
        <a:p>
          <a:endParaRPr lang="en-US"/>
        </a:p>
      </dgm:t>
    </dgm:pt>
    <dgm:pt modelId="{40F47F30-7877-478A-924C-B42E703F3628}" type="sibTrans" cxnId="{193915EA-D969-4058-8556-DC04D2DFEB02}">
      <dgm:prSet/>
      <dgm:spPr/>
      <dgm:t>
        <a:bodyPr/>
        <a:lstStyle/>
        <a:p>
          <a:endParaRPr lang="en-US"/>
        </a:p>
      </dgm:t>
    </dgm:pt>
    <dgm:pt modelId="{EFA953B7-6480-482B-877F-E07CFB03CA97}">
      <dgm:prSet/>
      <dgm:spPr/>
      <dgm:t>
        <a:bodyPr/>
        <a:lstStyle/>
        <a:p>
          <a:r>
            <a:rPr lang="en-US" b="0" i="0" baseline="0"/>
            <a:t>What is the pH scale?</a:t>
          </a:r>
          <a:endParaRPr lang="en-US"/>
        </a:p>
      </dgm:t>
    </dgm:pt>
    <dgm:pt modelId="{3A8C83E4-C121-46C9-8426-904251FCC110}" type="parTrans" cxnId="{9D62811E-C62B-423E-9A47-03E8D5F50074}">
      <dgm:prSet/>
      <dgm:spPr/>
      <dgm:t>
        <a:bodyPr/>
        <a:lstStyle/>
        <a:p>
          <a:endParaRPr lang="en-US"/>
        </a:p>
      </dgm:t>
    </dgm:pt>
    <dgm:pt modelId="{16A20753-8B45-4F04-94E7-A40D854CBB5A}" type="sibTrans" cxnId="{9D62811E-C62B-423E-9A47-03E8D5F50074}">
      <dgm:prSet/>
      <dgm:spPr/>
      <dgm:t>
        <a:bodyPr/>
        <a:lstStyle/>
        <a:p>
          <a:endParaRPr lang="en-US"/>
        </a:p>
      </dgm:t>
    </dgm:pt>
    <dgm:pt modelId="{79094572-E0EC-4A52-8E19-7E4BBB68488A}">
      <dgm:prSet/>
      <dgm:spPr/>
      <dgm:t>
        <a:bodyPr/>
        <a:lstStyle/>
        <a:p>
          <a:r>
            <a:rPr lang="en-US" b="0" i="0" baseline="0"/>
            <a:t>What is the affect of acids and bases on living things?</a:t>
          </a:r>
          <a:endParaRPr lang="en-US"/>
        </a:p>
      </dgm:t>
    </dgm:pt>
    <dgm:pt modelId="{0845B84F-1540-4BC7-91A3-851934E75175}" type="parTrans" cxnId="{D37E48CD-5307-498A-9409-72EE4640F9BB}">
      <dgm:prSet/>
      <dgm:spPr/>
      <dgm:t>
        <a:bodyPr/>
        <a:lstStyle/>
        <a:p>
          <a:endParaRPr lang="en-US"/>
        </a:p>
      </dgm:t>
    </dgm:pt>
    <dgm:pt modelId="{10A3F1AD-0B86-4D61-90EE-FB324BA5742A}" type="sibTrans" cxnId="{D37E48CD-5307-498A-9409-72EE4640F9BB}">
      <dgm:prSet/>
      <dgm:spPr/>
      <dgm:t>
        <a:bodyPr/>
        <a:lstStyle/>
        <a:p>
          <a:endParaRPr lang="en-US"/>
        </a:p>
      </dgm:t>
    </dgm:pt>
    <dgm:pt modelId="{C376AC4D-4F00-4E64-91AE-3757F928859C}">
      <dgm:prSet/>
      <dgm:spPr/>
      <dgm:t>
        <a:bodyPr/>
        <a:lstStyle/>
        <a:p>
          <a:r>
            <a:rPr lang="en-US" b="0" i="0" baseline="0"/>
            <a:t>How can we counter the effects of acid precipitation on the environment?</a:t>
          </a:r>
          <a:endParaRPr lang="en-US"/>
        </a:p>
      </dgm:t>
    </dgm:pt>
    <dgm:pt modelId="{5790D07F-A5CC-46A3-AE86-7F82DB668945}" type="parTrans" cxnId="{07012CCB-C175-4353-A824-54F5474596EF}">
      <dgm:prSet/>
      <dgm:spPr/>
      <dgm:t>
        <a:bodyPr/>
        <a:lstStyle/>
        <a:p>
          <a:endParaRPr lang="en-US"/>
        </a:p>
      </dgm:t>
    </dgm:pt>
    <dgm:pt modelId="{662E00A1-1571-431F-AF24-D2361B262069}" type="sibTrans" cxnId="{07012CCB-C175-4353-A824-54F5474596EF}">
      <dgm:prSet/>
      <dgm:spPr/>
      <dgm:t>
        <a:bodyPr/>
        <a:lstStyle/>
        <a:p>
          <a:endParaRPr lang="en-US"/>
        </a:p>
      </dgm:t>
    </dgm:pt>
    <dgm:pt modelId="{37BC7D6B-0A90-45F0-984E-8DFEEEDDC171}" type="pres">
      <dgm:prSet presAssocID="{C6E1E0E2-BA62-4AD4-A882-B93AB38E9D1F}" presName="root" presStyleCnt="0">
        <dgm:presLayoutVars>
          <dgm:dir/>
          <dgm:resizeHandles val="exact"/>
        </dgm:presLayoutVars>
      </dgm:prSet>
      <dgm:spPr/>
    </dgm:pt>
    <dgm:pt modelId="{875D98EA-FFBF-4FF0-863F-8610C4E8CA42}" type="pres">
      <dgm:prSet presAssocID="{AAFFFF71-E4F4-4D98-99DC-194F05671399}" presName="compNode" presStyleCnt="0"/>
      <dgm:spPr/>
    </dgm:pt>
    <dgm:pt modelId="{6F6149B2-0BD9-4FD6-8D1F-AF6CDA646B8E}" type="pres">
      <dgm:prSet presAssocID="{AAFFFF71-E4F4-4D98-99DC-194F05671399}" presName="bgRect" presStyleLbl="bgShp" presStyleIdx="0" presStyleCnt="5"/>
      <dgm:spPr/>
    </dgm:pt>
    <dgm:pt modelId="{AF7630D6-671E-4A58-9526-19146268491F}" type="pres">
      <dgm:prSet presAssocID="{AAFFFF71-E4F4-4D98-99DC-194F0567139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print"/>
        </a:ext>
      </dgm:extLst>
    </dgm:pt>
    <dgm:pt modelId="{6EDDABBC-49B7-4093-A0FD-392F2A393FC8}" type="pres">
      <dgm:prSet presAssocID="{AAFFFF71-E4F4-4D98-99DC-194F05671399}" presName="spaceRect" presStyleCnt="0"/>
      <dgm:spPr/>
    </dgm:pt>
    <dgm:pt modelId="{432E855A-F904-4688-9D4C-D535578B30C0}" type="pres">
      <dgm:prSet presAssocID="{AAFFFF71-E4F4-4D98-99DC-194F05671399}" presName="parTx" presStyleLbl="revTx" presStyleIdx="0" presStyleCnt="5">
        <dgm:presLayoutVars>
          <dgm:chMax val="0"/>
          <dgm:chPref val="0"/>
        </dgm:presLayoutVars>
      </dgm:prSet>
      <dgm:spPr/>
    </dgm:pt>
    <dgm:pt modelId="{7607AC2E-6B6E-46B7-88C3-448BA1407109}" type="pres">
      <dgm:prSet presAssocID="{69C32E2B-BFDD-4AB9-B45A-7D3D9932A10B}" presName="sibTrans" presStyleCnt="0"/>
      <dgm:spPr/>
    </dgm:pt>
    <dgm:pt modelId="{9D27C6C3-3C0B-454A-BDC3-7B38B3785094}" type="pres">
      <dgm:prSet presAssocID="{5335930E-82C9-4AFF-AD95-A8F0838CA23C}" presName="compNode" presStyleCnt="0"/>
      <dgm:spPr/>
    </dgm:pt>
    <dgm:pt modelId="{B5DB8C0A-8141-419E-A3E4-8B590F98AF9A}" type="pres">
      <dgm:prSet presAssocID="{5335930E-82C9-4AFF-AD95-A8F0838CA23C}" presName="bgRect" presStyleLbl="bgShp" presStyleIdx="1" presStyleCnt="5"/>
      <dgm:spPr/>
    </dgm:pt>
    <dgm:pt modelId="{ABBE13E6-5EA3-4F48-9DF8-0C1437CB07DE}" type="pres">
      <dgm:prSet presAssocID="{5335930E-82C9-4AFF-AD95-A8F0838CA23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munications"/>
        </a:ext>
      </dgm:extLst>
    </dgm:pt>
    <dgm:pt modelId="{9995557A-EF32-4D72-9184-1F8D5515DCA9}" type="pres">
      <dgm:prSet presAssocID="{5335930E-82C9-4AFF-AD95-A8F0838CA23C}" presName="spaceRect" presStyleCnt="0"/>
      <dgm:spPr/>
    </dgm:pt>
    <dgm:pt modelId="{8747F8AB-1108-41E1-865F-4B83E560BAF4}" type="pres">
      <dgm:prSet presAssocID="{5335930E-82C9-4AFF-AD95-A8F0838CA23C}" presName="parTx" presStyleLbl="revTx" presStyleIdx="1" presStyleCnt="5">
        <dgm:presLayoutVars>
          <dgm:chMax val="0"/>
          <dgm:chPref val="0"/>
        </dgm:presLayoutVars>
      </dgm:prSet>
      <dgm:spPr/>
    </dgm:pt>
    <dgm:pt modelId="{EEEDFBF1-8758-4471-A56E-4659827B2BD0}" type="pres">
      <dgm:prSet presAssocID="{40F47F30-7877-478A-924C-B42E703F3628}" presName="sibTrans" presStyleCnt="0"/>
      <dgm:spPr/>
    </dgm:pt>
    <dgm:pt modelId="{4A21712D-56A9-4F6C-8E7C-9D8D56B91032}" type="pres">
      <dgm:prSet presAssocID="{EFA953B7-6480-482B-877F-E07CFB03CA97}" presName="compNode" presStyleCnt="0"/>
      <dgm:spPr/>
    </dgm:pt>
    <dgm:pt modelId="{78B977A7-5BBA-4920-94C2-6BCE98B0711D}" type="pres">
      <dgm:prSet presAssocID="{EFA953B7-6480-482B-877F-E07CFB03CA97}" presName="bgRect" presStyleLbl="bgShp" presStyleIdx="2" presStyleCnt="5"/>
      <dgm:spPr/>
    </dgm:pt>
    <dgm:pt modelId="{85D4C00C-B6BF-4147-8F8A-32432F6B20FE}" type="pres">
      <dgm:prSet presAssocID="{EFA953B7-6480-482B-877F-E07CFB03CA9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 Up"/>
        </a:ext>
      </dgm:extLst>
    </dgm:pt>
    <dgm:pt modelId="{E4DF9209-79C9-44B7-B55E-53C5F3B2026D}" type="pres">
      <dgm:prSet presAssocID="{EFA953B7-6480-482B-877F-E07CFB03CA97}" presName="spaceRect" presStyleCnt="0"/>
      <dgm:spPr/>
    </dgm:pt>
    <dgm:pt modelId="{2F6C4CCC-6518-49DB-ACD1-51E3CE8159EE}" type="pres">
      <dgm:prSet presAssocID="{EFA953B7-6480-482B-877F-E07CFB03CA97}" presName="parTx" presStyleLbl="revTx" presStyleIdx="2" presStyleCnt="5">
        <dgm:presLayoutVars>
          <dgm:chMax val="0"/>
          <dgm:chPref val="0"/>
        </dgm:presLayoutVars>
      </dgm:prSet>
      <dgm:spPr/>
    </dgm:pt>
    <dgm:pt modelId="{D66EFCEF-E129-4A5F-AE79-8E2A7C441D89}" type="pres">
      <dgm:prSet presAssocID="{16A20753-8B45-4F04-94E7-A40D854CBB5A}" presName="sibTrans" presStyleCnt="0"/>
      <dgm:spPr/>
    </dgm:pt>
    <dgm:pt modelId="{BC08A7AF-A571-4610-B1F6-865C54BD0B3F}" type="pres">
      <dgm:prSet presAssocID="{79094572-E0EC-4A52-8E19-7E4BBB68488A}" presName="compNode" presStyleCnt="0"/>
      <dgm:spPr/>
    </dgm:pt>
    <dgm:pt modelId="{68D07FF2-0A04-4235-B08E-300BBC4C8386}" type="pres">
      <dgm:prSet presAssocID="{79094572-E0EC-4A52-8E19-7E4BBB68488A}" presName="bgRect" presStyleLbl="bgShp" presStyleIdx="3" presStyleCnt="5"/>
      <dgm:spPr/>
    </dgm:pt>
    <dgm:pt modelId="{438B1F63-259A-486D-AB18-C7D246F082D4}" type="pres">
      <dgm:prSet presAssocID="{79094572-E0EC-4A52-8E19-7E4BBB68488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lth"/>
        </a:ext>
      </dgm:extLst>
    </dgm:pt>
    <dgm:pt modelId="{E8B22ED1-9534-4848-8780-292AA52ECFF4}" type="pres">
      <dgm:prSet presAssocID="{79094572-E0EC-4A52-8E19-7E4BBB68488A}" presName="spaceRect" presStyleCnt="0"/>
      <dgm:spPr/>
    </dgm:pt>
    <dgm:pt modelId="{2ABF5FD7-E110-4B41-B02B-97A14E0B18DA}" type="pres">
      <dgm:prSet presAssocID="{79094572-E0EC-4A52-8E19-7E4BBB68488A}" presName="parTx" presStyleLbl="revTx" presStyleIdx="3" presStyleCnt="5">
        <dgm:presLayoutVars>
          <dgm:chMax val="0"/>
          <dgm:chPref val="0"/>
        </dgm:presLayoutVars>
      </dgm:prSet>
      <dgm:spPr/>
    </dgm:pt>
    <dgm:pt modelId="{54A8E8DE-ACED-44BF-8887-F73DD3B5A966}" type="pres">
      <dgm:prSet presAssocID="{10A3F1AD-0B86-4D61-90EE-FB324BA5742A}" presName="sibTrans" presStyleCnt="0"/>
      <dgm:spPr/>
    </dgm:pt>
    <dgm:pt modelId="{953C1DF9-828F-455B-BC7C-3A2F9F535D60}" type="pres">
      <dgm:prSet presAssocID="{C376AC4D-4F00-4E64-91AE-3757F928859C}" presName="compNode" presStyleCnt="0"/>
      <dgm:spPr/>
    </dgm:pt>
    <dgm:pt modelId="{67322EE1-754B-4DE5-8104-C7A6F049F88C}" type="pres">
      <dgm:prSet presAssocID="{C376AC4D-4F00-4E64-91AE-3757F928859C}" presName="bgRect" presStyleLbl="bgShp" presStyleIdx="4" presStyleCnt="5"/>
      <dgm:spPr/>
    </dgm:pt>
    <dgm:pt modelId="{A39099F4-9068-47B1-9FD2-7663BCC5D7FE}" type="pres">
      <dgm:prSet presAssocID="{C376AC4D-4F00-4E64-91AE-3757F928859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understorms"/>
        </a:ext>
      </dgm:extLst>
    </dgm:pt>
    <dgm:pt modelId="{5F7336B9-3878-431D-B738-607387448D25}" type="pres">
      <dgm:prSet presAssocID="{C376AC4D-4F00-4E64-91AE-3757F928859C}" presName="spaceRect" presStyleCnt="0"/>
      <dgm:spPr/>
    </dgm:pt>
    <dgm:pt modelId="{78E4F78A-825A-4DA2-8785-50264EB9537D}" type="pres">
      <dgm:prSet presAssocID="{C376AC4D-4F00-4E64-91AE-3757F928859C}" presName="parTx" presStyleLbl="revTx" presStyleIdx="4" presStyleCnt="5">
        <dgm:presLayoutVars>
          <dgm:chMax val="0"/>
          <dgm:chPref val="0"/>
        </dgm:presLayoutVars>
      </dgm:prSet>
      <dgm:spPr/>
    </dgm:pt>
  </dgm:ptLst>
  <dgm:cxnLst>
    <dgm:cxn modelId="{9D62811E-C62B-423E-9A47-03E8D5F50074}" srcId="{C6E1E0E2-BA62-4AD4-A882-B93AB38E9D1F}" destId="{EFA953B7-6480-482B-877F-E07CFB03CA97}" srcOrd="2" destOrd="0" parTransId="{3A8C83E4-C121-46C9-8426-904251FCC110}" sibTransId="{16A20753-8B45-4F04-94E7-A40D854CBB5A}"/>
    <dgm:cxn modelId="{836AA739-86E3-4C71-8807-607A22B542AA}" type="presOf" srcId="{C6E1E0E2-BA62-4AD4-A882-B93AB38E9D1F}" destId="{37BC7D6B-0A90-45F0-984E-8DFEEEDDC171}" srcOrd="0" destOrd="0" presId="urn:microsoft.com/office/officeart/2018/2/layout/IconVerticalSolidList"/>
    <dgm:cxn modelId="{CC868E69-BB66-47D4-B048-DEB509312B59}" type="presOf" srcId="{79094572-E0EC-4A52-8E19-7E4BBB68488A}" destId="{2ABF5FD7-E110-4B41-B02B-97A14E0B18DA}" srcOrd="0" destOrd="0" presId="urn:microsoft.com/office/officeart/2018/2/layout/IconVerticalSolidList"/>
    <dgm:cxn modelId="{72C7998F-F11E-4666-BC71-95B16D5A3568}" srcId="{C6E1E0E2-BA62-4AD4-A882-B93AB38E9D1F}" destId="{AAFFFF71-E4F4-4D98-99DC-194F05671399}" srcOrd="0" destOrd="0" parTransId="{164C4327-CBE8-4106-92A4-CE76A77CC6DF}" sibTransId="{69C32E2B-BFDD-4AB9-B45A-7D3D9932A10B}"/>
    <dgm:cxn modelId="{6F578BB7-1FCE-4F44-8727-635AAA04E9E7}" type="presOf" srcId="{AAFFFF71-E4F4-4D98-99DC-194F05671399}" destId="{432E855A-F904-4688-9D4C-D535578B30C0}" srcOrd="0" destOrd="0" presId="urn:microsoft.com/office/officeart/2018/2/layout/IconVerticalSolidList"/>
    <dgm:cxn modelId="{8A439ABC-0688-4B03-8F24-633915B32BAD}" type="presOf" srcId="{C376AC4D-4F00-4E64-91AE-3757F928859C}" destId="{78E4F78A-825A-4DA2-8785-50264EB9537D}" srcOrd="0" destOrd="0" presId="urn:microsoft.com/office/officeart/2018/2/layout/IconVerticalSolidList"/>
    <dgm:cxn modelId="{E581CEBE-6C72-4328-9A4F-76001B3F7553}" type="presOf" srcId="{EFA953B7-6480-482B-877F-E07CFB03CA97}" destId="{2F6C4CCC-6518-49DB-ACD1-51E3CE8159EE}" srcOrd="0" destOrd="0" presId="urn:microsoft.com/office/officeart/2018/2/layout/IconVerticalSolidList"/>
    <dgm:cxn modelId="{07012CCB-C175-4353-A824-54F5474596EF}" srcId="{C6E1E0E2-BA62-4AD4-A882-B93AB38E9D1F}" destId="{C376AC4D-4F00-4E64-91AE-3757F928859C}" srcOrd="4" destOrd="0" parTransId="{5790D07F-A5CC-46A3-AE86-7F82DB668945}" sibTransId="{662E00A1-1571-431F-AF24-D2361B262069}"/>
    <dgm:cxn modelId="{D37E48CD-5307-498A-9409-72EE4640F9BB}" srcId="{C6E1E0E2-BA62-4AD4-A882-B93AB38E9D1F}" destId="{79094572-E0EC-4A52-8E19-7E4BBB68488A}" srcOrd="3" destOrd="0" parTransId="{0845B84F-1540-4BC7-91A3-851934E75175}" sibTransId="{10A3F1AD-0B86-4D61-90EE-FB324BA5742A}"/>
    <dgm:cxn modelId="{BA9F1EE8-4638-4AEA-BF13-2298ED1B493B}" type="presOf" srcId="{5335930E-82C9-4AFF-AD95-A8F0838CA23C}" destId="{8747F8AB-1108-41E1-865F-4B83E560BAF4}" srcOrd="0" destOrd="0" presId="urn:microsoft.com/office/officeart/2018/2/layout/IconVerticalSolidList"/>
    <dgm:cxn modelId="{193915EA-D969-4058-8556-DC04D2DFEB02}" srcId="{C6E1E0E2-BA62-4AD4-A882-B93AB38E9D1F}" destId="{5335930E-82C9-4AFF-AD95-A8F0838CA23C}" srcOrd="1" destOrd="0" parTransId="{14691327-349D-47A6-B6FF-B969D40FC89F}" sibTransId="{40F47F30-7877-478A-924C-B42E703F3628}"/>
    <dgm:cxn modelId="{88445F4F-C16E-4CD4-A800-0CBC577DA70A}" type="presParOf" srcId="{37BC7D6B-0A90-45F0-984E-8DFEEEDDC171}" destId="{875D98EA-FFBF-4FF0-863F-8610C4E8CA42}" srcOrd="0" destOrd="0" presId="urn:microsoft.com/office/officeart/2018/2/layout/IconVerticalSolidList"/>
    <dgm:cxn modelId="{CFF87F7B-B94E-400A-BC5A-56CA61D6DB0D}" type="presParOf" srcId="{875D98EA-FFBF-4FF0-863F-8610C4E8CA42}" destId="{6F6149B2-0BD9-4FD6-8D1F-AF6CDA646B8E}" srcOrd="0" destOrd="0" presId="urn:microsoft.com/office/officeart/2018/2/layout/IconVerticalSolidList"/>
    <dgm:cxn modelId="{9F8DCF50-13BB-415D-966E-A6E187EF9C32}" type="presParOf" srcId="{875D98EA-FFBF-4FF0-863F-8610C4E8CA42}" destId="{AF7630D6-671E-4A58-9526-19146268491F}" srcOrd="1" destOrd="0" presId="urn:microsoft.com/office/officeart/2018/2/layout/IconVerticalSolidList"/>
    <dgm:cxn modelId="{623F4203-4D49-4037-8903-70C72F5E5BEC}" type="presParOf" srcId="{875D98EA-FFBF-4FF0-863F-8610C4E8CA42}" destId="{6EDDABBC-49B7-4093-A0FD-392F2A393FC8}" srcOrd="2" destOrd="0" presId="urn:microsoft.com/office/officeart/2018/2/layout/IconVerticalSolidList"/>
    <dgm:cxn modelId="{5C7CC00B-7115-49EF-913A-CD0B37D67AB6}" type="presParOf" srcId="{875D98EA-FFBF-4FF0-863F-8610C4E8CA42}" destId="{432E855A-F904-4688-9D4C-D535578B30C0}" srcOrd="3" destOrd="0" presId="urn:microsoft.com/office/officeart/2018/2/layout/IconVerticalSolidList"/>
    <dgm:cxn modelId="{13805641-E10B-4F18-9024-5B7547960AFD}" type="presParOf" srcId="{37BC7D6B-0A90-45F0-984E-8DFEEEDDC171}" destId="{7607AC2E-6B6E-46B7-88C3-448BA1407109}" srcOrd="1" destOrd="0" presId="urn:microsoft.com/office/officeart/2018/2/layout/IconVerticalSolidList"/>
    <dgm:cxn modelId="{7F2A9E33-A125-438B-8A7C-2066DDC4D305}" type="presParOf" srcId="{37BC7D6B-0A90-45F0-984E-8DFEEEDDC171}" destId="{9D27C6C3-3C0B-454A-BDC3-7B38B3785094}" srcOrd="2" destOrd="0" presId="urn:microsoft.com/office/officeart/2018/2/layout/IconVerticalSolidList"/>
    <dgm:cxn modelId="{3DFFE4E7-6411-404E-84D2-367208BF2680}" type="presParOf" srcId="{9D27C6C3-3C0B-454A-BDC3-7B38B3785094}" destId="{B5DB8C0A-8141-419E-A3E4-8B590F98AF9A}" srcOrd="0" destOrd="0" presId="urn:microsoft.com/office/officeart/2018/2/layout/IconVerticalSolidList"/>
    <dgm:cxn modelId="{100756CE-AF81-47C0-AF4C-429E316D2920}" type="presParOf" srcId="{9D27C6C3-3C0B-454A-BDC3-7B38B3785094}" destId="{ABBE13E6-5EA3-4F48-9DF8-0C1437CB07DE}" srcOrd="1" destOrd="0" presId="urn:microsoft.com/office/officeart/2018/2/layout/IconVerticalSolidList"/>
    <dgm:cxn modelId="{29078C21-F8D9-45A4-B8D3-D2661B1CAB1A}" type="presParOf" srcId="{9D27C6C3-3C0B-454A-BDC3-7B38B3785094}" destId="{9995557A-EF32-4D72-9184-1F8D5515DCA9}" srcOrd="2" destOrd="0" presId="urn:microsoft.com/office/officeart/2018/2/layout/IconVerticalSolidList"/>
    <dgm:cxn modelId="{133778A2-9583-4CD8-ABFF-D5EE0C228576}" type="presParOf" srcId="{9D27C6C3-3C0B-454A-BDC3-7B38B3785094}" destId="{8747F8AB-1108-41E1-865F-4B83E560BAF4}" srcOrd="3" destOrd="0" presId="urn:microsoft.com/office/officeart/2018/2/layout/IconVerticalSolidList"/>
    <dgm:cxn modelId="{FE2B231D-2710-407B-A701-A6EC31B908AE}" type="presParOf" srcId="{37BC7D6B-0A90-45F0-984E-8DFEEEDDC171}" destId="{EEEDFBF1-8758-4471-A56E-4659827B2BD0}" srcOrd="3" destOrd="0" presId="urn:microsoft.com/office/officeart/2018/2/layout/IconVerticalSolidList"/>
    <dgm:cxn modelId="{9AA8CD24-7D66-4D0D-91BD-0D3DFC27C549}" type="presParOf" srcId="{37BC7D6B-0A90-45F0-984E-8DFEEEDDC171}" destId="{4A21712D-56A9-4F6C-8E7C-9D8D56B91032}" srcOrd="4" destOrd="0" presId="urn:microsoft.com/office/officeart/2018/2/layout/IconVerticalSolidList"/>
    <dgm:cxn modelId="{D09039CC-A719-44D6-BE94-DED501F02C47}" type="presParOf" srcId="{4A21712D-56A9-4F6C-8E7C-9D8D56B91032}" destId="{78B977A7-5BBA-4920-94C2-6BCE98B0711D}" srcOrd="0" destOrd="0" presId="urn:microsoft.com/office/officeart/2018/2/layout/IconVerticalSolidList"/>
    <dgm:cxn modelId="{DF692DD0-EFFD-4399-935E-E804683F05E5}" type="presParOf" srcId="{4A21712D-56A9-4F6C-8E7C-9D8D56B91032}" destId="{85D4C00C-B6BF-4147-8F8A-32432F6B20FE}" srcOrd="1" destOrd="0" presId="urn:microsoft.com/office/officeart/2018/2/layout/IconVerticalSolidList"/>
    <dgm:cxn modelId="{93567381-BAE6-4237-8A47-71A40DDA9FCF}" type="presParOf" srcId="{4A21712D-56A9-4F6C-8E7C-9D8D56B91032}" destId="{E4DF9209-79C9-44B7-B55E-53C5F3B2026D}" srcOrd="2" destOrd="0" presId="urn:microsoft.com/office/officeart/2018/2/layout/IconVerticalSolidList"/>
    <dgm:cxn modelId="{A013BD87-CBA8-443F-B249-65530BDC453D}" type="presParOf" srcId="{4A21712D-56A9-4F6C-8E7C-9D8D56B91032}" destId="{2F6C4CCC-6518-49DB-ACD1-51E3CE8159EE}" srcOrd="3" destOrd="0" presId="urn:microsoft.com/office/officeart/2018/2/layout/IconVerticalSolidList"/>
    <dgm:cxn modelId="{829D6342-75AC-44F0-8E3A-28DB872C1A2C}" type="presParOf" srcId="{37BC7D6B-0A90-45F0-984E-8DFEEEDDC171}" destId="{D66EFCEF-E129-4A5F-AE79-8E2A7C441D89}" srcOrd="5" destOrd="0" presId="urn:microsoft.com/office/officeart/2018/2/layout/IconVerticalSolidList"/>
    <dgm:cxn modelId="{6239BFFA-A1D0-440E-BA2B-10F25E54BCE1}" type="presParOf" srcId="{37BC7D6B-0A90-45F0-984E-8DFEEEDDC171}" destId="{BC08A7AF-A571-4610-B1F6-865C54BD0B3F}" srcOrd="6" destOrd="0" presId="urn:microsoft.com/office/officeart/2018/2/layout/IconVerticalSolidList"/>
    <dgm:cxn modelId="{2C556E49-B5A2-4967-9D59-ECA2FA52768B}" type="presParOf" srcId="{BC08A7AF-A571-4610-B1F6-865C54BD0B3F}" destId="{68D07FF2-0A04-4235-B08E-300BBC4C8386}" srcOrd="0" destOrd="0" presId="urn:microsoft.com/office/officeart/2018/2/layout/IconVerticalSolidList"/>
    <dgm:cxn modelId="{56CF1B91-397B-4508-A0CD-D1136B05EFA6}" type="presParOf" srcId="{BC08A7AF-A571-4610-B1F6-865C54BD0B3F}" destId="{438B1F63-259A-486D-AB18-C7D246F082D4}" srcOrd="1" destOrd="0" presId="urn:microsoft.com/office/officeart/2018/2/layout/IconVerticalSolidList"/>
    <dgm:cxn modelId="{6ABEFD0A-0BC9-48C5-AAE1-5C77C80DE857}" type="presParOf" srcId="{BC08A7AF-A571-4610-B1F6-865C54BD0B3F}" destId="{E8B22ED1-9534-4848-8780-292AA52ECFF4}" srcOrd="2" destOrd="0" presId="urn:microsoft.com/office/officeart/2018/2/layout/IconVerticalSolidList"/>
    <dgm:cxn modelId="{31A46939-7097-4B64-BC83-8A127B3C81E6}" type="presParOf" srcId="{BC08A7AF-A571-4610-B1F6-865C54BD0B3F}" destId="{2ABF5FD7-E110-4B41-B02B-97A14E0B18DA}" srcOrd="3" destOrd="0" presId="urn:microsoft.com/office/officeart/2018/2/layout/IconVerticalSolidList"/>
    <dgm:cxn modelId="{31F4C1E6-1777-4F17-8F89-C5138798944C}" type="presParOf" srcId="{37BC7D6B-0A90-45F0-984E-8DFEEEDDC171}" destId="{54A8E8DE-ACED-44BF-8887-F73DD3B5A966}" srcOrd="7" destOrd="0" presId="urn:microsoft.com/office/officeart/2018/2/layout/IconVerticalSolidList"/>
    <dgm:cxn modelId="{C96BFEAA-BDCA-4A4E-8A83-0787A83AA432}" type="presParOf" srcId="{37BC7D6B-0A90-45F0-984E-8DFEEEDDC171}" destId="{953C1DF9-828F-455B-BC7C-3A2F9F535D60}" srcOrd="8" destOrd="0" presId="urn:microsoft.com/office/officeart/2018/2/layout/IconVerticalSolidList"/>
    <dgm:cxn modelId="{544192EC-0C57-41EF-9082-5F468BEF5E49}" type="presParOf" srcId="{953C1DF9-828F-455B-BC7C-3A2F9F535D60}" destId="{67322EE1-754B-4DE5-8104-C7A6F049F88C}" srcOrd="0" destOrd="0" presId="urn:microsoft.com/office/officeart/2018/2/layout/IconVerticalSolidList"/>
    <dgm:cxn modelId="{CD41DEB8-18CB-4E92-BBAE-4DB0C47E13BF}" type="presParOf" srcId="{953C1DF9-828F-455B-BC7C-3A2F9F535D60}" destId="{A39099F4-9068-47B1-9FD2-7663BCC5D7FE}" srcOrd="1" destOrd="0" presId="urn:microsoft.com/office/officeart/2018/2/layout/IconVerticalSolidList"/>
    <dgm:cxn modelId="{29E74636-ECB3-4993-B4D4-A396BD629AD7}" type="presParOf" srcId="{953C1DF9-828F-455B-BC7C-3A2F9F535D60}" destId="{5F7336B9-3878-431D-B738-607387448D25}" srcOrd="2" destOrd="0" presId="urn:microsoft.com/office/officeart/2018/2/layout/IconVerticalSolidList"/>
    <dgm:cxn modelId="{786663B4-7F79-4409-A4B8-FA37E61DFF18}" type="presParOf" srcId="{953C1DF9-828F-455B-BC7C-3A2F9F535D60}" destId="{78E4F78A-825A-4DA2-8785-50264EB9537D}"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44BDD2-D8EC-4A29-940A-0D184CE1E1E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B2506F9-FD7B-4461-892E-93A572589693}">
      <dgm:prSet/>
      <dgm:spPr/>
      <dgm:t>
        <a:bodyPr/>
        <a:lstStyle/>
        <a:p>
          <a:r>
            <a:rPr lang="en-US" b="0" i="0"/>
            <a:t>Are substances that have a colour change when they react with acids and bases</a:t>
          </a:r>
          <a:endParaRPr lang="en-US"/>
        </a:p>
      </dgm:t>
    </dgm:pt>
    <dgm:pt modelId="{1FD65A0A-6B4C-4911-86C0-3A30F2871177}" type="parTrans" cxnId="{91EF962B-874F-43ED-A15A-8089984C64DE}">
      <dgm:prSet/>
      <dgm:spPr/>
      <dgm:t>
        <a:bodyPr/>
        <a:lstStyle/>
        <a:p>
          <a:endParaRPr lang="en-US"/>
        </a:p>
      </dgm:t>
    </dgm:pt>
    <dgm:pt modelId="{592DF7B6-22EA-4C1C-902E-69C53639ADC5}" type="sibTrans" cxnId="{91EF962B-874F-43ED-A15A-8089984C64DE}">
      <dgm:prSet/>
      <dgm:spPr/>
      <dgm:t>
        <a:bodyPr/>
        <a:lstStyle/>
        <a:p>
          <a:endParaRPr lang="en-US"/>
        </a:p>
      </dgm:t>
    </dgm:pt>
    <dgm:pt modelId="{354954E6-1636-4B28-8527-E21F62B9215A}">
      <dgm:prSet/>
      <dgm:spPr/>
      <dgm:t>
        <a:bodyPr/>
        <a:lstStyle/>
        <a:p>
          <a:r>
            <a:rPr lang="en-US" b="0" i="0"/>
            <a:t>What is an example we have seen this year?</a:t>
          </a:r>
          <a:endParaRPr lang="en-US"/>
        </a:p>
      </dgm:t>
    </dgm:pt>
    <dgm:pt modelId="{3335ACFB-4CA4-44AC-887B-2081B41C7528}" type="parTrans" cxnId="{95C171DF-39B2-42C1-902D-0C0370231E27}">
      <dgm:prSet/>
      <dgm:spPr/>
      <dgm:t>
        <a:bodyPr/>
        <a:lstStyle/>
        <a:p>
          <a:endParaRPr lang="en-US"/>
        </a:p>
      </dgm:t>
    </dgm:pt>
    <dgm:pt modelId="{A5436AAC-BEA6-49F6-9655-44B5F333B671}" type="sibTrans" cxnId="{95C171DF-39B2-42C1-902D-0C0370231E27}">
      <dgm:prSet/>
      <dgm:spPr/>
      <dgm:t>
        <a:bodyPr/>
        <a:lstStyle/>
        <a:p>
          <a:endParaRPr lang="en-US"/>
        </a:p>
      </dgm:t>
    </dgm:pt>
    <dgm:pt modelId="{05A4D5D4-E333-4CF0-A739-288C947D8C09}">
      <dgm:prSet/>
      <dgm:spPr/>
      <dgm:t>
        <a:bodyPr/>
        <a:lstStyle/>
        <a:p>
          <a:r>
            <a:rPr lang="en-US" b="0" i="0"/>
            <a:t>Bromothymol Blue</a:t>
          </a:r>
          <a:endParaRPr lang="en-US"/>
        </a:p>
      </dgm:t>
    </dgm:pt>
    <dgm:pt modelId="{B30E570E-F1C2-472B-9B71-E2BFB4FE9687}" type="parTrans" cxnId="{317DC380-BDCB-4B51-99EF-CABC438C39CB}">
      <dgm:prSet/>
      <dgm:spPr/>
      <dgm:t>
        <a:bodyPr/>
        <a:lstStyle/>
        <a:p>
          <a:endParaRPr lang="en-US"/>
        </a:p>
      </dgm:t>
    </dgm:pt>
    <dgm:pt modelId="{ECC2B8F6-7562-4E3F-ACDC-2A1F2D28BD2C}" type="sibTrans" cxnId="{317DC380-BDCB-4B51-99EF-CABC438C39CB}">
      <dgm:prSet/>
      <dgm:spPr/>
      <dgm:t>
        <a:bodyPr/>
        <a:lstStyle/>
        <a:p>
          <a:endParaRPr lang="en-US"/>
        </a:p>
      </dgm:t>
    </dgm:pt>
    <dgm:pt modelId="{3BC9FC32-5761-42B5-B926-342BD3D32992}">
      <dgm:prSet/>
      <dgm:spPr/>
      <dgm:t>
        <a:bodyPr/>
        <a:lstStyle/>
        <a:p>
          <a:r>
            <a:rPr lang="en-US" b="0" i="0"/>
            <a:t>Universal Indicator (has a range of colours based on pH)</a:t>
          </a:r>
          <a:endParaRPr lang="en-US"/>
        </a:p>
      </dgm:t>
    </dgm:pt>
    <dgm:pt modelId="{46B874E4-15F1-4498-94C4-4C10E6360102}" type="parTrans" cxnId="{EBD8668D-EB60-4ECA-94DF-59087BE382A1}">
      <dgm:prSet/>
      <dgm:spPr/>
      <dgm:t>
        <a:bodyPr/>
        <a:lstStyle/>
        <a:p>
          <a:endParaRPr lang="en-US"/>
        </a:p>
      </dgm:t>
    </dgm:pt>
    <dgm:pt modelId="{74790151-7381-443D-BEE8-0F5CF6D1F404}" type="sibTrans" cxnId="{EBD8668D-EB60-4ECA-94DF-59087BE382A1}">
      <dgm:prSet/>
      <dgm:spPr/>
      <dgm:t>
        <a:bodyPr/>
        <a:lstStyle/>
        <a:p>
          <a:endParaRPr lang="en-US"/>
        </a:p>
      </dgm:t>
    </dgm:pt>
    <dgm:pt modelId="{F6FF9CBD-BF66-45E6-9EEE-236EA15DF2DB}" type="pres">
      <dgm:prSet presAssocID="{0444BDD2-D8EC-4A29-940A-0D184CE1E1E5}" presName="linear" presStyleCnt="0">
        <dgm:presLayoutVars>
          <dgm:animLvl val="lvl"/>
          <dgm:resizeHandles val="exact"/>
        </dgm:presLayoutVars>
      </dgm:prSet>
      <dgm:spPr/>
    </dgm:pt>
    <dgm:pt modelId="{C855D559-1621-4746-8026-76BD796740E5}" type="pres">
      <dgm:prSet presAssocID="{7B2506F9-FD7B-4461-892E-93A572589693}" presName="parentText" presStyleLbl="node1" presStyleIdx="0" presStyleCnt="2">
        <dgm:presLayoutVars>
          <dgm:chMax val="0"/>
          <dgm:bulletEnabled val="1"/>
        </dgm:presLayoutVars>
      </dgm:prSet>
      <dgm:spPr/>
    </dgm:pt>
    <dgm:pt modelId="{190D3F04-2479-40C1-AEF9-37DD8CE8FDDE}" type="pres">
      <dgm:prSet presAssocID="{592DF7B6-22EA-4C1C-902E-69C53639ADC5}" presName="spacer" presStyleCnt="0"/>
      <dgm:spPr/>
    </dgm:pt>
    <dgm:pt modelId="{652CEA61-4B1B-409D-B432-E4B13171954C}" type="pres">
      <dgm:prSet presAssocID="{354954E6-1636-4B28-8527-E21F62B9215A}" presName="parentText" presStyleLbl="node1" presStyleIdx="1" presStyleCnt="2">
        <dgm:presLayoutVars>
          <dgm:chMax val="0"/>
          <dgm:bulletEnabled val="1"/>
        </dgm:presLayoutVars>
      </dgm:prSet>
      <dgm:spPr/>
    </dgm:pt>
    <dgm:pt modelId="{EB9B0925-A99B-4DF0-8162-475814061382}" type="pres">
      <dgm:prSet presAssocID="{354954E6-1636-4B28-8527-E21F62B9215A}" presName="childText" presStyleLbl="revTx" presStyleIdx="0" presStyleCnt="1">
        <dgm:presLayoutVars>
          <dgm:bulletEnabled val="1"/>
        </dgm:presLayoutVars>
      </dgm:prSet>
      <dgm:spPr/>
    </dgm:pt>
  </dgm:ptLst>
  <dgm:cxnLst>
    <dgm:cxn modelId="{4FA21009-72AF-4DF1-B2E5-983FBA2DC130}" type="presOf" srcId="{05A4D5D4-E333-4CF0-A739-288C947D8C09}" destId="{EB9B0925-A99B-4DF0-8162-475814061382}" srcOrd="0" destOrd="0" presId="urn:microsoft.com/office/officeart/2005/8/layout/vList2"/>
    <dgm:cxn modelId="{FE0B521A-12B2-4960-9EAA-5E370B9ED37E}" type="presOf" srcId="{354954E6-1636-4B28-8527-E21F62B9215A}" destId="{652CEA61-4B1B-409D-B432-E4B13171954C}" srcOrd="0" destOrd="0" presId="urn:microsoft.com/office/officeart/2005/8/layout/vList2"/>
    <dgm:cxn modelId="{9013171C-192E-4470-A326-11FEED98353F}" type="presOf" srcId="{0444BDD2-D8EC-4A29-940A-0D184CE1E1E5}" destId="{F6FF9CBD-BF66-45E6-9EEE-236EA15DF2DB}" srcOrd="0" destOrd="0" presId="urn:microsoft.com/office/officeart/2005/8/layout/vList2"/>
    <dgm:cxn modelId="{91EF962B-874F-43ED-A15A-8089984C64DE}" srcId="{0444BDD2-D8EC-4A29-940A-0D184CE1E1E5}" destId="{7B2506F9-FD7B-4461-892E-93A572589693}" srcOrd="0" destOrd="0" parTransId="{1FD65A0A-6B4C-4911-86C0-3A30F2871177}" sibTransId="{592DF7B6-22EA-4C1C-902E-69C53639ADC5}"/>
    <dgm:cxn modelId="{A7D88C54-E8C8-44FD-9C96-2A00538194EA}" type="presOf" srcId="{7B2506F9-FD7B-4461-892E-93A572589693}" destId="{C855D559-1621-4746-8026-76BD796740E5}" srcOrd="0" destOrd="0" presId="urn:microsoft.com/office/officeart/2005/8/layout/vList2"/>
    <dgm:cxn modelId="{317DC380-BDCB-4B51-99EF-CABC438C39CB}" srcId="{354954E6-1636-4B28-8527-E21F62B9215A}" destId="{05A4D5D4-E333-4CF0-A739-288C947D8C09}" srcOrd="0" destOrd="0" parTransId="{B30E570E-F1C2-472B-9B71-E2BFB4FE9687}" sibTransId="{ECC2B8F6-7562-4E3F-ACDC-2A1F2D28BD2C}"/>
    <dgm:cxn modelId="{EBD8668D-EB60-4ECA-94DF-59087BE382A1}" srcId="{354954E6-1636-4B28-8527-E21F62B9215A}" destId="{3BC9FC32-5761-42B5-B926-342BD3D32992}" srcOrd="1" destOrd="0" parTransId="{46B874E4-15F1-4498-94C4-4C10E6360102}" sibTransId="{74790151-7381-443D-BEE8-0F5CF6D1F404}"/>
    <dgm:cxn modelId="{4BD3AD93-FF16-4731-B5F5-92374F13C53F}" type="presOf" srcId="{3BC9FC32-5761-42B5-B926-342BD3D32992}" destId="{EB9B0925-A99B-4DF0-8162-475814061382}" srcOrd="0" destOrd="1" presId="urn:microsoft.com/office/officeart/2005/8/layout/vList2"/>
    <dgm:cxn modelId="{95C171DF-39B2-42C1-902D-0C0370231E27}" srcId="{0444BDD2-D8EC-4A29-940A-0D184CE1E1E5}" destId="{354954E6-1636-4B28-8527-E21F62B9215A}" srcOrd="1" destOrd="0" parTransId="{3335ACFB-4CA4-44AC-887B-2081B41C7528}" sibTransId="{A5436AAC-BEA6-49F6-9655-44B5F333B671}"/>
    <dgm:cxn modelId="{01DE4462-E891-44E1-A823-80B05116BB19}" type="presParOf" srcId="{F6FF9CBD-BF66-45E6-9EEE-236EA15DF2DB}" destId="{C855D559-1621-4746-8026-76BD796740E5}" srcOrd="0" destOrd="0" presId="urn:microsoft.com/office/officeart/2005/8/layout/vList2"/>
    <dgm:cxn modelId="{7C52D50B-88ED-4C4A-9F65-1B5F862D858D}" type="presParOf" srcId="{F6FF9CBD-BF66-45E6-9EEE-236EA15DF2DB}" destId="{190D3F04-2479-40C1-AEF9-37DD8CE8FDDE}" srcOrd="1" destOrd="0" presId="urn:microsoft.com/office/officeart/2005/8/layout/vList2"/>
    <dgm:cxn modelId="{3E9E208E-065E-4604-A1F8-2CA5A8C4F890}" type="presParOf" srcId="{F6FF9CBD-BF66-45E6-9EEE-236EA15DF2DB}" destId="{652CEA61-4B1B-409D-B432-E4B13171954C}" srcOrd="2" destOrd="0" presId="urn:microsoft.com/office/officeart/2005/8/layout/vList2"/>
    <dgm:cxn modelId="{E41368EB-37A6-4B1C-A16D-EC12C8FF87F0}" type="presParOf" srcId="{F6FF9CBD-BF66-45E6-9EEE-236EA15DF2DB}" destId="{EB9B0925-A99B-4DF0-8162-475814061382}"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761B29-19B1-4FEE-ADA6-79720D67438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7DC4C36-D658-4737-9616-D317B8EF70B1}">
      <dgm:prSet/>
      <dgm:spPr/>
      <dgm:t>
        <a:bodyPr/>
        <a:lstStyle/>
        <a:p>
          <a:r>
            <a:rPr lang="en-US" b="0" i="0" baseline="0"/>
            <a:t>Mixture of plant compounds extracted from certain lichens</a:t>
          </a:r>
          <a:endParaRPr lang="en-US"/>
        </a:p>
      </dgm:t>
    </dgm:pt>
    <dgm:pt modelId="{361D2A99-EEC5-43F2-BBDB-827943311B81}" type="parTrans" cxnId="{C86E4693-6BEE-4C8F-80F3-D4D2F0A18403}">
      <dgm:prSet/>
      <dgm:spPr/>
      <dgm:t>
        <a:bodyPr/>
        <a:lstStyle/>
        <a:p>
          <a:endParaRPr lang="en-US"/>
        </a:p>
      </dgm:t>
    </dgm:pt>
    <dgm:pt modelId="{433A09F7-1AC4-493D-A685-A78C8199914B}" type="sibTrans" cxnId="{C86E4693-6BEE-4C8F-80F3-D4D2F0A18403}">
      <dgm:prSet/>
      <dgm:spPr/>
      <dgm:t>
        <a:bodyPr/>
        <a:lstStyle/>
        <a:p>
          <a:endParaRPr lang="en-US"/>
        </a:p>
      </dgm:t>
    </dgm:pt>
    <dgm:pt modelId="{70E71331-0E50-4002-B738-93E2EA4ABDF1}">
      <dgm:prSet/>
      <dgm:spPr/>
      <dgm:t>
        <a:bodyPr/>
        <a:lstStyle/>
        <a:p>
          <a:r>
            <a:rPr lang="en-US" b="0" i="0" baseline="0"/>
            <a:t>Looks light pink before reactions</a:t>
          </a:r>
          <a:endParaRPr lang="en-US"/>
        </a:p>
      </dgm:t>
    </dgm:pt>
    <dgm:pt modelId="{446B8980-8772-4F13-9714-F92EFAA135B7}" type="parTrans" cxnId="{5AF960F4-FF0A-4458-98CD-2D47843FAA5D}">
      <dgm:prSet/>
      <dgm:spPr/>
      <dgm:t>
        <a:bodyPr/>
        <a:lstStyle/>
        <a:p>
          <a:endParaRPr lang="en-US"/>
        </a:p>
      </dgm:t>
    </dgm:pt>
    <dgm:pt modelId="{B752E9A8-7687-4E7B-9465-20960FDB582E}" type="sibTrans" cxnId="{5AF960F4-FF0A-4458-98CD-2D47843FAA5D}">
      <dgm:prSet/>
      <dgm:spPr/>
      <dgm:t>
        <a:bodyPr/>
        <a:lstStyle/>
        <a:p>
          <a:endParaRPr lang="en-US"/>
        </a:p>
      </dgm:t>
    </dgm:pt>
    <dgm:pt modelId="{326BD821-9466-4EFE-A131-0F8E7F28230F}">
      <dgm:prSet/>
      <dgm:spPr/>
      <dgm:t>
        <a:bodyPr/>
        <a:lstStyle/>
        <a:p>
          <a:r>
            <a:rPr lang="en-US" b="0" i="0" baseline="0"/>
            <a:t>In the presence of </a:t>
          </a:r>
          <a:r>
            <a:rPr lang="en-US" b="1" i="0" baseline="0"/>
            <a:t>acid</a:t>
          </a:r>
          <a:r>
            <a:rPr lang="en-US" b="0" i="0" baseline="0"/>
            <a:t> it turns </a:t>
          </a:r>
          <a:r>
            <a:rPr lang="en-US" b="1" i="0" baseline="0"/>
            <a:t> red.</a:t>
          </a:r>
          <a:endParaRPr lang="en-US"/>
        </a:p>
      </dgm:t>
    </dgm:pt>
    <dgm:pt modelId="{394998E3-3FAE-413F-98DC-4EB8678A4F2C}" type="parTrans" cxnId="{196AC40D-FF86-44AA-AA7D-810EFBF0D05F}">
      <dgm:prSet/>
      <dgm:spPr/>
      <dgm:t>
        <a:bodyPr/>
        <a:lstStyle/>
        <a:p>
          <a:endParaRPr lang="en-US"/>
        </a:p>
      </dgm:t>
    </dgm:pt>
    <dgm:pt modelId="{A74DB282-5CBA-4844-BCEE-FC424E7C69D1}" type="sibTrans" cxnId="{196AC40D-FF86-44AA-AA7D-810EFBF0D05F}">
      <dgm:prSet/>
      <dgm:spPr/>
      <dgm:t>
        <a:bodyPr/>
        <a:lstStyle/>
        <a:p>
          <a:endParaRPr lang="en-US"/>
        </a:p>
      </dgm:t>
    </dgm:pt>
    <dgm:pt modelId="{E35891DA-7A40-4E9C-8D93-A9D9397863F3}">
      <dgm:prSet/>
      <dgm:spPr/>
      <dgm:t>
        <a:bodyPr/>
        <a:lstStyle/>
        <a:p>
          <a:r>
            <a:rPr lang="en-US" b="0" i="0" baseline="0"/>
            <a:t>In the presence of </a:t>
          </a:r>
          <a:r>
            <a:rPr lang="en-US" b="1" i="0" baseline="0"/>
            <a:t>base </a:t>
          </a:r>
          <a:r>
            <a:rPr lang="en-US" b="0" i="0" baseline="0"/>
            <a:t>it turns </a:t>
          </a:r>
          <a:r>
            <a:rPr lang="en-US" b="1" i="0" baseline="0"/>
            <a:t>blue</a:t>
          </a:r>
          <a:endParaRPr lang="en-US"/>
        </a:p>
      </dgm:t>
    </dgm:pt>
    <dgm:pt modelId="{41B9E5B6-8335-45A8-B067-4929D48A86B9}" type="parTrans" cxnId="{FC4C5BB0-9062-4021-B013-EEDAB58EECBC}">
      <dgm:prSet/>
      <dgm:spPr/>
      <dgm:t>
        <a:bodyPr/>
        <a:lstStyle/>
        <a:p>
          <a:endParaRPr lang="en-US"/>
        </a:p>
      </dgm:t>
    </dgm:pt>
    <dgm:pt modelId="{44B99C22-62A1-4585-B1B6-C41E01E4649B}" type="sibTrans" cxnId="{FC4C5BB0-9062-4021-B013-EEDAB58EECBC}">
      <dgm:prSet/>
      <dgm:spPr/>
      <dgm:t>
        <a:bodyPr/>
        <a:lstStyle/>
        <a:p>
          <a:endParaRPr lang="en-US"/>
        </a:p>
      </dgm:t>
    </dgm:pt>
    <dgm:pt modelId="{7B551A72-DAC5-41C3-94BD-4D6AC6D4EA9C}">
      <dgm:prSet/>
      <dgm:spPr/>
      <dgm:t>
        <a:bodyPr/>
        <a:lstStyle/>
        <a:p>
          <a:r>
            <a:rPr lang="en-US" b="0" i="0" baseline="0"/>
            <a:t>This is not an exact value… it just give an approximation of how acidic or basic a substance is</a:t>
          </a:r>
          <a:endParaRPr lang="en-US"/>
        </a:p>
      </dgm:t>
    </dgm:pt>
    <dgm:pt modelId="{20F9A430-709F-4DCC-A1E4-FBC12B08A795}" type="parTrans" cxnId="{6025931F-6AEB-450E-945D-4C43BE24DFE8}">
      <dgm:prSet/>
      <dgm:spPr/>
      <dgm:t>
        <a:bodyPr/>
        <a:lstStyle/>
        <a:p>
          <a:endParaRPr lang="en-US"/>
        </a:p>
      </dgm:t>
    </dgm:pt>
    <dgm:pt modelId="{5DA3FD2C-59D7-407A-A315-619DB60D4428}" type="sibTrans" cxnId="{6025931F-6AEB-450E-945D-4C43BE24DFE8}">
      <dgm:prSet/>
      <dgm:spPr/>
      <dgm:t>
        <a:bodyPr/>
        <a:lstStyle/>
        <a:p>
          <a:endParaRPr lang="en-US"/>
        </a:p>
      </dgm:t>
    </dgm:pt>
    <dgm:pt modelId="{D9DDE52D-6E33-4E46-8808-8411D5A3B0E3}" type="pres">
      <dgm:prSet presAssocID="{A0761B29-19B1-4FEE-ADA6-79720D674384}" presName="root" presStyleCnt="0">
        <dgm:presLayoutVars>
          <dgm:dir/>
          <dgm:resizeHandles val="exact"/>
        </dgm:presLayoutVars>
      </dgm:prSet>
      <dgm:spPr/>
    </dgm:pt>
    <dgm:pt modelId="{0AD8682D-5AF2-4A16-BDF1-800AC61F5630}" type="pres">
      <dgm:prSet presAssocID="{E7DC4C36-D658-4737-9616-D317B8EF70B1}" presName="compNode" presStyleCnt="0"/>
      <dgm:spPr/>
    </dgm:pt>
    <dgm:pt modelId="{9D580565-99B7-45D1-A52C-775217663B59}" type="pres">
      <dgm:prSet presAssocID="{E7DC4C36-D658-4737-9616-D317B8EF70B1}" presName="bgRect" presStyleLbl="bgShp" presStyleIdx="0" presStyleCnt="5"/>
      <dgm:spPr/>
    </dgm:pt>
    <dgm:pt modelId="{3FBA8FF1-57B1-4D2D-90FE-E44291B5743F}" type="pres">
      <dgm:prSet presAssocID="{E7DC4C36-D658-4737-9616-D317B8EF70B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9DC0092E-AA5B-4BA0-92E0-CD9BA6717D7D}" type="pres">
      <dgm:prSet presAssocID="{E7DC4C36-D658-4737-9616-D317B8EF70B1}" presName="spaceRect" presStyleCnt="0"/>
      <dgm:spPr/>
    </dgm:pt>
    <dgm:pt modelId="{A96E2BB2-A992-4B5D-9483-C797FD8AF5F4}" type="pres">
      <dgm:prSet presAssocID="{E7DC4C36-D658-4737-9616-D317B8EF70B1}" presName="parTx" presStyleLbl="revTx" presStyleIdx="0" presStyleCnt="5">
        <dgm:presLayoutVars>
          <dgm:chMax val="0"/>
          <dgm:chPref val="0"/>
        </dgm:presLayoutVars>
      </dgm:prSet>
      <dgm:spPr/>
    </dgm:pt>
    <dgm:pt modelId="{D9D752AC-5247-49C2-8309-75BA37731FA2}" type="pres">
      <dgm:prSet presAssocID="{433A09F7-1AC4-493D-A685-A78C8199914B}" presName="sibTrans" presStyleCnt="0"/>
      <dgm:spPr/>
    </dgm:pt>
    <dgm:pt modelId="{2EAC31B6-A46B-42DF-83C4-10488509D401}" type="pres">
      <dgm:prSet presAssocID="{70E71331-0E50-4002-B738-93E2EA4ABDF1}" presName="compNode" presStyleCnt="0"/>
      <dgm:spPr/>
    </dgm:pt>
    <dgm:pt modelId="{789B9CF7-59DD-44A7-92A2-A756690B428E}" type="pres">
      <dgm:prSet presAssocID="{70E71331-0E50-4002-B738-93E2EA4ABDF1}" presName="bgRect" presStyleLbl="bgShp" presStyleIdx="1" presStyleCnt="5"/>
      <dgm:spPr/>
    </dgm:pt>
    <dgm:pt modelId="{99151FD4-5F6D-407E-9E07-50FB50465649}" type="pres">
      <dgm:prSet presAssocID="{70E71331-0E50-4002-B738-93E2EA4ABDF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C215A6E4-5CCF-43B8-80D8-3A06EA41E062}" type="pres">
      <dgm:prSet presAssocID="{70E71331-0E50-4002-B738-93E2EA4ABDF1}" presName="spaceRect" presStyleCnt="0"/>
      <dgm:spPr/>
    </dgm:pt>
    <dgm:pt modelId="{82A94EF0-B2EA-47E1-80AE-00F4268E9525}" type="pres">
      <dgm:prSet presAssocID="{70E71331-0E50-4002-B738-93E2EA4ABDF1}" presName="parTx" presStyleLbl="revTx" presStyleIdx="1" presStyleCnt="5">
        <dgm:presLayoutVars>
          <dgm:chMax val="0"/>
          <dgm:chPref val="0"/>
        </dgm:presLayoutVars>
      </dgm:prSet>
      <dgm:spPr/>
    </dgm:pt>
    <dgm:pt modelId="{6DA1A27A-FD5E-4FEE-9FAD-A16D263CBB4D}" type="pres">
      <dgm:prSet presAssocID="{B752E9A8-7687-4E7B-9465-20960FDB582E}" presName="sibTrans" presStyleCnt="0"/>
      <dgm:spPr/>
    </dgm:pt>
    <dgm:pt modelId="{1BEAEF5B-CE7D-4891-B934-516C1D639201}" type="pres">
      <dgm:prSet presAssocID="{326BD821-9466-4EFE-A131-0F8E7F28230F}" presName="compNode" presStyleCnt="0"/>
      <dgm:spPr/>
    </dgm:pt>
    <dgm:pt modelId="{506FC27F-53E9-4FCA-A1DA-47B13B94BEEC}" type="pres">
      <dgm:prSet presAssocID="{326BD821-9466-4EFE-A131-0F8E7F28230F}" presName="bgRect" presStyleLbl="bgShp" presStyleIdx="2" presStyleCnt="5"/>
      <dgm:spPr/>
    </dgm:pt>
    <dgm:pt modelId="{ACC84206-09FB-40EA-8CCE-E3E4BF636D73}" type="pres">
      <dgm:prSet presAssocID="{326BD821-9466-4EFE-A131-0F8E7F28230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sconnected"/>
        </a:ext>
      </dgm:extLst>
    </dgm:pt>
    <dgm:pt modelId="{D4760FA0-E147-4922-9D21-7455CDC44F13}" type="pres">
      <dgm:prSet presAssocID="{326BD821-9466-4EFE-A131-0F8E7F28230F}" presName="spaceRect" presStyleCnt="0"/>
      <dgm:spPr/>
    </dgm:pt>
    <dgm:pt modelId="{576D6751-91D2-4DDC-9C0A-0DC5D9DAA0B6}" type="pres">
      <dgm:prSet presAssocID="{326BD821-9466-4EFE-A131-0F8E7F28230F}" presName="parTx" presStyleLbl="revTx" presStyleIdx="2" presStyleCnt="5">
        <dgm:presLayoutVars>
          <dgm:chMax val="0"/>
          <dgm:chPref val="0"/>
        </dgm:presLayoutVars>
      </dgm:prSet>
      <dgm:spPr/>
    </dgm:pt>
    <dgm:pt modelId="{38D990CD-0D7C-4806-AB6D-EBC09094B002}" type="pres">
      <dgm:prSet presAssocID="{A74DB282-5CBA-4844-BCEE-FC424E7C69D1}" presName="sibTrans" presStyleCnt="0"/>
      <dgm:spPr/>
    </dgm:pt>
    <dgm:pt modelId="{D044D07F-50C5-41E4-B41F-E73C1F13B8DA}" type="pres">
      <dgm:prSet presAssocID="{E35891DA-7A40-4E9C-8D93-A9D9397863F3}" presName="compNode" presStyleCnt="0"/>
      <dgm:spPr/>
    </dgm:pt>
    <dgm:pt modelId="{6B710247-E6F5-4B43-A23B-7478B75CA799}" type="pres">
      <dgm:prSet presAssocID="{E35891DA-7A40-4E9C-8D93-A9D9397863F3}" presName="bgRect" presStyleLbl="bgShp" presStyleIdx="3" presStyleCnt="5"/>
      <dgm:spPr/>
    </dgm:pt>
    <dgm:pt modelId="{BD5AF1A7-F03B-4785-A01F-2EA7E74257EF}" type="pres">
      <dgm:prSet presAssocID="{E35891DA-7A40-4E9C-8D93-A9D9397863F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rrow: U-turn with tail"/>
        </a:ext>
      </dgm:extLst>
    </dgm:pt>
    <dgm:pt modelId="{1B76BC99-F912-4F22-B392-771F5492E072}" type="pres">
      <dgm:prSet presAssocID="{E35891DA-7A40-4E9C-8D93-A9D9397863F3}" presName="spaceRect" presStyleCnt="0"/>
      <dgm:spPr/>
    </dgm:pt>
    <dgm:pt modelId="{41D8A23C-10C5-46CF-A959-2EBBB0915098}" type="pres">
      <dgm:prSet presAssocID="{E35891DA-7A40-4E9C-8D93-A9D9397863F3}" presName="parTx" presStyleLbl="revTx" presStyleIdx="3" presStyleCnt="5">
        <dgm:presLayoutVars>
          <dgm:chMax val="0"/>
          <dgm:chPref val="0"/>
        </dgm:presLayoutVars>
      </dgm:prSet>
      <dgm:spPr/>
    </dgm:pt>
    <dgm:pt modelId="{0ACBA699-282C-45CA-965F-0DEF6064141E}" type="pres">
      <dgm:prSet presAssocID="{44B99C22-62A1-4585-B1B6-C41E01E4649B}" presName="sibTrans" presStyleCnt="0"/>
      <dgm:spPr/>
    </dgm:pt>
    <dgm:pt modelId="{59064B00-E7B5-41E0-AA88-F93050DD5246}" type="pres">
      <dgm:prSet presAssocID="{7B551A72-DAC5-41C3-94BD-4D6AC6D4EA9C}" presName="compNode" presStyleCnt="0"/>
      <dgm:spPr/>
    </dgm:pt>
    <dgm:pt modelId="{A1BFEE9F-96CA-4992-BD11-D8A447C09F52}" type="pres">
      <dgm:prSet presAssocID="{7B551A72-DAC5-41C3-94BD-4D6AC6D4EA9C}" presName="bgRect" presStyleLbl="bgShp" presStyleIdx="4" presStyleCnt="5"/>
      <dgm:spPr/>
    </dgm:pt>
    <dgm:pt modelId="{1C8BDB80-A00A-4387-9C59-561C1239AE46}" type="pres">
      <dgm:prSet presAssocID="{7B551A72-DAC5-41C3-94BD-4D6AC6D4EA9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itcoin"/>
        </a:ext>
      </dgm:extLst>
    </dgm:pt>
    <dgm:pt modelId="{4944F00E-47AA-44BF-9D6F-5DE53FC6E94A}" type="pres">
      <dgm:prSet presAssocID="{7B551A72-DAC5-41C3-94BD-4D6AC6D4EA9C}" presName="spaceRect" presStyleCnt="0"/>
      <dgm:spPr/>
    </dgm:pt>
    <dgm:pt modelId="{B56F9076-911D-45D3-BD65-972268992E2D}" type="pres">
      <dgm:prSet presAssocID="{7B551A72-DAC5-41C3-94BD-4D6AC6D4EA9C}" presName="parTx" presStyleLbl="revTx" presStyleIdx="4" presStyleCnt="5">
        <dgm:presLayoutVars>
          <dgm:chMax val="0"/>
          <dgm:chPref val="0"/>
        </dgm:presLayoutVars>
      </dgm:prSet>
      <dgm:spPr/>
    </dgm:pt>
  </dgm:ptLst>
  <dgm:cxnLst>
    <dgm:cxn modelId="{196AC40D-FF86-44AA-AA7D-810EFBF0D05F}" srcId="{A0761B29-19B1-4FEE-ADA6-79720D674384}" destId="{326BD821-9466-4EFE-A131-0F8E7F28230F}" srcOrd="2" destOrd="0" parTransId="{394998E3-3FAE-413F-98DC-4EB8678A4F2C}" sibTransId="{A74DB282-5CBA-4844-BCEE-FC424E7C69D1}"/>
    <dgm:cxn modelId="{6025931F-6AEB-450E-945D-4C43BE24DFE8}" srcId="{A0761B29-19B1-4FEE-ADA6-79720D674384}" destId="{7B551A72-DAC5-41C3-94BD-4D6AC6D4EA9C}" srcOrd="4" destOrd="0" parTransId="{20F9A430-709F-4DCC-A1E4-FBC12B08A795}" sibTransId="{5DA3FD2C-59D7-407A-A315-619DB60D4428}"/>
    <dgm:cxn modelId="{A8FEC463-62F8-4337-9165-9495D41BD29D}" type="presOf" srcId="{7B551A72-DAC5-41C3-94BD-4D6AC6D4EA9C}" destId="{B56F9076-911D-45D3-BD65-972268992E2D}" srcOrd="0" destOrd="0" presId="urn:microsoft.com/office/officeart/2018/2/layout/IconVerticalSolidList"/>
    <dgm:cxn modelId="{C595D68D-47CA-4783-BFAC-10BB18AA574C}" type="presOf" srcId="{326BD821-9466-4EFE-A131-0F8E7F28230F}" destId="{576D6751-91D2-4DDC-9C0A-0DC5D9DAA0B6}" srcOrd="0" destOrd="0" presId="urn:microsoft.com/office/officeart/2018/2/layout/IconVerticalSolidList"/>
    <dgm:cxn modelId="{C86E4693-6BEE-4C8F-80F3-D4D2F0A18403}" srcId="{A0761B29-19B1-4FEE-ADA6-79720D674384}" destId="{E7DC4C36-D658-4737-9616-D317B8EF70B1}" srcOrd="0" destOrd="0" parTransId="{361D2A99-EEC5-43F2-BBDB-827943311B81}" sibTransId="{433A09F7-1AC4-493D-A685-A78C8199914B}"/>
    <dgm:cxn modelId="{4E128BA0-2AD2-44DC-80FF-03B53B01FED5}" type="presOf" srcId="{A0761B29-19B1-4FEE-ADA6-79720D674384}" destId="{D9DDE52D-6E33-4E46-8808-8411D5A3B0E3}" srcOrd="0" destOrd="0" presId="urn:microsoft.com/office/officeart/2018/2/layout/IconVerticalSolidList"/>
    <dgm:cxn modelId="{FC4C5BB0-9062-4021-B013-EEDAB58EECBC}" srcId="{A0761B29-19B1-4FEE-ADA6-79720D674384}" destId="{E35891DA-7A40-4E9C-8D93-A9D9397863F3}" srcOrd="3" destOrd="0" parTransId="{41B9E5B6-8335-45A8-B067-4929D48A86B9}" sibTransId="{44B99C22-62A1-4585-B1B6-C41E01E4649B}"/>
    <dgm:cxn modelId="{F74A48C1-4D2C-41AD-97C5-2A68C8EC688F}" type="presOf" srcId="{E7DC4C36-D658-4737-9616-D317B8EF70B1}" destId="{A96E2BB2-A992-4B5D-9483-C797FD8AF5F4}" srcOrd="0" destOrd="0" presId="urn:microsoft.com/office/officeart/2018/2/layout/IconVerticalSolidList"/>
    <dgm:cxn modelId="{EB2603E2-69D9-4DCC-89F7-698173B22360}" type="presOf" srcId="{E35891DA-7A40-4E9C-8D93-A9D9397863F3}" destId="{41D8A23C-10C5-46CF-A959-2EBBB0915098}" srcOrd="0" destOrd="0" presId="urn:microsoft.com/office/officeart/2018/2/layout/IconVerticalSolidList"/>
    <dgm:cxn modelId="{D98456E6-49D7-4C1C-ADFA-2C3203D87CD7}" type="presOf" srcId="{70E71331-0E50-4002-B738-93E2EA4ABDF1}" destId="{82A94EF0-B2EA-47E1-80AE-00F4268E9525}" srcOrd="0" destOrd="0" presId="urn:microsoft.com/office/officeart/2018/2/layout/IconVerticalSolidList"/>
    <dgm:cxn modelId="{5AF960F4-FF0A-4458-98CD-2D47843FAA5D}" srcId="{A0761B29-19B1-4FEE-ADA6-79720D674384}" destId="{70E71331-0E50-4002-B738-93E2EA4ABDF1}" srcOrd="1" destOrd="0" parTransId="{446B8980-8772-4F13-9714-F92EFAA135B7}" sibTransId="{B752E9A8-7687-4E7B-9465-20960FDB582E}"/>
    <dgm:cxn modelId="{63923E85-6811-4493-92CA-B19A468BCC76}" type="presParOf" srcId="{D9DDE52D-6E33-4E46-8808-8411D5A3B0E3}" destId="{0AD8682D-5AF2-4A16-BDF1-800AC61F5630}" srcOrd="0" destOrd="0" presId="urn:microsoft.com/office/officeart/2018/2/layout/IconVerticalSolidList"/>
    <dgm:cxn modelId="{5B84B04E-3EA2-4A7D-89CD-10A3C0BFE92D}" type="presParOf" srcId="{0AD8682D-5AF2-4A16-BDF1-800AC61F5630}" destId="{9D580565-99B7-45D1-A52C-775217663B59}" srcOrd="0" destOrd="0" presId="urn:microsoft.com/office/officeart/2018/2/layout/IconVerticalSolidList"/>
    <dgm:cxn modelId="{A26CA264-F949-4CB9-8EA3-6FAEA5D5FAB5}" type="presParOf" srcId="{0AD8682D-5AF2-4A16-BDF1-800AC61F5630}" destId="{3FBA8FF1-57B1-4D2D-90FE-E44291B5743F}" srcOrd="1" destOrd="0" presId="urn:microsoft.com/office/officeart/2018/2/layout/IconVerticalSolidList"/>
    <dgm:cxn modelId="{806712A3-A83A-45B2-BD79-1B2EA1F7CD5B}" type="presParOf" srcId="{0AD8682D-5AF2-4A16-BDF1-800AC61F5630}" destId="{9DC0092E-AA5B-4BA0-92E0-CD9BA6717D7D}" srcOrd="2" destOrd="0" presId="urn:microsoft.com/office/officeart/2018/2/layout/IconVerticalSolidList"/>
    <dgm:cxn modelId="{A5649909-9793-481F-8C80-72B6D23ECF34}" type="presParOf" srcId="{0AD8682D-5AF2-4A16-BDF1-800AC61F5630}" destId="{A96E2BB2-A992-4B5D-9483-C797FD8AF5F4}" srcOrd="3" destOrd="0" presId="urn:microsoft.com/office/officeart/2018/2/layout/IconVerticalSolidList"/>
    <dgm:cxn modelId="{B0B691BC-311C-4974-A5A4-DE7F080B0754}" type="presParOf" srcId="{D9DDE52D-6E33-4E46-8808-8411D5A3B0E3}" destId="{D9D752AC-5247-49C2-8309-75BA37731FA2}" srcOrd="1" destOrd="0" presId="urn:microsoft.com/office/officeart/2018/2/layout/IconVerticalSolidList"/>
    <dgm:cxn modelId="{2E81DAC5-8C4A-4269-B8E2-D7A3F7DD4D7D}" type="presParOf" srcId="{D9DDE52D-6E33-4E46-8808-8411D5A3B0E3}" destId="{2EAC31B6-A46B-42DF-83C4-10488509D401}" srcOrd="2" destOrd="0" presId="urn:microsoft.com/office/officeart/2018/2/layout/IconVerticalSolidList"/>
    <dgm:cxn modelId="{88C95702-AF6B-41AB-B0E5-79303B9359FE}" type="presParOf" srcId="{2EAC31B6-A46B-42DF-83C4-10488509D401}" destId="{789B9CF7-59DD-44A7-92A2-A756690B428E}" srcOrd="0" destOrd="0" presId="urn:microsoft.com/office/officeart/2018/2/layout/IconVerticalSolidList"/>
    <dgm:cxn modelId="{2FF3FC2E-BF13-402E-A7CF-17F4C367508A}" type="presParOf" srcId="{2EAC31B6-A46B-42DF-83C4-10488509D401}" destId="{99151FD4-5F6D-407E-9E07-50FB50465649}" srcOrd="1" destOrd="0" presId="urn:microsoft.com/office/officeart/2018/2/layout/IconVerticalSolidList"/>
    <dgm:cxn modelId="{CF60CD14-CC1C-4017-9038-FCA7FD6D43ED}" type="presParOf" srcId="{2EAC31B6-A46B-42DF-83C4-10488509D401}" destId="{C215A6E4-5CCF-43B8-80D8-3A06EA41E062}" srcOrd="2" destOrd="0" presId="urn:microsoft.com/office/officeart/2018/2/layout/IconVerticalSolidList"/>
    <dgm:cxn modelId="{B33F76E7-E720-43EF-A761-16D2D3E4A97D}" type="presParOf" srcId="{2EAC31B6-A46B-42DF-83C4-10488509D401}" destId="{82A94EF0-B2EA-47E1-80AE-00F4268E9525}" srcOrd="3" destOrd="0" presId="urn:microsoft.com/office/officeart/2018/2/layout/IconVerticalSolidList"/>
    <dgm:cxn modelId="{81662498-9478-4B37-BCC7-ABC96571E0E3}" type="presParOf" srcId="{D9DDE52D-6E33-4E46-8808-8411D5A3B0E3}" destId="{6DA1A27A-FD5E-4FEE-9FAD-A16D263CBB4D}" srcOrd="3" destOrd="0" presId="urn:microsoft.com/office/officeart/2018/2/layout/IconVerticalSolidList"/>
    <dgm:cxn modelId="{3BD3A814-CEA7-43C4-8D3A-A30624BA75FD}" type="presParOf" srcId="{D9DDE52D-6E33-4E46-8808-8411D5A3B0E3}" destId="{1BEAEF5B-CE7D-4891-B934-516C1D639201}" srcOrd="4" destOrd="0" presId="urn:microsoft.com/office/officeart/2018/2/layout/IconVerticalSolidList"/>
    <dgm:cxn modelId="{DF404C01-2B87-4EC4-BBD5-5924FCA150B9}" type="presParOf" srcId="{1BEAEF5B-CE7D-4891-B934-516C1D639201}" destId="{506FC27F-53E9-4FCA-A1DA-47B13B94BEEC}" srcOrd="0" destOrd="0" presId="urn:microsoft.com/office/officeart/2018/2/layout/IconVerticalSolidList"/>
    <dgm:cxn modelId="{B47FE23D-B73A-4EAA-91E6-35E489810B46}" type="presParOf" srcId="{1BEAEF5B-CE7D-4891-B934-516C1D639201}" destId="{ACC84206-09FB-40EA-8CCE-E3E4BF636D73}" srcOrd="1" destOrd="0" presId="urn:microsoft.com/office/officeart/2018/2/layout/IconVerticalSolidList"/>
    <dgm:cxn modelId="{12F6A1AE-6611-4646-AD8F-3338AAF59D42}" type="presParOf" srcId="{1BEAEF5B-CE7D-4891-B934-516C1D639201}" destId="{D4760FA0-E147-4922-9D21-7455CDC44F13}" srcOrd="2" destOrd="0" presId="urn:microsoft.com/office/officeart/2018/2/layout/IconVerticalSolidList"/>
    <dgm:cxn modelId="{2EAB70D1-2854-466E-99ED-10992CBB5BBE}" type="presParOf" srcId="{1BEAEF5B-CE7D-4891-B934-516C1D639201}" destId="{576D6751-91D2-4DDC-9C0A-0DC5D9DAA0B6}" srcOrd="3" destOrd="0" presId="urn:microsoft.com/office/officeart/2018/2/layout/IconVerticalSolidList"/>
    <dgm:cxn modelId="{709C94FE-96AF-433D-8AE2-98E741CF1BAD}" type="presParOf" srcId="{D9DDE52D-6E33-4E46-8808-8411D5A3B0E3}" destId="{38D990CD-0D7C-4806-AB6D-EBC09094B002}" srcOrd="5" destOrd="0" presId="urn:microsoft.com/office/officeart/2018/2/layout/IconVerticalSolidList"/>
    <dgm:cxn modelId="{CA4E81E1-203E-4204-9EF0-C46F98AD06C9}" type="presParOf" srcId="{D9DDE52D-6E33-4E46-8808-8411D5A3B0E3}" destId="{D044D07F-50C5-41E4-B41F-E73C1F13B8DA}" srcOrd="6" destOrd="0" presId="urn:microsoft.com/office/officeart/2018/2/layout/IconVerticalSolidList"/>
    <dgm:cxn modelId="{0A8B4227-6712-48AF-8B64-444F44D40FC9}" type="presParOf" srcId="{D044D07F-50C5-41E4-B41F-E73C1F13B8DA}" destId="{6B710247-E6F5-4B43-A23B-7478B75CA799}" srcOrd="0" destOrd="0" presId="urn:microsoft.com/office/officeart/2018/2/layout/IconVerticalSolidList"/>
    <dgm:cxn modelId="{D4CB8B71-3E7A-4D43-9246-4781E5DCE69B}" type="presParOf" srcId="{D044D07F-50C5-41E4-B41F-E73C1F13B8DA}" destId="{BD5AF1A7-F03B-4785-A01F-2EA7E74257EF}" srcOrd="1" destOrd="0" presId="urn:microsoft.com/office/officeart/2018/2/layout/IconVerticalSolidList"/>
    <dgm:cxn modelId="{604C07BA-4DA9-4698-AEF1-961C3E95D13E}" type="presParOf" srcId="{D044D07F-50C5-41E4-B41F-E73C1F13B8DA}" destId="{1B76BC99-F912-4F22-B392-771F5492E072}" srcOrd="2" destOrd="0" presId="urn:microsoft.com/office/officeart/2018/2/layout/IconVerticalSolidList"/>
    <dgm:cxn modelId="{D0A73899-E1B0-45E3-97C6-2ABF91A0AA44}" type="presParOf" srcId="{D044D07F-50C5-41E4-B41F-E73C1F13B8DA}" destId="{41D8A23C-10C5-46CF-A959-2EBBB0915098}" srcOrd="3" destOrd="0" presId="urn:microsoft.com/office/officeart/2018/2/layout/IconVerticalSolidList"/>
    <dgm:cxn modelId="{B8925417-F99C-460B-A3E2-4C4AF5258728}" type="presParOf" srcId="{D9DDE52D-6E33-4E46-8808-8411D5A3B0E3}" destId="{0ACBA699-282C-45CA-965F-0DEF6064141E}" srcOrd="7" destOrd="0" presId="urn:microsoft.com/office/officeart/2018/2/layout/IconVerticalSolidList"/>
    <dgm:cxn modelId="{76B674C8-0315-40AA-931D-2EB1761904E5}" type="presParOf" srcId="{D9DDE52D-6E33-4E46-8808-8411D5A3B0E3}" destId="{59064B00-E7B5-41E0-AA88-F93050DD5246}" srcOrd="8" destOrd="0" presId="urn:microsoft.com/office/officeart/2018/2/layout/IconVerticalSolidList"/>
    <dgm:cxn modelId="{E44E9764-CD5E-47B5-8D80-76FF1C4B5A3C}" type="presParOf" srcId="{59064B00-E7B5-41E0-AA88-F93050DD5246}" destId="{A1BFEE9F-96CA-4992-BD11-D8A447C09F52}" srcOrd="0" destOrd="0" presId="urn:microsoft.com/office/officeart/2018/2/layout/IconVerticalSolidList"/>
    <dgm:cxn modelId="{1B941272-E4FD-4791-A0A9-B48E8856DBF1}" type="presParOf" srcId="{59064B00-E7B5-41E0-AA88-F93050DD5246}" destId="{1C8BDB80-A00A-4387-9C59-561C1239AE46}" srcOrd="1" destOrd="0" presId="urn:microsoft.com/office/officeart/2018/2/layout/IconVerticalSolidList"/>
    <dgm:cxn modelId="{121243F9-3607-4015-961D-BC9A6D73E61C}" type="presParOf" srcId="{59064B00-E7B5-41E0-AA88-F93050DD5246}" destId="{4944F00E-47AA-44BF-9D6F-5DE53FC6E94A}" srcOrd="2" destOrd="0" presId="urn:microsoft.com/office/officeart/2018/2/layout/IconVerticalSolidList"/>
    <dgm:cxn modelId="{E77D550B-1A4A-44B3-B705-AC6C542E77CF}" type="presParOf" srcId="{59064B00-E7B5-41E0-AA88-F93050DD5246}" destId="{B56F9076-911D-45D3-BD65-972268992E2D}"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B6B5AB-FFD0-46F6-80B7-CA45DE7BA7B7}"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36916F41-B6FF-41D3-A71E-57F5E72C8EB0}">
      <dgm:prSet custT="1"/>
      <dgm:spPr/>
      <dgm:t>
        <a:bodyPr/>
        <a:lstStyle/>
        <a:p>
          <a:r>
            <a:rPr lang="en-US" sz="2400" b="0" i="0"/>
            <a:t>Rain and Snow containing acidic compounds</a:t>
          </a:r>
          <a:endParaRPr lang="en-US" sz="2400"/>
        </a:p>
      </dgm:t>
    </dgm:pt>
    <dgm:pt modelId="{0633D0E0-FD9E-4AA3-9874-61EE44999509}" type="parTrans" cxnId="{97C8F1EA-D504-4F88-9AD2-D23991F997B6}">
      <dgm:prSet/>
      <dgm:spPr/>
      <dgm:t>
        <a:bodyPr/>
        <a:lstStyle/>
        <a:p>
          <a:endParaRPr lang="en-US" sz="1400"/>
        </a:p>
      </dgm:t>
    </dgm:pt>
    <dgm:pt modelId="{C269468B-2D9D-4D33-B4BE-BD81B66E0AA1}" type="sibTrans" cxnId="{97C8F1EA-D504-4F88-9AD2-D23991F997B6}">
      <dgm:prSet/>
      <dgm:spPr/>
      <dgm:t>
        <a:bodyPr/>
        <a:lstStyle/>
        <a:p>
          <a:endParaRPr lang="en-US" sz="1400"/>
        </a:p>
      </dgm:t>
    </dgm:pt>
    <dgm:pt modelId="{D8B1C365-BCD9-4B31-AC1B-19C0605F1CF8}">
      <dgm:prSet custT="1"/>
      <dgm:spPr/>
      <dgm:t>
        <a:bodyPr/>
        <a:lstStyle/>
        <a:p>
          <a:r>
            <a:rPr lang="en-US" sz="2400" b="0" i="0"/>
            <a:t>SO</a:t>
          </a:r>
          <a:r>
            <a:rPr lang="en-US" sz="2400" b="0" i="0" baseline="-25000"/>
            <a:t>2(g)</a:t>
          </a:r>
          <a:r>
            <a:rPr lang="en-US" sz="2400" b="0" i="0"/>
            <a:t> + H</a:t>
          </a:r>
          <a:r>
            <a:rPr lang="en-US" sz="2400" b="0" i="0" baseline="-25000"/>
            <a:t>2</a:t>
          </a:r>
          <a:r>
            <a:rPr lang="en-US" sz="2400" b="0" i="0"/>
            <a:t>O</a:t>
          </a:r>
          <a:r>
            <a:rPr lang="en-US" sz="2400" b="0" i="0" baseline="-25000"/>
            <a:t>(l)</a:t>
          </a:r>
          <a:r>
            <a:rPr lang="en-US" sz="2400" b="0" i="0"/>
            <a:t>  </a:t>
          </a:r>
          <a:r>
            <a:rPr lang="en-US" sz="2400" b="0" i="0">
              <a:sym typeface="Wingdings" panose="05000000000000000000" pitchFamily="2" charset="2"/>
            </a:rPr>
            <a:t></a:t>
          </a:r>
          <a:r>
            <a:rPr lang="en-US" sz="2400" b="0" i="0"/>
            <a:t> H</a:t>
          </a:r>
          <a:r>
            <a:rPr lang="en-US" sz="2400" b="0" i="0" baseline="-25000"/>
            <a:t>2</a:t>
          </a:r>
          <a:r>
            <a:rPr lang="en-US" sz="2400" b="0" i="0"/>
            <a:t>SO</a:t>
          </a:r>
          <a:r>
            <a:rPr lang="en-US" sz="2400" b="0" i="0" baseline="-25000"/>
            <a:t>3(aq)   </a:t>
          </a:r>
          <a:r>
            <a:rPr lang="en-US" sz="2400" b="0" i="0"/>
            <a:t>Sulfurous Acid</a:t>
          </a:r>
          <a:endParaRPr lang="en-US" sz="2400"/>
        </a:p>
      </dgm:t>
    </dgm:pt>
    <dgm:pt modelId="{F0697457-C8EB-4254-9C60-DF513B824EE0}" type="parTrans" cxnId="{74484A3A-9F41-4E62-A31C-8847891ADD97}">
      <dgm:prSet/>
      <dgm:spPr/>
      <dgm:t>
        <a:bodyPr/>
        <a:lstStyle/>
        <a:p>
          <a:endParaRPr lang="en-US" sz="1400"/>
        </a:p>
      </dgm:t>
    </dgm:pt>
    <dgm:pt modelId="{8621AF7D-8076-4D09-BDDE-12D41EB58BFD}" type="sibTrans" cxnId="{74484A3A-9F41-4E62-A31C-8847891ADD97}">
      <dgm:prSet/>
      <dgm:spPr/>
      <dgm:t>
        <a:bodyPr/>
        <a:lstStyle/>
        <a:p>
          <a:endParaRPr lang="en-US" sz="1400"/>
        </a:p>
      </dgm:t>
    </dgm:pt>
    <dgm:pt modelId="{FC945D08-A43B-476A-82BE-F0F4B042B5D0}">
      <dgm:prSet custT="1"/>
      <dgm:spPr/>
      <dgm:t>
        <a:bodyPr/>
        <a:lstStyle/>
        <a:p>
          <a:r>
            <a:rPr lang="en-US" sz="2400" b="0" i="0" dirty="0"/>
            <a:t>SO</a:t>
          </a:r>
          <a:r>
            <a:rPr lang="en-US" sz="2400" b="0" i="0" baseline="-25000" dirty="0"/>
            <a:t>3(g)</a:t>
          </a:r>
          <a:r>
            <a:rPr lang="en-US" sz="2400" b="0" i="0" dirty="0"/>
            <a:t> + H</a:t>
          </a:r>
          <a:r>
            <a:rPr lang="en-US" sz="2400" b="0" i="0" baseline="-25000" dirty="0"/>
            <a:t>2</a:t>
          </a:r>
          <a:r>
            <a:rPr lang="en-US" sz="2400" b="0" i="0" dirty="0"/>
            <a:t>O</a:t>
          </a:r>
          <a:r>
            <a:rPr lang="en-US" sz="2400" b="0" i="0" baseline="-25000" dirty="0"/>
            <a:t>(l)</a:t>
          </a:r>
          <a:r>
            <a:rPr lang="en-US" sz="2400" b="0" i="0" dirty="0"/>
            <a:t> </a:t>
          </a:r>
          <a:r>
            <a:rPr lang="en-US" sz="2400" dirty="0">
              <a:sym typeface="Wingdings" panose="05000000000000000000" pitchFamily="2" charset="2"/>
            </a:rPr>
            <a:t></a:t>
          </a:r>
          <a:r>
            <a:rPr lang="en-US" sz="2400" b="0" i="0" dirty="0"/>
            <a:t> H</a:t>
          </a:r>
          <a:r>
            <a:rPr lang="en-US" sz="2400" b="0" i="0" baseline="-25000" dirty="0"/>
            <a:t>2</a:t>
          </a:r>
          <a:r>
            <a:rPr lang="en-US" sz="2400" b="0" i="0" dirty="0"/>
            <a:t>SO</a:t>
          </a:r>
          <a:r>
            <a:rPr lang="en-US" sz="2400" b="0" i="0" baseline="-25000" dirty="0"/>
            <a:t>4(</a:t>
          </a:r>
          <a:r>
            <a:rPr lang="en-US" sz="2400" b="0" i="0" baseline="-25000" dirty="0" err="1"/>
            <a:t>aq</a:t>
          </a:r>
          <a:r>
            <a:rPr lang="en-US" sz="2400" b="0" i="0" baseline="-25000" dirty="0"/>
            <a:t>)  </a:t>
          </a:r>
          <a:r>
            <a:rPr lang="en-US" sz="2400" b="0" i="0" dirty="0"/>
            <a:t>Sulfuric Acid</a:t>
          </a:r>
          <a:endParaRPr lang="en-US" sz="2400" dirty="0"/>
        </a:p>
      </dgm:t>
    </dgm:pt>
    <dgm:pt modelId="{1526D6E9-8046-429C-BE7A-E601ECCE442B}" type="parTrans" cxnId="{02B774EC-7DA8-4C40-B290-952390EE0CAC}">
      <dgm:prSet/>
      <dgm:spPr/>
      <dgm:t>
        <a:bodyPr/>
        <a:lstStyle/>
        <a:p>
          <a:endParaRPr lang="en-US" sz="1400"/>
        </a:p>
      </dgm:t>
    </dgm:pt>
    <dgm:pt modelId="{B942DB68-21D7-47E1-A624-40394497733A}" type="sibTrans" cxnId="{02B774EC-7DA8-4C40-B290-952390EE0CAC}">
      <dgm:prSet/>
      <dgm:spPr/>
      <dgm:t>
        <a:bodyPr/>
        <a:lstStyle/>
        <a:p>
          <a:endParaRPr lang="en-US" sz="1400"/>
        </a:p>
      </dgm:t>
    </dgm:pt>
    <dgm:pt modelId="{A23B3CA8-2EED-403B-A750-D563CA416BD1}">
      <dgm:prSet custT="1"/>
      <dgm:spPr/>
      <dgm:t>
        <a:bodyPr/>
        <a:lstStyle/>
        <a:p>
          <a:r>
            <a:rPr lang="en-US" sz="2400" b="0" i="0"/>
            <a:t>2NO</a:t>
          </a:r>
          <a:r>
            <a:rPr lang="en-US" sz="2400" b="0" i="0" baseline="-25000"/>
            <a:t>2(g)</a:t>
          </a:r>
          <a:r>
            <a:rPr lang="en-US" sz="2400" b="0" i="0"/>
            <a:t> + H</a:t>
          </a:r>
          <a:r>
            <a:rPr lang="en-US" sz="2400" b="0" i="0" baseline="-25000"/>
            <a:t>2</a:t>
          </a:r>
          <a:r>
            <a:rPr lang="en-US" sz="2400" b="0" i="0"/>
            <a:t>O</a:t>
          </a:r>
          <a:r>
            <a:rPr lang="en-US" sz="2400" b="0" i="0" baseline="-25000"/>
            <a:t>(l)</a:t>
          </a:r>
          <a:r>
            <a:rPr lang="en-US" sz="2400" b="0" i="0"/>
            <a:t> </a:t>
          </a:r>
          <a:r>
            <a:rPr lang="en-US" sz="2400">
              <a:sym typeface="Wingdings" panose="05000000000000000000" pitchFamily="2" charset="2"/>
            </a:rPr>
            <a:t></a:t>
          </a:r>
          <a:r>
            <a:rPr lang="en-US" sz="2400" b="0" i="0"/>
            <a:t> HNO</a:t>
          </a:r>
          <a:r>
            <a:rPr lang="en-US" sz="2400" b="0" i="0" baseline="-25000"/>
            <a:t>2(aq) </a:t>
          </a:r>
          <a:r>
            <a:rPr lang="en-US" sz="2400" b="0" i="0"/>
            <a:t> + HNO</a:t>
          </a:r>
          <a:r>
            <a:rPr lang="en-US" sz="2400" b="0" i="0" baseline="-25000"/>
            <a:t>3(aq)  </a:t>
          </a:r>
          <a:r>
            <a:rPr lang="en-US" sz="2400" b="0" i="0"/>
            <a:t>Nitrous and Nitric Acid </a:t>
          </a:r>
          <a:endParaRPr lang="en-US" sz="2400"/>
        </a:p>
      </dgm:t>
    </dgm:pt>
    <dgm:pt modelId="{60CA28A5-5A16-467A-9E3D-3F5FC81F666C}" type="parTrans" cxnId="{24A53A10-FFAB-4EC8-AD62-E5980AC88525}">
      <dgm:prSet/>
      <dgm:spPr/>
      <dgm:t>
        <a:bodyPr/>
        <a:lstStyle/>
        <a:p>
          <a:endParaRPr lang="en-US" sz="1400"/>
        </a:p>
      </dgm:t>
    </dgm:pt>
    <dgm:pt modelId="{4CD0AB85-3EE3-4BC7-ADA1-16B544E576A9}" type="sibTrans" cxnId="{24A53A10-FFAB-4EC8-AD62-E5980AC88525}">
      <dgm:prSet/>
      <dgm:spPr/>
      <dgm:t>
        <a:bodyPr/>
        <a:lstStyle/>
        <a:p>
          <a:endParaRPr lang="en-US" sz="1400"/>
        </a:p>
      </dgm:t>
    </dgm:pt>
    <dgm:pt modelId="{9A16C006-B1BA-425D-9548-4A1052873108}">
      <dgm:prSet custT="1"/>
      <dgm:spPr/>
      <dgm:t>
        <a:bodyPr/>
        <a:lstStyle/>
        <a:p>
          <a:r>
            <a:rPr lang="en-US" sz="2400" b="0" i="0"/>
            <a:t>CO</a:t>
          </a:r>
          <a:r>
            <a:rPr lang="en-US" sz="2400" b="0" i="0" baseline="-25000"/>
            <a:t>2(g)</a:t>
          </a:r>
          <a:r>
            <a:rPr lang="en-US" sz="2400" b="0" i="0"/>
            <a:t> + H</a:t>
          </a:r>
          <a:r>
            <a:rPr lang="en-US" sz="2400" b="0" i="0" baseline="-25000"/>
            <a:t>2</a:t>
          </a:r>
          <a:r>
            <a:rPr lang="en-US" sz="2400" b="0" i="0"/>
            <a:t>O</a:t>
          </a:r>
          <a:r>
            <a:rPr lang="en-US" sz="2400" b="0" i="0" baseline="-25000"/>
            <a:t>(l)</a:t>
          </a:r>
          <a:r>
            <a:rPr lang="en-US" sz="2400" b="0" i="0"/>
            <a:t> </a:t>
          </a:r>
          <a:r>
            <a:rPr lang="en-US" sz="2400">
              <a:sym typeface="Wingdings" panose="05000000000000000000" pitchFamily="2" charset="2"/>
            </a:rPr>
            <a:t></a:t>
          </a:r>
          <a:r>
            <a:rPr lang="en-US" sz="2400" b="0" i="0"/>
            <a:t> H</a:t>
          </a:r>
          <a:r>
            <a:rPr lang="en-US" sz="2400" b="0" i="0" baseline="-25000"/>
            <a:t>2</a:t>
          </a:r>
          <a:r>
            <a:rPr lang="en-US" sz="2400" b="0" i="0"/>
            <a:t>CO</a:t>
          </a:r>
          <a:r>
            <a:rPr lang="en-US" sz="2400" b="0" i="0" baseline="-25000"/>
            <a:t>3(aq)   </a:t>
          </a:r>
          <a:r>
            <a:rPr lang="en-US" sz="2400" b="0" i="0"/>
            <a:t>  Carbonic acid</a:t>
          </a:r>
          <a:endParaRPr lang="en-US" sz="2400"/>
        </a:p>
      </dgm:t>
    </dgm:pt>
    <dgm:pt modelId="{955CD8E4-0AF8-40E9-82BD-447CDF5E7A89}" type="parTrans" cxnId="{44BFDC58-0343-466E-85B0-59F683936029}">
      <dgm:prSet/>
      <dgm:spPr/>
      <dgm:t>
        <a:bodyPr/>
        <a:lstStyle/>
        <a:p>
          <a:endParaRPr lang="en-US" sz="1400"/>
        </a:p>
      </dgm:t>
    </dgm:pt>
    <dgm:pt modelId="{44FF5211-0038-41A2-83B8-A5C7EFC4747B}" type="sibTrans" cxnId="{44BFDC58-0343-466E-85B0-59F683936029}">
      <dgm:prSet/>
      <dgm:spPr/>
      <dgm:t>
        <a:bodyPr/>
        <a:lstStyle/>
        <a:p>
          <a:endParaRPr lang="en-US" sz="1400"/>
        </a:p>
      </dgm:t>
    </dgm:pt>
    <dgm:pt modelId="{45885E52-838D-447D-9ACD-1C6538407CEA}">
      <dgm:prSet custT="1"/>
      <dgm:spPr/>
      <dgm:t>
        <a:bodyPr/>
        <a:lstStyle/>
        <a:p>
          <a:r>
            <a:rPr lang="en-US" sz="2400" b="0" i="0"/>
            <a:t>What are the four oxides listed above that form acid rain?</a:t>
          </a:r>
          <a:endParaRPr lang="en-US" sz="2400"/>
        </a:p>
      </dgm:t>
    </dgm:pt>
    <dgm:pt modelId="{994C8AF1-032A-4192-8250-38DF9607AA1A}" type="parTrans" cxnId="{98E3899C-CB5E-4CF0-8B80-716C7F9AFB74}">
      <dgm:prSet/>
      <dgm:spPr/>
      <dgm:t>
        <a:bodyPr/>
        <a:lstStyle/>
        <a:p>
          <a:endParaRPr lang="en-US" sz="1400"/>
        </a:p>
      </dgm:t>
    </dgm:pt>
    <dgm:pt modelId="{A2F59B87-4113-4282-A5C5-2A271C706D1E}" type="sibTrans" cxnId="{98E3899C-CB5E-4CF0-8B80-716C7F9AFB74}">
      <dgm:prSet/>
      <dgm:spPr/>
      <dgm:t>
        <a:bodyPr/>
        <a:lstStyle/>
        <a:p>
          <a:endParaRPr lang="en-US" sz="1400"/>
        </a:p>
      </dgm:t>
    </dgm:pt>
    <dgm:pt modelId="{531613B8-39A7-49F6-B5CE-A030DBA0A6E4}" type="pres">
      <dgm:prSet presAssocID="{B0B6B5AB-FFD0-46F6-80B7-CA45DE7BA7B7}" presName="vert0" presStyleCnt="0">
        <dgm:presLayoutVars>
          <dgm:dir/>
          <dgm:animOne val="branch"/>
          <dgm:animLvl val="lvl"/>
        </dgm:presLayoutVars>
      </dgm:prSet>
      <dgm:spPr/>
    </dgm:pt>
    <dgm:pt modelId="{6D329C35-3753-4D12-B316-5AF18914A6E5}" type="pres">
      <dgm:prSet presAssocID="{36916F41-B6FF-41D3-A71E-57F5E72C8EB0}" presName="thickLine" presStyleLbl="alignNode1" presStyleIdx="0" presStyleCnt="6"/>
      <dgm:spPr/>
    </dgm:pt>
    <dgm:pt modelId="{DC20FCEC-E336-4BB7-82B7-F784F7E7B80A}" type="pres">
      <dgm:prSet presAssocID="{36916F41-B6FF-41D3-A71E-57F5E72C8EB0}" presName="horz1" presStyleCnt="0"/>
      <dgm:spPr/>
    </dgm:pt>
    <dgm:pt modelId="{45217931-A403-4E2D-890E-2F8DECA32DB2}" type="pres">
      <dgm:prSet presAssocID="{36916F41-B6FF-41D3-A71E-57F5E72C8EB0}" presName="tx1" presStyleLbl="revTx" presStyleIdx="0" presStyleCnt="6"/>
      <dgm:spPr/>
    </dgm:pt>
    <dgm:pt modelId="{9C0A33ED-B71C-41A9-A0E0-3CD0E6D7832E}" type="pres">
      <dgm:prSet presAssocID="{36916F41-B6FF-41D3-A71E-57F5E72C8EB0}" presName="vert1" presStyleCnt="0"/>
      <dgm:spPr/>
    </dgm:pt>
    <dgm:pt modelId="{5CC69D60-39C8-43B1-A365-F6A6FB83EAE3}" type="pres">
      <dgm:prSet presAssocID="{D8B1C365-BCD9-4B31-AC1B-19C0605F1CF8}" presName="thickLine" presStyleLbl="alignNode1" presStyleIdx="1" presStyleCnt="6"/>
      <dgm:spPr/>
    </dgm:pt>
    <dgm:pt modelId="{0D09EFD7-F964-44AB-8AE1-BCACE7021F89}" type="pres">
      <dgm:prSet presAssocID="{D8B1C365-BCD9-4B31-AC1B-19C0605F1CF8}" presName="horz1" presStyleCnt="0"/>
      <dgm:spPr/>
    </dgm:pt>
    <dgm:pt modelId="{7F34C3ED-ACC2-480A-B66A-C20122FEEE48}" type="pres">
      <dgm:prSet presAssocID="{D8B1C365-BCD9-4B31-AC1B-19C0605F1CF8}" presName="tx1" presStyleLbl="revTx" presStyleIdx="1" presStyleCnt="6"/>
      <dgm:spPr/>
    </dgm:pt>
    <dgm:pt modelId="{394B0758-129D-4A4B-8FEC-92AF1A735302}" type="pres">
      <dgm:prSet presAssocID="{D8B1C365-BCD9-4B31-AC1B-19C0605F1CF8}" presName="vert1" presStyleCnt="0"/>
      <dgm:spPr/>
    </dgm:pt>
    <dgm:pt modelId="{8E4FE38B-7A91-4F12-954F-6A6BF57BD89C}" type="pres">
      <dgm:prSet presAssocID="{FC945D08-A43B-476A-82BE-F0F4B042B5D0}" presName="thickLine" presStyleLbl="alignNode1" presStyleIdx="2" presStyleCnt="6"/>
      <dgm:spPr/>
    </dgm:pt>
    <dgm:pt modelId="{0FC3C601-FCA4-4FEE-A0E7-8DB034B32C50}" type="pres">
      <dgm:prSet presAssocID="{FC945D08-A43B-476A-82BE-F0F4B042B5D0}" presName="horz1" presStyleCnt="0"/>
      <dgm:spPr/>
    </dgm:pt>
    <dgm:pt modelId="{784EA1AF-E99B-4765-941C-4B9975777C2E}" type="pres">
      <dgm:prSet presAssocID="{FC945D08-A43B-476A-82BE-F0F4B042B5D0}" presName="tx1" presStyleLbl="revTx" presStyleIdx="2" presStyleCnt="6"/>
      <dgm:spPr/>
    </dgm:pt>
    <dgm:pt modelId="{19AC0740-FA62-4399-8DAE-856F0CC1E444}" type="pres">
      <dgm:prSet presAssocID="{FC945D08-A43B-476A-82BE-F0F4B042B5D0}" presName="vert1" presStyleCnt="0"/>
      <dgm:spPr/>
    </dgm:pt>
    <dgm:pt modelId="{46F5EEB9-5A97-4175-99B4-99996705E145}" type="pres">
      <dgm:prSet presAssocID="{A23B3CA8-2EED-403B-A750-D563CA416BD1}" presName="thickLine" presStyleLbl="alignNode1" presStyleIdx="3" presStyleCnt="6"/>
      <dgm:spPr/>
    </dgm:pt>
    <dgm:pt modelId="{E737148D-20E8-4E1D-88AD-D8A74EC578A3}" type="pres">
      <dgm:prSet presAssocID="{A23B3CA8-2EED-403B-A750-D563CA416BD1}" presName="horz1" presStyleCnt="0"/>
      <dgm:spPr/>
    </dgm:pt>
    <dgm:pt modelId="{3453BE3D-A5EB-4BB2-8E81-31B21A23F7BA}" type="pres">
      <dgm:prSet presAssocID="{A23B3CA8-2EED-403B-A750-D563CA416BD1}" presName="tx1" presStyleLbl="revTx" presStyleIdx="3" presStyleCnt="6"/>
      <dgm:spPr/>
    </dgm:pt>
    <dgm:pt modelId="{26BE9EF6-9267-4496-85C8-5E44FE993AF6}" type="pres">
      <dgm:prSet presAssocID="{A23B3CA8-2EED-403B-A750-D563CA416BD1}" presName="vert1" presStyleCnt="0"/>
      <dgm:spPr/>
    </dgm:pt>
    <dgm:pt modelId="{2CF49DD7-8AD5-493E-96F1-FBB74CD788CF}" type="pres">
      <dgm:prSet presAssocID="{9A16C006-B1BA-425D-9548-4A1052873108}" presName="thickLine" presStyleLbl="alignNode1" presStyleIdx="4" presStyleCnt="6"/>
      <dgm:spPr/>
    </dgm:pt>
    <dgm:pt modelId="{CA8D9BAE-FCA8-46A2-B926-BE83E8F337C7}" type="pres">
      <dgm:prSet presAssocID="{9A16C006-B1BA-425D-9548-4A1052873108}" presName="horz1" presStyleCnt="0"/>
      <dgm:spPr/>
    </dgm:pt>
    <dgm:pt modelId="{30B73A87-56DE-4B57-8DA2-A54D8C0B5590}" type="pres">
      <dgm:prSet presAssocID="{9A16C006-B1BA-425D-9548-4A1052873108}" presName="tx1" presStyleLbl="revTx" presStyleIdx="4" presStyleCnt="6"/>
      <dgm:spPr/>
    </dgm:pt>
    <dgm:pt modelId="{1B58C969-EAAB-4156-BFFC-6EF1796D2CA9}" type="pres">
      <dgm:prSet presAssocID="{9A16C006-B1BA-425D-9548-4A1052873108}" presName="vert1" presStyleCnt="0"/>
      <dgm:spPr/>
    </dgm:pt>
    <dgm:pt modelId="{8686022D-1FFF-4B53-BE96-4510023C3229}" type="pres">
      <dgm:prSet presAssocID="{45885E52-838D-447D-9ACD-1C6538407CEA}" presName="thickLine" presStyleLbl="alignNode1" presStyleIdx="5" presStyleCnt="6"/>
      <dgm:spPr/>
    </dgm:pt>
    <dgm:pt modelId="{8C3D256E-1C71-440F-BE58-8B61F6C8B746}" type="pres">
      <dgm:prSet presAssocID="{45885E52-838D-447D-9ACD-1C6538407CEA}" presName="horz1" presStyleCnt="0"/>
      <dgm:spPr/>
    </dgm:pt>
    <dgm:pt modelId="{47C15924-A8E1-46D5-B285-963E4AC1DD95}" type="pres">
      <dgm:prSet presAssocID="{45885E52-838D-447D-9ACD-1C6538407CEA}" presName="tx1" presStyleLbl="revTx" presStyleIdx="5" presStyleCnt="6"/>
      <dgm:spPr/>
    </dgm:pt>
    <dgm:pt modelId="{C7929D99-527C-4E63-A0E0-ED175EFBAC40}" type="pres">
      <dgm:prSet presAssocID="{45885E52-838D-447D-9ACD-1C6538407CEA}" presName="vert1" presStyleCnt="0"/>
      <dgm:spPr/>
    </dgm:pt>
  </dgm:ptLst>
  <dgm:cxnLst>
    <dgm:cxn modelId="{6E51F904-7D3D-4AAB-97BE-AC8494F38D76}" type="presOf" srcId="{36916F41-B6FF-41D3-A71E-57F5E72C8EB0}" destId="{45217931-A403-4E2D-890E-2F8DECA32DB2}" srcOrd="0" destOrd="0" presId="urn:microsoft.com/office/officeart/2008/layout/LinedList"/>
    <dgm:cxn modelId="{24A53A10-FFAB-4EC8-AD62-E5980AC88525}" srcId="{B0B6B5AB-FFD0-46F6-80B7-CA45DE7BA7B7}" destId="{A23B3CA8-2EED-403B-A750-D563CA416BD1}" srcOrd="3" destOrd="0" parTransId="{60CA28A5-5A16-467A-9E3D-3F5FC81F666C}" sibTransId="{4CD0AB85-3EE3-4BC7-ADA1-16B544E576A9}"/>
    <dgm:cxn modelId="{74484A3A-9F41-4E62-A31C-8847891ADD97}" srcId="{B0B6B5AB-FFD0-46F6-80B7-CA45DE7BA7B7}" destId="{D8B1C365-BCD9-4B31-AC1B-19C0605F1CF8}" srcOrd="1" destOrd="0" parTransId="{F0697457-C8EB-4254-9C60-DF513B824EE0}" sibTransId="{8621AF7D-8076-4D09-BDDE-12D41EB58BFD}"/>
    <dgm:cxn modelId="{46B6AE51-D0DA-4F87-8155-A3B913688056}" type="presOf" srcId="{45885E52-838D-447D-9ACD-1C6538407CEA}" destId="{47C15924-A8E1-46D5-B285-963E4AC1DD95}" srcOrd="0" destOrd="0" presId="urn:microsoft.com/office/officeart/2008/layout/LinedList"/>
    <dgm:cxn modelId="{F0EAB471-835D-451D-B3B8-F20574F2044E}" type="presOf" srcId="{D8B1C365-BCD9-4B31-AC1B-19C0605F1CF8}" destId="{7F34C3ED-ACC2-480A-B66A-C20122FEEE48}" srcOrd="0" destOrd="0" presId="urn:microsoft.com/office/officeart/2008/layout/LinedList"/>
    <dgm:cxn modelId="{44BFDC58-0343-466E-85B0-59F683936029}" srcId="{B0B6B5AB-FFD0-46F6-80B7-CA45DE7BA7B7}" destId="{9A16C006-B1BA-425D-9548-4A1052873108}" srcOrd="4" destOrd="0" parTransId="{955CD8E4-0AF8-40E9-82BD-447CDF5E7A89}" sibTransId="{44FF5211-0038-41A2-83B8-A5C7EFC4747B}"/>
    <dgm:cxn modelId="{AD5E7586-24F2-43C3-91FC-4EC72636BBC7}" type="presOf" srcId="{B0B6B5AB-FFD0-46F6-80B7-CA45DE7BA7B7}" destId="{531613B8-39A7-49F6-B5CE-A030DBA0A6E4}" srcOrd="0" destOrd="0" presId="urn:microsoft.com/office/officeart/2008/layout/LinedList"/>
    <dgm:cxn modelId="{98E3899C-CB5E-4CF0-8B80-716C7F9AFB74}" srcId="{B0B6B5AB-FFD0-46F6-80B7-CA45DE7BA7B7}" destId="{45885E52-838D-447D-9ACD-1C6538407CEA}" srcOrd="5" destOrd="0" parTransId="{994C8AF1-032A-4192-8250-38DF9607AA1A}" sibTransId="{A2F59B87-4113-4282-A5C5-2A271C706D1E}"/>
    <dgm:cxn modelId="{B653169F-0633-42C8-8A78-8093634671F7}" type="presOf" srcId="{9A16C006-B1BA-425D-9548-4A1052873108}" destId="{30B73A87-56DE-4B57-8DA2-A54D8C0B5590}" srcOrd="0" destOrd="0" presId="urn:microsoft.com/office/officeart/2008/layout/LinedList"/>
    <dgm:cxn modelId="{7B095FB9-BFE1-4624-B92F-035780E779CD}" type="presOf" srcId="{A23B3CA8-2EED-403B-A750-D563CA416BD1}" destId="{3453BE3D-A5EB-4BB2-8E81-31B21A23F7BA}" srcOrd="0" destOrd="0" presId="urn:microsoft.com/office/officeart/2008/layout/LinedList"/>
    <dgm:cxn modelId="{230780E5-4F8C-42B1-823E-D59D36183890}" type="presOf" srcId="{FC945D08-A43B-476A-82BE-F0F4B042B5D0}" destId="{784EA1AF-E99B-4765-941C-4B9975777C2E}" srcOrd="0" destOrd="0" presId="urn:microsoft.com/office/officeart/2008/layout/LinedList"/>
    <dgm:cxn modelId="{97C8F1EA-D504-4F88-9AD2-D23991F997B6}" srcId="{B0B6B5AB-FFD0-46F6-80B7-CA45DE7BA7B7}" destId="{36916F41-B6FF-41D3-A71E-57F5E72C8EB0}" srcOrd="0" destOrd="0" parTransId="{0633D0E0-FD9E-4AA3-9874-61EE44999509}" sibTransId="{C269468B-2D9D-4D33-B4BE-BD81B66E0AA1}"/>
    <dgm:cxn modelId="{02B774EC-7DA8-4C40-B290-952390EE0CAC}" srcId="{B0B6B5AB-FFD0-46F6-80B7-CA45DE7BA7B7}" destId="{FC945D08-A43B-476A-82BE-F0F4B042B5D0}" srcOrd="2" destOrd="0" parTransId="{1526D6E9-8046-429C-BE7A-E601ECCE442B}" sibTransId="{B942DB68-21D7-47E1-A624-40394497733A}"/>
    <dgm:cxn modelId="{FB3EE53B-2916-41FC-9317-EDD9D6189CB5}" type="presParOf" srcId="{531613B8-39A7-49F6-B5CE-A030DBA0A6E4}" destId="{6D329C35-3753-4D12-B316-5AF18914A6E5}" srcOrd="0" destOrd="0" presId="urn:microsoft.com/office/officeart/2008/layout/LinedList"/>
    <dgm:cxn modelId="{7A47F4B3-ADA4-46A3-8F56-F641DE1CAE22}" type="presParOf" srcId="{531613B8-39A7-49F6-B5CE-A030DBA0A6E4}" destId="{DC20FCEC-E336-4BB7-82B7-F784F7E7B80A}" srcOrd="1" destOrd="0" presId="urn:microsoft.com/office/officeart/2008/layout/LinedList"/>
    <dgm:cxn modelId="{B45F1686-3C8F-43AD-BB02-D8B5F4F5F7ED}" type="presParOf" srcId="{DC20FCEC-E336-4BB7-82B7-F784F7E7B80A}" destId="{45217931-A403-4E2D-890E-2F8DECA32DB2}" srcOrd="0" destOrd="0" presId="urn:microsoft.com/office/officeart/2008/layout/LinedList"/>
    <dgm:cxn modelId="{42334CA5-EBD2-44B9-A2D8-BE8D243AF4E1}" type="presParOf" srcId="{DC20FCEC-E336-4BB7-82B7-F784F7E7B80A}" destId="{9C0A33ED-B71C-41A9-A0E0-3CD0E6D7832E}" srcOrd="1" destOrd="0" presId="urn:microsoft.com/office/officeart/2008/layout/LinedList"/>
    <dgm:cxn modelId="{86887447-FB2C-481F-9302-A54F332D1FE3}" type="presParOf" srcId="{531613B8-39A7-49F6-B5CE-A030DBA0A6E4}" destId="{5CC69D60-39C8-43B1-A365-F6A6FB83EAE3}" srcOrd="2" destOrd="0" presId="urn:microsoft.com/office/officeart/2008/layout/LinedList"/>
    <dgm:cxn modelId="{3FCCAB5E-6ADA-4878-9EDF-891363718AAB}" type="presParOf" srcId="{531613B8-39A7-49F6-B5CE-A030DBA0A6E4}" destId="{0D09EFD7-F964-44AB-8AE1-BCACE7021F89}" srcOrd="3" destOrd="0" presId="urn:microsoft.com/office/officeart/2008/layout/LinedList"/>
    <dgm:cxn modelId="{F982BDC9-D342-4DD1-8E3F-4832C0F3C5DC}" type="presParOf" srcId="{0D09EFD7-F964-44AB-8AE1-BCACE7021F89}" destId="{7F34C3ED-ACC2-480A-B66A-C20122FEEE48}" srcOrd="0" destOrd="0" presId="urn:microsoft.com/office/officeart/2008/layout/LinedList"/>
    <dgm:cxn modelId="{6D5043A7-62AF-452F-89AB-1E0CA312908B}" type="presParOf" srcId="{0D09EFD7-F964-44AB-8AE1-BCACE7021F89}" destId="{394B0758-129D-4A4B-8FEC-92AF1A735302}" srcOrd="1" destOrd="0" presId="urn:microsoft.com/office/officeart/2008/layout/LinedList"/>
    <dgm:cxn modelId="{28A21BEC-514D-4AB0-8855-34BDF5AE9976}" type="presParOf" srcId="{531613B8-39A7-49F6-B5CE-A030DBA0A6E4}" destId="{8E4FE38B-7A91-4F12-954F-6A6BF57BD89C}" srcOrd="4" destOrd="0" presId="urn:microsoft.com/office/officeart/2008/layout/LinedList"/>
    <dgm:cxn modelId="{6F1032FE-34F7-469C-99E3-2ACBD738C339}" type="presParOf" srcId="{531613B8-39A7-49F6-B5CE-A030DBA0A6E4}" destId="{0FC3C601-FCA4-4FEE-A0E7-8DB034B32C50}" srcOrd="5" destOrd="0" presId="urn:microsoft.com/office/officeart/2008/layout/LinedList"/>
    <dgm:cxn modelId="{D7A62AD9-1FF0-4FB6-80FB-DDC20F9BF60A}" type="presParOf" srcId="{0FC3C601-FCA4-4FEE-A0E7-8DB034B32C50}" destId="{784EA1AF-E99B-4765-941C-4B9975777C2E}" srcOrd="0" destOrd="0" presId="urn:microsoft.com/office/officeart/2008/layout/LinedList"/>
    <dgm:cxn modelId="{6414EF18-5293-449F-BC49-3DB36FE30A50}" type="presParOf" srcId="{0FC3C601-FCA4-4FEE-A0E7-8DB034B32C50}" destId="{19AC0740-FA62-4399-8DAE-856F0CC1E444}" srcOrd="1" destOrd="0" presId="urn:microsoft.com/office/officeart/2008/layout/LinedList"/>
    <dgm:cxn modelId="{AF1381D6-3C0E-4B51-8100-C7EF9E41F676}" type="presParOf" srcId="{531613B8-39A7-49F6-B5CE-A030DBA0A6E4}" destId="{46F5EEB9-5A97-4175-99B4-99996705E145}" srcOrd="6" destOrd="0" presId="urn:microsoft.com/office/officeart/2008/layout/LinedList"/>
    <dgm:cxn modelId="{72ED687A-BD61-419D-8967-D4B113540AB9}" type="presParOf" srcId="{531613B8-39A7-49F6-B5CE-A030DBA0A6E4}" destId="{E737148D-20E8-4E1D-88AD-D8A74EC578A3}" srcOrd="7" destOrd="0" presId="urn:microsoft.com/office/officeart/2008/layout/LinedList"/>
    <dgm:cxn modelId="{2012F287-D7F3-4CEC-BFFF-52AD24AE61B3}" type="presParOf" srcId="{E737148D-20E8-4E1D-88AD-D8A74EC578A3}" destId="{3453BE3D-A5EB-4BB2-8E81-31B21A23F7BA}" srcOrd="0" destOrd="0" presId="urn:microsoft.com/office/officeart/2008/layout/LinedList"/>
    <dgm:cxn modelId="{A3B9B226-4DA7-4315-BD2C-8098FAEE7273}" type="presParOf" srcId="{E737148D-20E8-4E1D-88AD-D8A74EC578A3}" destId="{26BE9EF6-9267-4496-85C8-5E44FE993AF6}" srcOrd="1" destOrd="0" presId="urn:microsoft.com/office/officeart/2008/layout/LinedList"/>
    <dgm:cxn modelId="{AD422B2E-84BB-4AEF-A276-20DFB40422AE}" type="presParOf" srcId="{531613B8-39A7-49F6-B5CE-A030DBA0A6E4}" destId="{2CF49DD7-8AD5-493E-96F1-FBB74CD788CF}" srcOrd="8" destOrd="0" presId="urn:microsoft.com/office/officeart/2008/layout/LinedList"/>
    <dgm:cxn modelId="{C6B10482-AB0B-4F35-9D1D-3F3FAE22BCB7}" type="presParOf" srcId="{531613B8-39A7-49F6-B5CE-A030DBA0A6E4}" destId="{CA8D9BAE-FCA8-46A2-B926-BE83E8F337C7}" srcOrd="9" destOrd="0" presId="urn:microsoft.com/office/officeart/2008/layout/LinedList"/>
    <dgm:cxn modelId="{1102C564-3844-47A0-81E1-B94F3F8E7705}" type="presParOf" srcId="{CA8D9BAE-FCA8-46A2-B926-BE83E8F337C7}" destId="{30B73A87-56DE-4B57-8DA2-A54D8C0B5590}" srcOrd="0" destOrd="0" presId="urn:microsoft.com/office/officeart/2008/layout/LinedList"/>
    <dgm:cxn modelId="{7C92B93E-5E94-4CCA-A61B-F044382A5BE0}" type="presParOf" srcId="{CA8D9BAE-FCA8-46A2-B926-BE83E8F337C7}" destId="{1B58C969-EAAB-4156-BFFC-6EF1796D2CA9}" srcOrd="1" destOrd="0" presId="urn:microsoft.com/office/officeart/2008/layout/LinedList"/>
    <dgm:cxn modelId="{2B7C6DD6-58CC-4F9F-89E8-9FC6D7B2BFFB}" type="presParOf" srcId="{531613B8-39A7-49F6-B5CE-A030DBA0A6E4}" destId="{8686022D-1FFF-4B53-BE96-4510023C3229}" srcOrd="10" destOrd="0" presId="urn:microsoft.com/office/officeart/2008/layout/LinedList"/>
    <dgm:cxn modelId="{1AA52F57-D6DB-4B7B-807F-501F2298DA66}" type="presParOf" srcId="{531613B8-39A7-49F6-B5CE-A030DBA0A6E4}" destId="{8C3D256E-1C71-440F-BE58-8B61F6C8B746}" srcOrd="11" destOrd="0" presId="urn:microsoft.com/office/officeart/2008/layout/LinedList"/>
    <dgm:cxn modelId="{C94CFB02-08CB-446B-9B94-D97A7249AF9E}" type="presParOf" srcId="{8C3D256E-1C71-440F-BE58-8B61F6C8B746}" destId="{47C15924-A8E1-46D5-B285-963E4AC1DD95}" srcOrd="0" destOrd="0" presId="urn:microsoft.com/office/officeart/2008/layout/LinedList"/>
    <dgm:cxn modelId="{FB909342-2681-4733-9AF6-A1C465E2148F}" type="presParOf" srcId="{8C3D256E-1C71-440F-BE58-8B61F6C8B746}" destId="{C7929D99-527C-4E63-A0E0-ED175EFBAC40}"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B3802-1592-4894-8673-037EE454B981}">
      <dsp:nvSpPr>
        <dsp:cNvPr id="0" name=""/>
        <dsp:cNvSpPr/>
      </dsp:nvSpPr>
      <dsp:spPr>
        <a:xfrm>
          <a:off x="0" y="562"/>
          <a:ext cx="5012532" cy="13159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8C5294-0DEE-45D5-8F0A-E78394F8871F}">
      <dsp:nvSpPr>
        <dsp:cNvPr id="0" name=""/>
        <dsp:cNvSpPr/>
      </dsp:nvSpPr>
      <dsp:spPr>
        <a:xfrm>
          <a:off x="398072" y="296649"/>
          <a:ext cx="723768" cy="7237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7F1E4-D4E3-42B0-A772-46A7A4AA89E0}">
      <dsp:nvSpPr>
        <dsp:cNvPr id="0" name=""/>
        <dsp:cNvSpPr/>
      </dsp:nvSpPr>
      <dsp:spPr>
        <a:xfrm>
          <a:off x="1519914" y="562"/>
          <a:ext cx="2255639"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1111250">
            <a:lnSpc>
              <a:spcPct val="90000"/>
            </a:lnSpc>
            <a:spcBef>
              <a:spcPct val="0"/>
            </a:spcBef>
            <a:spcAft>
              <a:spcPct val="35000"/>
            </a:spcAft>
            <a:buNone/>
          </a:pPr>
          <a:r>
            <a:rPr lang="en-US" sz="2500" kern="1200"/>
            <a:t>Sulphur?</a:t>
          </a:r>
        </a:p>
      </dsp:txBody>
      <dsp:txXfrm>
        <a:off x="1519914" y="562"/>
        <a:ext cx="2255639" cy="1315942"/>
      </dsp:txXfrm>
    </dsp:sp>
    <dsp:sp modelId="{C656C1A3-5CC4-42DE-AD25-FB2347C069FE}">
      <dsp:nvSpPr>
        <dsp:cNvPr id="0" name=""/>
        <dsp:cNvSpPr/>
      </dsp:nvSpPr>
      <dsp:spPr>
        <a:xfrm>
          <a:off x="3775553" y="562"/>
          <a:ext cx="1236978"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622300">
            <a:lnSpc>
              <a:spcPct val="90000"/>
            </a:lnSpc>
            <a:spcBef>
              <a:spcPct val="0"/>
            </a:spcBef>
            <a:spcAft>
              <a:spcPct val="35000"/>
            </a:spcAft>
            <a:buNone/>
          </a:pPr>
          <a:r>
            <a:rPr lang="en-US" sz="1400" kern="1200"/>
            <a:t>Used in some amino acids</a:t>
          </a:r>
        </a:p>
      </dsp:txBody>
      <dsp:txXfrm>
        <a:off x="3775553" y="562"/>
        <a:ext cx="1236978" cy="1315942"/>
      </dsp:txXfrm>
    </dsp:sp>
    <dsp:sp modelId="{48723BB3-9883-4CE9-BB75-8B4CD05178B7}">
      <dsp:nvSpPr>
        <dsp:cNvPr id="0" name=""/>
        <dsp:cNvSpPr/>
      </dsp:nvSpPr>
      <dsp:spPr>
        <a:xfrm>
          <a:off x="0" y="1645491"/>
          <a:ext cx="5012532" cy="13159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870E8F-3322-41AA-8A98-974F13E247AE}">
      <dsp:nvSpPr>
        <dsp:cNvPr id="0" name=""/>
        <dsp:cNvSpPr/>
      </dsp:nvSpPr>
      <dsp:spPr>
        <a:xfrm>
          <a:off x="398072" y="1941578"/>
          <a:ext cx="723768" cy="7237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6BD4A2-2CF5-4483-9BF7-05D04AD3BACC}">
      <dsp:nvSpPr>
        <dsp:cNvPr id="0" name=""/>
        <dsp:cNvSpPr/>
      </dsp:nvSpPr>
      <dsp:spPr>
        <a:xfrm>
          <a:off x="1519914" y="1645491"/>
          <a:ext cx="2255639"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1111250">
            <a:lnSpc>
              <a:spcPct val="90000"/>
            </a:lnSpc>
            <a:spcBef>
              <a:spcPct val="0"/>
            </a:spcBef>
            <a:spcAft>
              <a:spcPct val="35000"/>
            </a:spcAft>
            <a:buNone/>
          </a:pPr>
          <a:r>
            <a:rPr lang="en-US" sz="2500" kern="1200"/>
            <a:t>Iron?</a:t>
          </a:r>
        </a:p>
      </dsp:txBody>
      <dsp:txXfrm>
        <a:off x="1519914" y="1645491"/>
        <a:ext cx="2255639" cy="1315942"/>
      </dsp:txXfrm>
    </dsp:sp>
    <dsp:sp modelId="{30BD6562-F0A3-4BA7-BDBA-551B416A56E3}">
      <dsp:nvSpPr>
        <dsp:cNvPr id="0" name=""/>
        <dsp:cNvSpPr/>
      </dsp:nvSpPr>
      <dsp:spPr>
        <a:xfrm>
          <a:off x="3775553" y="1645491"/>
          <a:ext cx="1236978"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622300">
            <a:lnSpc>
              <a:spcPct val="90000"/>
            </a:lnSpc>
            <a:spcBef>
              <a:spcPct val="0"/>
            </a:spcBef>
            <a:spcAft>
              <a:spcPct val="35000"/>
            </a:spcAft>
            <a:buNone/>
          </a:pPr>
          <a:r>
            <a:rPr lang="en-US" sz="1400" kern="1200" dirty="0"/>
            <a:t>Red blood cells, regulates oxygen transport</a:t>
          </a:r>
        </a:p>
      </dsp:txBody>
      <dsp:txXfrm>
        <a:off x="3775553" y="1645491"/>
        <a:ext cx="1236978" cy="1315942"/>
      </dsp:txXfrm>
    </dsp:sp>
    <dsp:sp modelId="{55D18322-1F06-4181-8307-5F1DFAD6040D}">
      <dsp:nvSpPr>
        <dsp:cNvPr id="0" name=""/>
        <dsp:cNvSpPr/>
      </dsp:nvSpPr>
      <dsp:spPr>
        <a:xfrm>
          <a:off x="0" y="3290419"/>
          <a:ext cx="5012532" cy="13159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E1E00F-AF72-48B9-A6C3-D9B86179CCDE}">
      <dsp:nvSpPr>
        <dsp:cNvPr id="0" name=""/>
        <dsp:cNvSpPr/>
      </dsp:nvSpPr>
      <dsp:spPr>
        <a:xfrm>
          <a:off x="398072" y="3586506"/>
          <a:ext cx="723768" cy="7237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6F2F3A-B700-459F-8797-0F4D38372B25}">
      <dsp:nvSpPr>
        <dsp:cNvPr id="0" name=""/>
        <dsp:cNvSpPr/>
      </dsp:nvSpPr>
      <dsp:spPr>
        <a:xfrm>
          <a:off x="1519914" y="3290419"/>
          <a:ext cx="2255639"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1111250">
            <a:lnSpc>
              <a:spcPct val="90000"/>
            </a:lnSpc>
            <a:spcBef>
              <a:spcPct val="0"/>
            </a:spcBef>
            <a:spcAft>
              <a:spcPct val="35000"/>
            </a:spcAft>
            <a:buNone/>
          </a:pPr>
          <a:r>
            <a:rPr lang="en-US" sz="2500" kern="1200"/>
            <a:t>Iodine?</a:t>
          </a:r>
        </a:p>
      </dsp:txBody>
      <dsp:txXfrm>
        <a:off x="1519914" y="3290419"/>
        <a:ext cx="2255639" cy="1315942"/>
      </dsp:txXfrm>
    </dsp:sp>
    <dsp:sp modelId="{C98A0EBE-15BD-441D-8515-0FCA929EA6DA}">
      <dsp:nvSpPr>
        <dsp:cNvPr id="0" name=""/>
        <dsp:cNvSpPr/>
      </dsp:nvSpPr>
      <dsp:spPr>
        <a:xfrm>
          <a:off x="3775553" y="3290419"/>
          <a:ext cx="1236978"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622300">
            <a:lnSpc>
              <a:spcPct val="90000"/>
            </a:lnSpc>
            <a:spcBef>
              <a:spcPct val="0"/>
            </a:spcBef>
            <a:spcAft>
              <a:spcPct val="35000"/>
            </a:spcAft>
            <a:buNone/>
          </a:pPr>
          <a:r>
            <a:rPr lang="en-US" sz="1400" kern="1200"/>
            <a:t>Major part of thyroid hormones that regulate metabolism</a:t>
          </a:r>
        </a:p>
      </dsp:txBody>
      <dsp:txXfrm>
        <a:off x="3775553" y="3290419"/>
        <a:ext cx="1236978" cy="1315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17801-CBA2-40AE-8893-E32918A4ABF3}">
      <dsp:nvSpPr>
        <dsp:cNvPr id="0" name=""/>
        <dsp:cNvSpPr/>
      </dsp:nvSpPr>
      <dsp:spPr>
        <a:xfrm>
          <a:off x="0" y="748625"/>
          <a:ext cx="5012532" cy="138207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47EA3-94AC-4ACC-9436-71C4F0E54615}">
      <dsp:nvSpPr>
        <dsp:cNvPr id="0" name=""/>
        <dsp:cNvSpPr/>
      </dsp:nvSpPr>
      <dsp:spPr>
        <a:xfrm>
          <a:off x="418078" y="1059592"/>
          <a:ext cx="760142" cy="760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DA01D0-54C8-414D-BBCD-EF996BDA540B}">
      <dsp:nvSpPr>
        <dsp:cNvPr id="0" name=""/>
        <dsp:cNvSpPr/>
      </dsp:nvSpPr>
      <dsp:spPr>
        <a:xfrm>
          <a:off x="1596299" y="748625"/>
          <a:ext cx="3416232" cy="1382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70" tIns="146270" rIns="146270" bIns="146270" numCol="1" spcCol="1270" anchor="ctr" anchorCtr="0">
          <a:noAutofit/>
        </a:bodyPr>
        <a:lstStyle/>
        <a:p>
          <a:pPr marL="0" lvl="0" indent="0" algn="l" defTabSz="889000">
            <a:lnSpc>
              <a:spcPct val="90000"/>
            </a:lnSpc>
            <a:spcBef>
              <a:spcPct val="0"/>
            </a:spcBef>
            <a:spcAft>
              <a:spcPct val="35000"/>
            </a:spcAft>
            <a:buNone/>
          </a:pPr>
          <a:r>
            <a:rPr lang="en-US" sz="2000" b="0" i="0" kern="1200" baseline="0"/>
            <a:t>Use of artificial fertilizers has increased amount of nitrogen in environment as much as 140 million tonnes/year</a:t>
          </a:r>
          <a:endParaRPr lang="en-US" sz="2000" kern="1200"/>
        </a:p>
      </dsp:txBody>
      <dsp:txXfrm>
        <a:off x="1596299" y="748625"/>
        <a:ext cx="3416232" cy="1382077"/>
      </dsp:txXfrm>
    </dsp:sp>
    <dsp:sp modelId="{D038F811-65BB-4911-ACC5-0BFD47771A6B}">
      <dsp:nvSpPr>
        <dsp:cNvPr id="0" name=""/>
        <dsp:cNvSpPr/>
      </dsp:nvSpPr>
      <dsp:spPr>
        <a:xfrm>
          <a:off x="0" y="2476222"/>
          <a:ext cx="5012532" cy="138207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C7AD1-92D5-4AB9-A052-90E460D3751B}">
      <dsp:nvSpPr>
        <dsp:cNvPr id="0" name=""/>
        <dsp:cNvSpPr/>
      </dsp:nvSpPr>
      <dsp:spPr>
        <a:xfrm>
          <a:off x="418078" y="2787189"/>
          <a:ext cx="760142" cy="760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D9E4B1-4545-49C3-8EEB-317043CF93E2}">
      <dsp:nvSpPr>
        <dsp:cNvPr id="0" name=""/>
        <dsp:cNvSpPr/>
      </dsp:nvSpPr>
      <dsp:spPr>
        <a:xfrm>
          <a:off x="1596299" y="2476222"/>
          <a:ext cx="3416232" cy="1382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70" tIns="146270" rIns="146270" bIns="146270" numCol="1" spcCol="1270" anchor="ctr" anchorCtr="0">
          <a:noAutofit/>
        </a:bodyPr>
        <a:lstStyle/>
        <a:p>
          <a:pPr marL="0" lvl="0" indent="0" algn="l" defTabSz="889000">
            <a:lnSpc>
              <a:spcPct val="90000"/>
            </a:lnSpc>
            <a:spcBef>
              <a:spcPct val="0"/>
            </a:spcBef>
            <a:spcAft>
              <a:spcPct val="35000"/>
            </a:spcAft>
            <a:buNone/>
          </a:pPr>
          <a:r>
            <a:rPr lang="en-US" sz="2000" b="0" i="0" kern="1200" baseline="0"/>
            <a:t>What are the pros and cons of this use?</a:t>
          </a:r>
          <a:endParaRPr lang="en-US" sz="2000" kern="1200"/>
        </a:p>
      </dsp:txBody>
      <dsp:txXfrm>
        <a:off x="1596299" y="2476222"/>
        <a:ext cx="3416232" cy="1382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05BB8-F117-4666-9002-941F13BD9260}">
      <dsp:nvSpPr>
        <dsp:cNvPr id="0" name=""/>
        <dsp:cNvSpPr/>
      </dsp:nvSpPr>
      <dsp:spPr>
        <a:xfrm>
          <a:off x="0" y="748625"/>
          <a:ext cx="5012532" cy="138207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104387-3ADA-4D4E-A749-6F8ECB1A8B23}">
      <dsp:nvSpPr>
        <dsp:cNvPr id="0" name=""/>
        <dsp:cNvSpPr/>
      </dsp:nvSpPr>
      <dsp:spPr>
        <a:xfrm>
          <a:off x="418078" y="1059592"/>
          <a:ext cx="760142" cy="760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0D4D0F-C111-42BB-B2BE-8A4408E892EE}">
      <dsp:nvSpPr>
        <dsp:cNvPr id="0" name=""/>
        <dsp:cNvSpPr/>
      </dsp:nvSpPr>
      <dsp:spPr>
        <a:xfrm>
          <a:off x="1596299" y="748625"/>
          <a:ext cx="3416232" cy="1382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70" tIns="146270" rIns="146270" bIns="146270" numCol="1" spcCol="1270" anchor="ctr" anchorCtr="0">
          <a:noAutofit/>
        </a:bodyPr>
        <a:lstStyle/>
        <a:p>
          <a:pPr marL="0" lvl="0" indent="0" algn="l" defTabSz="1111250">
            <a:lnSpc>
              <a:spcPct val="90000"/>
            </a:lnSpc>
            <a:spcBef>
              <a:spcPct val="0"/>
            </a:spcBef>
            <a:spcAft>
              <a:spcPct val="35000"/>
            </a:spcAft>
            <a:buNone/>
          </a:pPr>
          <a:r>
            <a:rPr lang="en-US" sz="2500" b="0" i="0" kern="1200"/>
            <a:t>Ingestion – taking in a material. For us, this is equivalent to eating</a:t>
          </a:r>
          <a:endParaRPr lang="en-US" sz="2500" kern="1200"/>
        </a:p>
      </dsp:txBody>
      <dsp:txXfrm>
        <a:off x="1596299" y="748625"/>
        <a:ext cx="3416232" cy="1382077"/>
      </dsp:txXfrm>
    </dsp:sp>
    <dsp:sp modelId="{4265A809-B03C-4A28-9749-682B514866BF}">
      <dsp:nvSpPr>
        <dsp:cNvPr id="0" name=""/>
        <dsp:cNvSpPr/>
      </dsp:nvSpPr>
      <dsp:spPr>
        <a:xfrm>
          <a:off x="0" y="2476222"/>
          <a:ext cx="5012532" cy="138207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9BEF77-FA5D-4A2A-9F46-EAD9ED442FB9}">
      <dsp:nvSpPr>
        <dsp:cNvPr id="0" name=""/>
        <dsp:cNvSpPr/>
      </dsp:nvSpPr>
      <dsp:spPr>
        <a:xfrm>
          <a:off x="418078" y="2787189"/>
          <a:ext cx="760142" cy="760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03F65E-95F8-469F-AD7D-660B4A5037B2}">
      <dsp:nvSpPr>
        <dsp:cNvPr id="0" name=""/>
        <dsp:cNvSpPr/>
      </dsp:nvSpPr>
      <dsp:spPr>
        <a:xfrm>
          <a:off x="1596299" y="2476222"/>
          <a:ext cx="2255639" cy="1382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70" tIns="146270" rIns="146270" bIns="146270" numCol="1" spcCol="1270" anchor="ctr" anchorCtr="0">
          <a:noAutofit/>
        </a:bodyPr>
        <a:lstStyle/>
        <a:p>
          <a:pPr marL="0" lvl="0" indent="0" algn="l" defTabSz="1111250">
            <a:lnSpc>
              <a:spcPct val="90000"/>
            </a:lnSpc>
            <a:spcBef>
              <a:spcPct val="0"/>
            </a:spcBef>
            <a:spcAft>
              <a:spcPct val="35000"/>
            </a:spcAft>
            <a:buNone/>
          </a:pPr>
          <a:r>
            <a:rPr lang="en-US" sz="2500" b="0" i="0" kern="1200"/>
            <a:t>Absorption – this can occur in several ways:</a:t>
          </a:r>
          <a:endParaRPr lang="en-US" sz="2500" kern="1200"/>
        </a:p>
      </dsp:txBody>
      <dsp:txXfrm>
        <a:off x="1596299" y="2476222"/>
        <a:ext cx="2255639" cy="1382077"/>
      </dsp:txXfrm>
    </dsp:sp>
    <dsp:sp modelId="{77DC08DE-8518-44A4-B7F7-17041CF7AE68}">
      <dsp:nvSpPr>
        <dsp:cNvPr id="0" name=""/>
        <dsp:cNvSpPr/>
      </dsp:nvSpPr>
      <dsp:spPr>
        <a:xfrm>
          <a:off x="3851938" y="2476222"/>
          <a:ext cx="1160593" cy="1382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70" tIns="146270" rIns="146270" bIns="146270" numCol="1" spcCol="1270" anchor="ctr" anchorCtr="0">
          <a:noAutofit/>
        </a:bodyPr>
        <a:lstStyle/>
        <a:p>
          <a:pPr marL="0" lvl="0" indent="0" algn="l" defTabSz="533400">
            <a:lnSpc>
              <a:spcPct val="90000"/>
            </a:lnSpc>
            <a:spcBef>
              <a:spcPct val="0"/>
            </a:spcBef>
            <a:spcAft>
              <a:spcPct val="35000"/>
            </a:spcAft>
            <a:buNone/>
          </a:pPr>
          <a:r>
            <a:rPr lang="en-US" sz="1200" b="0" i="0" kern="1200"/>
            <a:t>Digestive tract</a:t>
          </a:r>
          <a:endParaRPr lang="en-US" sz="1200" kern="1200"/>
        </a:p>
        <a:p>
          <a:pPr marL="0" lvl="0" indent="0" algn="l" defTabSz="533400">
            <a:lnSpc>
              <a:spcPct val="90000"/>
            </a:lnSpc>
            <a:spcBef>
              <a:spcPct val="0"/>
            </a:spcBef>
            <a:spcAft>
              <a:spcPct val="35000"/>
            </a:spcAft>
            <a:buNone/>
          </a:pPr>
          <a:r>
            <a:rPr lang="en-US" sz="1200" b="0" i="0" kern="1200"/>
            <a:t>Respiratory tract (after inhalation)</a:t>
          </a:r>
          <a:endParaRPr lang="en-US" sz="1200" kern="1200"/>
        </a:p>
        <a:p>
          <a:pPr marL="0" lvl="0" indent="0" algn="l" defTabSz="533400">
            <a:lnSpc>
              <a:spcPct val="90000"/>
            </a:lnSpc>
            <a:spcBef>
              <a:spcPct val="0"/>
            </a:spcBef>
            <a:spcAft>
              <a:spcPct val="35000"/>
            </a:spcAft>
            <a:buNone/>
          </a:pPr>
          <a:r>
            <a:rPr lang="en-US" sz="1200" b="0" i="0" kern="1200"/>
            <a:t>Skin</a:t>
          </a:r>
          <a:endParaRPr lang="en-US" sz="1200" kern="1200"/>
        </a:p>
      </dsp:txBody>
      <dsp:txXfrm>
        <a:off x="3851938" y="2476222"/>
        <a:ext cx="1160593" cy="13820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CD9DE-CC4B-4217-9850-FBF7D501AE35}">
      <dsp:nvSpPr>
        <dsp:cNvPr id="0" name=""/>
        <dsp:cNvSpPr/>
      </dsp:nvSpPr>
      <dsp:spPr>
        <a:xfrm>
          <a:off x="0" y="2411"/>
          <a:ext cx="5598941" cy="122213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63E31-77C6-4E11-9D52-6DCE30F637DA}">
      <dsp:nvSpPr>
        <dsp:cNvPr id="0" name=""/>
        <dsp:cNvSpPr/>
      </dsp:nvSpPr>
      <dsp:spPr>
        <a:xfrm>
          <a:off x="369695" y="277391"/>
          <a:ext cx="672173" cy="6721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EFE6F3-BE26-4F32-B126-163EB3973F84}">
      <dsp:nvSpPr>
        <dsp:cNvPr id="0" name=""/>
        <dsp:cNvSpPr/>
      </dsp:nvSpPr>
      <dsp:spPr>
        <a:xfrm>
          <a:off x="1411564" y="2411"/>
          <a:ext cx="4187377" cy="122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342" tIns="129342" rIns="129342" bIns="129342" numCol="1" spcCol="1270" anchor="ctr" anchorCtr="0">
          <a:noAutofit/>
        </a:bodyPr>
        <a:lstStyle/>
        <a:p>
          <a:pPr marL="0" lvl="0" indent="0" algn="l" defTabSz="844550">
            <a:lnSpc>
              <a:spcPct val="90000"/>
            </a:lnSpc>
            <a:spcBef>
              <a:spcPct val="0"/>
            </a:spcBef>
            <a:spcAft>
              <a:spcPct val="35000"/>
            </a:spcAft>
            <a:buNone/>
          </a:pPr>
          <a:r>
            <a:rPr lang="en-US" sz="1900" b="0" i="0" kern="1200" baseline="0"/>
            <a:t>DDT (dichlorodiphenyltrichloroethane) is an insecticide that kills mosquitos and other insects.</a:t>
          </a:r>
          <a:endParaRPr lang="en-US" sz="1900" kern="1200"/>
        </a:p>
      </dsp:txBody>
      <dsp:txXfrm>
        <a:off x="1411564" y="2411"/>
        <a:ext cx="4187377" cy="1222133"/>
      </dsp:txXfrm>
    </dsp:sp>
    <dsp:sp modelId="{EDC1D88F-029C-4E7B-8886-1838A751DE0F}">
      <dsp:nvSpPr>
        <dsp:cNvPr id="0" name=""/>
        <dsp:cNvSpPr/>
      </dsp:nvSpPr>
      <dsp:spPr>
        <a:xfrm>
          <a:off x="0" y="1530078"/>
          <a:ext cx="5598941" cy="122213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FA6484-DCF5-4101-A4B1-32DC64BF6D70}">
      <dsp:nvSpPr>
        <dsp:cNvPr id="0" name=""/>
        <dsp:cNvSpPr/>
      </dsp:nvSpPr>
      <dsp:spPr>
        <a:xfrm>
          <a:off x="369695" y="1805058"/>
          <a:ext cx="672173" cy="6721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618D4F-2B2E-41FE-9391-7AC6D02A6F09}">
      <dsp:nvSpPr>
        <dsp:cNvPr id="0" name=""/>
        <dsp:cNvSpPr/>
      </dsp:nvSpPr>
      <dsp:spPr>
        <a:xfrm>
          <a:off x="1411564" y="1530078"/>
          <a:ext cx="4187377" cy="122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342" tIns="129342" rIns="129342" bIns="129342" numCol="1" spcCol="1270" anchor="ctr" anchorCtr="0">
          <a:noAutofit/>
        </a:bodyPr>
        <a:lstStyle/>
        <a:p>
          <a:pPr marL="0" lvl="0" indent="0" algn="l" defTabSz="844550">
            <a:lnSpc>
              <a:spcPct val="90000"/>
            </a:lnSpc>
            <a:spcBef>
              <a:spcPct val="0"/>
            </a:spcBef>
            <a:spcAft>
              <a:spcPct val="35000"/>
            </a:spcAft>
            <a:buNone/>
          </a:pPr>
          <a:r>
            <a:rPr lang="en-US" sz="1900" b="0" i="0" kern="1200" baseline="0"/>
            <a:t>Originally seen as great, was going to solve the problem of malaria</a:t>
          </a:r>
          <a:endParaRPr lang="en-US" sz="1900" kern="1200"/>
        </a:p>
      </dsp:txBody>
      <dsp:txXfrm>
        <a:off x="1411564" y="1530078"/>
        <a:ext cx="4187377" cy="1222133"/>
      </dsp:txXfrm>
    </dsp:sp>
    <dsp:sp modelId="{F65CC27F-5BE3-4871-ADF0-706EDD1C21BF}">
      <dsp:nvSpPr>
        <dsp:cNvPr id="0" name=""/>
        <dsp:cNvSpPr/>
      </dsp:nvSpPr>
      <dsp:spPr>
        <a:xfrm>
          <a:off x="0" y="3057745"/>
          <a:ext cx="5598941" cy="122213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092D8B-5EAA-4785-824C-CA47C724E81A}">
      <dsp:nvSpPr>
        <dsp:cNvPr id="0" name=""/>
        <dsp:cNvSpPr/>
      </dsp:nvSpPr>
      <dsp:spPr>
        <a:xfrm>
          <a:off x="369695" y="3332725"/>
          <a:ext cx="672173" cy="6721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C823ED-31BA-4E15-A7FF-64A663FAC471}">
      <dsp:nvSpPr>
        <dsp:cNvPr id="0" name=""/>
        <dsp:cNvSpPr/>
      </dsp:nvSpPr>
      <dsp:spPr>
        <a:xfrm>
          <a:off x="1411564" y="3057745"/>
          <a:ext cx="4187377" cy="122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342" tIns="129342" rIns="129342" bIns="129342" numCol="1" spcCol="1270" anchor="ctr" anchorCtr="0">
          <a:noAutofit/>
        </a:bodyPr>
        <a:lstStyle/>
        <a:p>
          <a:pPr marL="0" lvl="0" indent="0" algn="l" defTabSz="844550">
            <a:lnSpc>
              <a:spcPct val="90000"/>
            </a:lnSpc>
            <a:spcBef>
              <a:spcPct val="0"/>
            </a:spcBef>
            <a:spcAft>
              <a:spcPct val="35000"/>
            </a:spcAft>
            <a:buNone/>
          </a:pPr>
          <a:r>
            <a:rPr lang="en-US" sz="1900" b="0" i="0" kern="1200" baseline="0"/>
            <a:t>Hand unforeseen consequences higher up the food chain due to BIOACCUMULATION and BIOMAGNIFICATION</a:t>
          </a:r>
          <a:endParaRPr lang="en-US" sz="1900" kern="1200"/>
        </a:p>
      </dsp:txBody>
      <dsp:txXfrm>
        <a:off x="1411564" y="3057745"/>
        <a:ext cx="4187377" cy="1222133"/>
      </dsp:txXfrm>
    </dsp:sp>
    <dsp:sp modelId="{5659F1C6-32AB-4638-8B53-4A26D792DA21}">
      <dsp:nvSpPr>
        <dsp:cNvPr id="0" name=""/>
        <dsp:cNvSpPr/>
      </dsp:nvSpPr>
      <dsp:spPr>
        <a:xfrm>
          <a:off x="0" y="4585412"/>
          <a:ext cx="5598941" cy="122213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9B7789-EBC7-4ED9-A8DA-213CCD0A4660}">
      <dsp:nvSpPr>
        <dsp:cNvPr id="0" name=""/>
        <dsp:cNvSpPr/>
      </dsp:nvSpPr>
      <dsp:spPr>
        <a:xfrm>
          <a:off x="369695" y="4860392"/>
          <a:ext cx="672173" cy="6721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C01C6E-0344-4396-8EB5-922E8C2B42E7}">
      <dsp:nvSpPr>
        <dsp:cNvPr id="0" name=""/>
        <dsp:cNvSpPr/>
      </dsp:nvSpPr>
      <dsp:spPr>
        <a:xfrm>
          <a:off x="1411564" y="4585412"/>
          <a:ext cx="4187377" cy="122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342" tIns="129342" rIns="129342" bIns="129342" numCol="1" spcCol="1270" anchor="ctr" anchorCtr="0">
          <a:noAutofit/>
        </a:bodyPr>
        <a:lstStyle/>
        <a:p>
          <a:pPr marL="0" lvl="0" indent="0" algn="l" defTabSz="844550">
            <a:lnSpc>
              <a:spcPct val="90000"/>
            </a:lnSpc>
            <a:spcBef>
              <a:spcPct val="0"/>
            </a:spcBef>
            <a:spcAft>
              <a:spcPct val="35000"/>
            </a:spcAft>
            <a:buNone/>
          </a:pPr>
          <a:r>
            <a:rPr lang="en-US" sz="1900" b="0" i="0" kern="1200" baseline="0"/>
            <a:t>Birds feeding on insects were laying eggs with shells too thin to allow chicks to survive.</a:t>
          </a:r>
          <a:endParaRPr lang="en-US" sz="1900" kern="1200"/>
        </a:p>
      </dsp:txBody>
      <dsp:txXfrm>
        <a:off x="1411564" y="4585412"/>
        <a:ext cx="4187377" cy="12221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D3E90-E674-4ED0-A584-83EA65BF8F1B}">
      <dsp:nvSpPr>
        <dsp:cNvPr id="0" name=""/>
        <dsp:cNvSpPr/>
      </dsp:nvSpPr>
      <dsp:spPr>
        <a:xfrm>
          <a:off x="0" y="799514"/>
          <a:ext cx="5514534" cy="83421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Four reasons restriction of DDT has been a struggle:</a:t>
          </a:r>
          <a:endParaRPr lang="en-US" sz="2300" kern="1200" dirty="0"/>
        </a:p>
      </dsp:txBody>
      <dsp:txXfrm>
        <a:off x="40723" y="840237"/>
        <a:ext cx="5433088" cy="752764"/>
      </dsp:txXfrm>
    </dsp:sp>
    <dsp:sp modelId="{0C3A73A5-A379-4666-8054-E67B4A547ED9}">
      <dsp:nvSpPr>
        <dsp:cNvPr id="0" name=""/>
        <dsp:cNvSpPr/>
      </dsp:nvSpPr>
      <dsp:spPr>
        <a:xfrm>
          <a:off x="0" y="1699964"/>
          <a:ext cx="5514534" cy="834210"/>
        </a:xfrm>
        <a:prstGeom prst="roundRect">
          <a:avLst/>
        </a:prstGeom>
        <a:gradFill rotWithShape="0">
          <a:gsLst>
            <a:gs pos="0">
              <a:schemeClr val="accent2">
                <a:hueOff val="810023"/>
                <a:satOff val="113"/>
                <a:lumOff val="98"/>
                <a:alphaOff val="0"/>
                <a:tint val="94000"/>
                <a:satMod val="100000"/>
                <a:lumMod val="108000"/>
              </a:schemeClr>
            </a:gs>
            <a:gs pos="50000">
              <a:schemeClr val="accent2">
                <a:hueOff val="810023"/>
                <a:satOff val="113"/>
                <a:lumOff val="98"/>
                <a:alphaOff val="0"/>
                <a:tint val="98000"/>
                <a:shade val="100000"/>
                <a:satMod val="100000"/>
                <a:lumMod val="100000"/>
              </a:schemeClr>
            </a:gs>
            <a:gs pos="100000">
              <a:schemeClr val="accent2">
                <a:hueOff val="810023"/>
                <a:satOff val="113"/>
                <a:lumOff val="9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DDT helped reduce malaria incidence; incidence increased again after DDT banned</a:t>
          </a:r>
          <a:endParaRPr lang="en-US" sz="2300" kern="1200"/>
        </a:p>
      </dsp:txBody>
      <dsp:txXfrm>
        <a:off x="40723" y="1740687"/>
        <a:ext cx="5433088" cy="752764"/>
      </dsp:txXfrm>
    </dsp:sp>
    <dsp:sp modelId="{AEE3A405-A18F-4538-992D-B4B8E4974887}">
      <dsp:nvSpPr>
        <dsp:cNvPr id="0" name=""/>
        <dsp:cNvSpPr/>
      </dsp:nvSpPr>
      <dsp:spPr>
        <a:xfrm>
          <a:off x="0" y="2600414"/>
          <a:ext cx="5514534" cy="834210"/>
        </a:xfrm>
        <a:prstGeom prst="roundRect">
          <a:avLst/>
        </a:prstGeom>
        <a:gradFill rotWithShape="0">
          <a:gsLst>
            <a:gs pos="0">
              <a:schemeClr val="accent2">
                <a:hueOff val="1620045"/>
                <a:satOff val="225"/>
                <a:lumOff val="196"/>
                <a:alphaOff val="0"/>
                <a:tint val="94000"/>
                <a:satMod val="100000"/>
                <a:lumMod val="108000"/>
              </a:schemeClr>
            </a:gs>
            <a:gs pos="50000">
              <a:schemeClr val="accent2">
                <a:hueOff val="1620045"/>
                <a:satOff val="225"/>
                <a:lumOff val="196"/>
                <a:alphaOff val="0"/>
                <a:tint val="98000"/>
                <a:shade val="100000"/>
                <a:satMod val="100000"/>
                <a:lumMod val="100000"/>
              </a:schemeClr>
            </a:gs>
            <a:gs pos="100000">
              <a:schemeClr val="accent2">
                <a:hueOff val="1620045"/>
                <a:satOff val="225"/>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Replacements not as safe or effective</a:t>
          </a:r>
          <a:endParaRPr lang="en-US" sz="2300" kern="1200"/>
        </a:p>
      </dsp:txBody>
      <dsp:txXfrm>
        <a:off x="40723" y="2641137"/>
        <a:ext cx="5433088" cy="752764"/>
      </dsp:txXfrm>
    </dsp:sp>
    <dsp:sp modelId="{26169768-9770-43E2-9B05-ED29E749F509}">
      <dsp:nvSpPr>
        <dsp:cNvPr id="0" name=""/>
        <dsp:cNvSpPr/>
      </dsp:nvSpPr>
      <dsp:spPr>
        <a:xfrm>
          <a:off x="0" y="3500865"/>
          <a:ext cx="5514534" cy="834210"/>
        </a:xfrm>
        <a:prstGeom prst="roundRect">
          <a:avLst/>
        </a:prstGeom>
        <a:gradFill rotWithShape="0">
          <a:gsLst>
            <a:gs pos="0">
              <a:schemeClr val="accent2">
                <a:hueOff val="2430068"/>
                <a:satOff val="338"/>
                <a:lumOff val="294"/>
                <a:alphaOff val="0"/>
                <a:tint val="94000"/>
                <a:satMod val="100000"/>
                <a:lumMod val="108000"/>
              </a:schemeClr>
            </a:gs>
            <a:gs pos="50000">
              <a:schemeClr val="accent2">
                <a:hueOff val="2430068"/>
                <a:satOff val="338"/>
                <a:lumOff val="294"/>
                <a:alphaOff val="0"/>
                <a:tint val="98000"/>
                <a:shade val="100000"/>
                <a:satMod val="100000"/>
                <a:lumMod val="100000"/>
              </a:schemeClr>
            </a:gs>
            <a:gs pos="100000">
              <a:schemeClr val="accent2">
                <a:hueOff val="2430068"/>
                <a:satOff val="338"/>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Substitutes are more expensive</a:t>
          </a:r>
          <a:endParaRPr lang="en-US" sz="2300" kern="1200"/>
        </a:p>
      </dsp:txBody>
      <dsp:txXfrm>
        <a:off x="40723" y="3541588"/>
        <a:ext cx="5433088" cy="752764"/>
      </dsp:txXfrm>
    </dsp:sp>
    <dsp:sp modelId="{DF0746D9-9045-44D5-837D-74FAA6175665}">
      <dsp:nvSpPr>
        <dsp:cNvPr id="0" name=""/>
        <dsp:cNvSpPr/>
      </dsp:nvSpPr>
      <dsp:spPr>
        <a:xfrm>
          <a:off x="0" y="4401315"/>
          <a:ext cx="5514534" cy="834210"/>
        </a:xfrm>
        <a:prstGeom prst="roundRect">
          <a:avLst/>
        </a:prstGeom>
        <a:gradFill rotWithShape="0">
          <a:gsLst>
            <a:gs pos="0">
              <a:schemeClr val="accent2">
                <a:hueOff val="3240090"/>
                <a:satOff val="451"/>
                <a:lumOff val="392"/>
                <a:alphaOff val="0"/>
                <a:tint val="94000"/>
                <a:satMod val="100000"/>
                <a:lumMod val="108000"/>
              </a:schemeClr>
            </a:gs>
            <a:gs pos="50000">
              <a:schemeClr val="accent2">
                <a:hueOff val="3240090"/>
                <a:satOff val="451"/>
                <a:lumOff val="392"/>
                <a:alphaOff val="0"/>
                <a:tint val="98000"/>
                <a:shade val="100000"/>
                <a:satMod val="100000"/>
                <a:lumMod val="100000"/>
              </a:schemeClr>
            </a:gs>
            <a:gs pos="100000">
              <a:schemeClr val="accent2">
                <a:hueOff val="3240090"/>
                <a:satOff val="451"/>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Pesticide resistance is on the rise</a:t>
          </a:r>
          <a:endParaRPr lang="en-US" sz="2300" kern="1200"/>
        </a:p>
      </dsp:txBody>
      <dsp:txXfrm>
        <a:off x="40723" y="4442038"/>
        <a:ext cx="5433088" cy="7527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149B2-0BD9-4FD6-8D1F-AF6CDA646B8E}">
      <dsp:nvSpPr>
        <dsp:cNvPr id="0" name=""/>
        <dsp:cNvSpPr/>
      </dsp:nvSpPr>
      <dsp:spPr>
        <a:xfrm>
          <a:off x="0" y="4758"/>
          <a:ext cx="5655213" cy="101363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7630D6-671E-4A58-9526-19146268491F}">
      <dsp:nvSpPr>
        <dsp:cNvPr id="0" name=""/>
        <dsp:cNvSpPr/>
      </dsp:nvSpPr>
      <dsp:spPr>
        <a:xfrm>
          <a:off x="306623" y="232826"/>
          <a:ext cx="557497" cy="5574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2E855A-F904-4688-9D4C-D535578B30C0}">
      <dsp:nvSpPr>
        <dsp:cNvPr id="0" name=""/>
        <dsp:cNvSpPr/>
      </dsp:nvSpPr>
      <dsp:spPr>
        <a:xfrm>
          <a:off x="1170745" y="4758"/>
          <a:ext cx="4484467" cy="1013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76" tIns="107276" rIns="107276" bIns="107276" numCol="1" spcCol="1270" anchor="ctr" anchorCtr="0">
          <a:noAutofit/>
        </a:bodyPr>
        <a:lstStyle/>
        <a:p>
          <a:pPr marL="0" lvl="0" indent="0" algn="l" defTabSz="844550">
            <a:lnSpc>
              <a:spcPct val="90000"/>
            </a:lnSpc>
            <a:spcBef>
              <a:spcPct val="0"/>
            </a:spcBef>
            <a:spcAft>
              <a:spcPct val="35000"/>
            </a:spcAft>
            <a:buNone/>
          </a:pPr>
          <a:r>
            <a:rPr lang="en-US" sz="1900" b="0" i="0" kern="1200" baseline="0"/>
            <a:t>What are acids and bases?</a:t>
          </a:r>
          <a:endParaRPr lang="en-US" sz="1900" kern="1200"/>
        </a:p>
      </dsp:txBody>
      <dsp:txXfrm>
        <a:off x="1170745" y="4758"/>
        <a:ext cx="4484467" cy="1013632"/>
      </dsp:txXfrm>
    </dsp:sp>
    <dsp:sp modelId="{B5DB8C0A-8141-419E-A3E4-8B590F98AF9A}">
      <dsp:nvSpPr>
        <dsp:cNvPr id="0" name=""/>
        <dsp:cNvSpPr/>
      </dsp:nvSpPr>
      <dsp:spPr>
        <a:xfrm>
          <a:off x="0" y="1271798"/>
          <a:ext cx="5655213" cy="101363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BE13E6-5EA3-4F48-9DF8-0C1437CB07DE}">
      <dsp:nvSpPr>
        <dsp:cNvPr id="0" name=""/>
        <dsp:cNvSpPr/>
      </dsp:nvSpPr>
      <dsp:spPr>
        <a:xfrm>
          <a:off x="306623" y="1499866"/>
          <a:ext cx="557497" cy="5574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47F8AB-1108-41E1-865F-4B83E560BAF4}">
      <dsp:nvSpPr>
        <dsp:cNvPr id="0" name=""/>
        <dsp:cNvSpPr/>
      </dsp:nvSpPr>
      <dsp:spPr>
        <a:xfrm>
          <a:off x="1170745" y="1271798"/>
          <a:ext cx="4484467" cy="1013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76" tIns="107276" rIns="107276" bIns="107276" numCol="1" spcCol="1270" anchor="ctr" anchorCtr="0">
          <a:noAutofit/>
        </a:bodyPr>
        <a:lstStyle/>
        <a:p>
          <a:pPr marL="0" lvl="0" indent="0" algn="l" defTabSz="844550">
            <a:lnSpc>
              <a:spcPct val="90000"/>
            </a:lnSpc>
            <a:spcBef>
              <a:spcPct val="0"/>
            </a:spcBef>
            <a:spcAft>
              <a:spcPct val="35000"/>
            </a:spcAft>
            <a:buNone/>
          </a:pPr>
          <a:r>
            <a:rPr lang="en-US" sz="1900" b="0" i="0" kern="1200" baseline="0"/>
            <a:t>What are the properties of acids and bases?</a:t>
          </a:r>
          <a:endParaRPr lang="en-US" sz="1900" kern="1200"/>
        </a:p>
      </dsp:txBody>
      <dsp:txXfrm>
        <a:off x="1170745" y="1271798"/>
        <a:ext cx="4484467" cy="1013632"/>
      </dsp:txXfrm>
    </dsp:sp>
    <dsp:sp modelId="{78B977A7-5BBA-4920-94C2-6BCE98B0711D}">
      <dsp:nvSpPr>
        <dsp:cNvPr id="0" name=""/>
        <dsp:cNvSpPr/>
      </dsp:nvSpPr>
      <dsp:spPr>
        <a:xfrm>
          <a:off x="0" y="2538838"/>
          <a:ext cx="5655213" cy="101363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D4C00C-B6BF-4147-8F8A-32432F6B20FE}">
      <dsp:nvSpPr>
        <dsp:cNvPr id="0" name=""/>
        <dsp:cNvSpPr/>
      </dsp:nvSpPr>
      <dsp:spPr>
        <a:xfrm>
          <a:off x="306623" y="2766906"/>
          <a:ext cx="557497" cy="5574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6C4CCC-6518-49DB-ACD1-51E3CE8159EE}">
      <dsp:nvSpPr>
        <dsp:cNvPr id="0" name=""/>
        <dsp:cNvSpPr/>
      </dsp:nvSpPr>
      <dsp:spPr>
        <a:xfrm>
          <a:off x="1170745" y="2538838"/>
          <a:ext cx="4484467" cy="1013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76" tIns="107276" rIns="107276" bIns="107276" numCol="1" spcCol="1270" anchor="ctr" anchorCtr="0">
          <a:noAutofit/>
        </a:bodyPr>
        <a:lstStyle/>
        <a:p>
          <a:pPr marL="0" lvl="0" indent="0" algn="l" defTabSz="844550">
            <a:lnSpc>
              <a:spcPct val="90000"/>
            </a:lnSpc>
            <a:spcBef>
              <a:spcPct val="0"/>
            </a:spcBef>
            <a:spcAft>
              <a:spcPct val="35000"/>
            </a:spcAft>
            <a:buNone/>
          </a:pPr>
          <a:r>
            <a:rPr lang="en-US" sz="1900" b="0" i="0" kern="1200" baseline="0"/>
            <a:t>What is the pH scale?</a:t>
          </a:r>
          <a:endParaRPr lang="en-US" sz="1900" kern="1200"/>
        </a:p>
      </dsp:txBody>
      <dsp:txXfrm>
        <a:off x="1170745" y="2538838"/>
        <a:ext cx="4484467" cy="1013632"/>
      </dsp:txXfrm>
    </dsp:sp>
    <dsp:sp modelId="{68D07FF2-0A04-4235-B08E-300BBC4C8386}">
      <dsp:nvSpPr>
        <dsp:cNvPr id="0" name=""/>
        <dsp:cNvSpPr/>
      </dsp:nvSpPr>
      <dsp:spPr>
        <a:xfrm>
          <a:off x="0" y="3805879"/>
          <a:ext cx="5655213" cy="101363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8B1F63-259A-486D-AB18-C7D246F082D4}">
      <dsp:nvSpPr>
        <dsp:cNvPr id="0" name=""/>
        <dsp:cNvSpPr/>
      </dsp:nvSpPr>
      <dsp:spPr>
        <a:xfrm>
          <a:off x="306623" y="4033946"/>
          <a:ext cx="557497" cy="5574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BF5FD7-E110-4B41-B02B-97A14E0B18DA}">
      <dsp:nvSpPr>
        <dsp:cNvPr id="0" name=""/>
        <dsp:cNvSpPr/>
      </dsp:nvSpPr>
      <dsp:spPr>
        <a:xfrm>
          <a:off x="1170745" y="3805879"/>
          <a:ext cx="4484467" cy="1013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76" tIns="107276" rIns="107276" bIns="107276" numCol="1" spcCol="1270" anchor="ctr" anchorCtr="0">
          <a:noAutofit/>
        </a:bodyPr>
        <a:lstStyle/>
        <a:p>
          <a:pPr marL="0" lvl="0" indent="0" algn="l" defTabSz="844550">
            <a:lnSpc>
              <a:spcPct val="90000"/>
            </a:lnSpc>
            <a:spcBef>
              <a:spcPct val="0"/>
            </a:spcBef>
            <a:spcAft>
              <a:spcPct val="35000"/>
            </a:spcAft>
            <a:buNone/>
          </a:pPr>
          <a:r>
            <a:rPr lang="en-US" sz="1900" b="0" i="0" kern="1200" baseline="0"/>
            <a:t>What is the affect of acids and bases on living things?</a:t>
          </a:r>
          <a:endParaRPr lang="en-US" sz="1900" kern="1200"/>
        </a:p>
      </dsp:txBody>
      <dsp:txXfrm>
        <a:off x="1170745" y="3805879"/>
        <a:ext cx="4484467" cy="1013632"/>
      </dsp:txXfrm>
    </dsp:sp>
    <dsp:sp modelId="{67322EE1-754B-4DE5-8104-C7A6F049F88C}">
      <dsp:nvSpPr>
        <dsp:cNvPr id="0" name=""/>
        <dsp:cNvSpPr/>
      </dsp:nvSpPr>
      <dsp:spPr>
        <a:xfrm>
          <a:off x="0" y="5072919"/>
          <a:ext cx="5655213" cy="101363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099F4-9068-47B1-9FD2-7663BCC5D7FE}">
      <dsp:nvSpPr>
        <dsp:cNvPr id="0" name=""/>
        <dsp:cNvSpPr/>
      </dsp:nvSpPr>
      <dsp:spPr>
        <a:xfrm>
          <a:off x="306623" y="5300986"/>
          <a:ext cx="557497" cy="5574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E4F78A-825A-4DA2-8785-50264EB9537D}">
      <dsp:nvSpPr>
        <dsp:cNvPr id="0" name=""/>
        <dsp:cNvSpPr/>
      </dsp:nvSpPr>
      <dsp:spPr>
        <a:xfrm>
          <a:off x="1170745" y="5072919"/>
          <a:ext cx="4484467" cy="1013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76" tIns="107276" rIns="107276" bIns="107276" numCol="1" spcCol="1270" anchor="ctr" anchorCtr="0">
          <a:noAutofit/>
        </a:bodyPr>
        <a:lstStyle/>
        <a:p>
          <a:pPr marL="0" lvl="0" indent="0" algn="l" defTabSz="844550">
            <a:lnSpc>
              <a:spcPct val="90000"/>
            </a:lnSpc>
            <a:spcBef>
              <a:spcPct val="0"/>
            </a:spcBef>
            <a:spcAft>
              <a:spcPct val="35000"/>
            </a:spcAft>
            <a:buNone/>
          </a:pPr>
          <a:r>
            <a:rPr lang="en-US" sz="1900" b="0" i="0" kern="1200" baseline="0"/>
            <a:t>How can we counter the effects of acid precipitation on the environment?</a:t>
          </a:r>
          <a:endParaRPr lang="en-US" sz="1900" kern="1200"/>
        </a:p>
      </dsp:txBody>
      <dsp:txXfrm>
        <a:off x="1170745" y="5072919"/>
        <a:ext cx="4484467" cy="10136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5D559-1621-4746-8026-76BD796740E5}">
      <dsp:nvSpPr>
        <dsp:cNvPr id="0" name=""/>
        <dsp:cNvSpPr/>
      </dsp:nvSpPr>
      <dsp:spPr>
        <a:xfrm>
          <a:off x="0" y="32154"/>
          <a:ext cx="5012532" cy="166023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a:t>Are substances that have a colour change when they react with acids and bases</a:t>
          </a:r>
          <a:endParaRPr lang="en-US" sz="3300" kern="1200"/>
        </a:p>
      </dsp:txBody>
      <dsp:txXfrm>
        <a:off x="81046" y="113200"/>
        <a:ext cx="4850440" cy="1498138"/>
      </dsp:txXfrm>
    </dsp:sp>
    <dsp:sp modelId="{652CEA61-4B1B-409D-B432-E4B13171954C}">
      <dsp:nvSpPr>
        <dsp:cNvPr id="0" name=""/>
        <dsp:cNvSpPr/>
      </dsp:nvSpPr>
      <dsp:spPr>
        <a:xfrm>
          <a:off x="0" y="1787425"/>
          <a:ext cx="5012532" cy="1660230"/>
        </a:xfrm>
        <a:prstGeom prst="roundRect">
          <a:avLst/>
        </a:prstGeom>
        <a:gradFill rotWithShape="0">
          <a:gsLst>
            <a:gs pos="0">
              <a:schemeClr val="accent2">
                <a:hueOff val="3240090"/>
                <a:satOff val="451"/>
                <a:lumOff val="392"/>
                <a:alphaOff val="0"/>
                <a:tint val="94000"/>
                <a:satMod val="100000"/>
                <a:lumMod val="108000"/>
              </a:schemeClr>
            </a:gs>
            <a:gs pos="50000">
              <a:schemeClr val="accent2">
                <a:hueOff val="3240090"/>
                <a:satOff val="451"/>
                <a:lumOff val="392"/>
                <a:alphaOff val="0"/>
                <a:tint val="98000"/>
                <a:shade val="100000"/>
                <a:satMod val="100000"/>
                <a:lumMod val="100000"/>
              </a:schemeClr>
            </a:gs>
            <a:gs pos="100000">
              <a:schemeClr val="accent2">
                <a:hueOff val="3240090"/>
                <a:satOff val="451"/>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a:t>What is an example we have seen this year?</a:t>
          </a:r>
          <a:endParaRPr lang="en-US" sz="3300" kern="1200"/>
        </a:p>
      </dsp:txBody>
      <dsp:txXfrm>
        <a:off x="81046" y="1868471"/>
        <a:ext cx="4850440" cy="1498138"/>
      </dsp:txXfrm>
    </dsp:sp>
    <dsp:sp modelId="{EB9B0925-A99B-4DF0-8162-475814061382}">
      <dsp:nvSpPr>
        <dsp:cNvPr id="0" name=""/>
        <dsp:cNvSpPr/>
      </dsp:nvSpPr>
      <dsp:spPr>
        <a:xfrm>
          <a:off x="0" y="3447655"/>
          <a:ext cx="5012532" cy="112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48"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b="0" i="0" kern="1200"/>
            <a:t>Bromothymol Blue</a:t>
          </a:r>
          <a:endParaRPr lang="en-US" sz="2600" kern="1200"/>
        </a:p>
        <a:p>
          <a:pPr marL="228600" lvl="1" indent="-228600" algn="l" defTabSz="1155700">
            <a:lnSpc>
              <a:spcPct val="90000"/>
            </a:lnSpc>
            <a:spcBef>
              <a:spcPct val="0"/>
            </a:spcBef>
            <a:spcAft>
              <a:spcPct val="20000"/>
            </a:spcAft>
            <a:buChar char="•"/>
          </a:pPr>
          <a:r>
            <a:rPr lang="en-US" sz="2600" b="0" i="0" kern="1200"/>
            <a:t>Universal Indicator (has a range of colours based on pH)</a:t>
          </a:r>
          <a:endParaRPr lang="en-US" sz="2600" kern="1200"/>
        </a:p>
      </dsp:txBody>
      <dsp:txXfrm>
        <a:off x="0" y="3447655"/>
        <a:ext cx="5012532" cy="11271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80565-99B7-45D1-A52C-775217663B59}">
      <dsp:nvSpPr>
        <dsp:cNvPr id="0" name=""/>
        <dsp:cNvSpPr/>
      </dsp:nvSpPr>
      <dsp:spPr>
        <a:xfrm>
          <a:off x="0" y="4824"/>
          <a:ext cx="5725550" cy="102767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BA8FF1-57B1-4D2D-90FE-E44291B5743F}">
      <dsp:nvSpPr>
        <dsp:cNvPr id="0" name=""/>
        <dsp:cNvSpPr/>
      </dsp:nvSpPr>
      <dsp:spPr>
        <a:xfrm>
          <a:off x="310872" y="236052"/>
          <a:ext cx="565222" cy="5652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6E2BB2-A992-4B5D-9483-C797FD8AF5F4}">
      <dsp:nvSpPr>
        <dsp:cNvPr id="0" name=""/>
        <dsp:cNvSpPr/>
      </dsp:nvSpPr>
      <dsp:spPr>
        <a:xfrm>
          <a:off x="1186967" y="4824"/>
          <a:ext cx="4538582" cy="1027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63" tIns="108763" rIns="108763" bIns="108763" numCol="1" spcCol="1270" anchor="ctr" anchorCtr="0">
          <a:noAutofit/>
        </a:bodyPr>
        <a:lstStyle/>
        <a:p>
          <a:pPr marL="0" lvl="0" indent="0" algn="l" defTabSz="844550">
            <a:lnSpc>
              <a:spcPct val="90000"/>
            </a:lnSpc>
            <a:spcBef>
              <a:spcPct val="0"/>
            </a:spcBef>
            <a:spcAft>
              <a:spcPct val="35000"/>
            </a:spcAft>
            <a:buNone/>
          </a:pPr>
          <a:r>
            <a:rPr lang="en-US" sz="1900" b="0" i="0" kern="1200" baseline="0"/>
            <a:t>Mixture of plant compounds extracted from certain lichens</a:t>
          </a:r>
          <a:endParaRPr lang="en-US" sz="1900" kern="1200"/>
        </a:p>
      </dsp:txBody>
      <dsp:txXfrm>
        <a:off x="1186967" y="4824"/>
        <a:ext cx="4538582" cy="1027677"/>
      </dsp:txXfrm>
    </dsp:sp>
    <dsp:sp modelId="{789B9CF7-59DD-44A7-92A2-A756690B428E}">
      <dsp:nvSpPr>
        <dsp:cNvPr id="0" name=""/>
        <dsp:cNvSpPr/>
      </dsp:nvSpPr>
      <dsp:spPr>
        <a:xfrm>
          <a:off x="0" y="1289422"/>
          <a:ext cx="5725550" cy="102767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151FD4-5F6D-407E-9E07-50FB50465649}">
      <dsp:nvSpPr>
        <dsp:cNvPr id="0" name=""/>
        <dsp:cNvSpPr/>
      </dsp:nvSpPr>
      <dsp:spPr>
        <a:xfrm>
          <a:off x="310872" y="1520649"/>
          <a:ext cx="565222" cy="5652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A94EF0-B2EA-47E1-80AE-00F4268E9525}">
      <dsp:nvSpPr>
        <dsp:cNvPr id="0" name=""/>
        <dsp:cNvSpPr/>
      </dsp:nvSpPr>
      <dsp:spPr>
        <a:xfrm>
          <a:off x="1186967" y="1289422"/>
          <a:ext cx="4538582" cy="1027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63" tIns="108763" rIns="108763" bIns="108763" numCol="1" spcCol="1270" anchor="ctr" anchorCtr="0">
          <a:noAutofit/>
        </a:bodyPr>
        <a:lstStyle/>
        <a:p>
          <a:pPr marL="0" lvl="0" indent="0" algn="l" defTabSz="844550">
            <a:lnSpc>
              <a:spcPct val="90000"/>
            </a:lnSpc>
            <a:spcBef>
              <a:spcPct val="0"/>
            </a:spcBef>
            <a:spcAft>
              <a:spcPct val="35000"/>
            </a:spcAft>
            <a:buNone/>
          </a:pPr>
          <a:r>
            <a:rPr lang="en-US" sz="1900" b="0" i="0" kern="1200" baseline="0"/>
            <a:t>Looks light pink before reactions</a:t>
          </a:r>
          <a:endParaRPr lang="en-US" sz="1900" kern="1200"/>
        </a:p>
      </dsp:txBody>
      <dsp:txXfrm>
        <a:off x="1186967" y="1289422"/>
        <a:ext cx="4538582" cy="1027677"/>
      </dsp:txXfrm>
    </dsp:sp>
    <dsp:sp modelId="{506FC27F-53E9-4FCA-A1DA-47B13B94BEEC}">
      <dsp:nvSpPr>
        <dsp:cNvPr id="0" name=""/>
        <dsp:cNvSpPr/>
      </dsp:nvSpPr>
      <dsp:spPr>
        <a:xfrm>
          <a:off x="0" y="2574019"/>
          <a:ext cx="5725550" cy="102767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84206-09FB-40EA-8CCE-E3E4BF636D73}">
      <dsp:nvSpPr>
        <dsp:cNvPr id="0" name=""/>
        <dsp:cNvSpPr/>
      </dsp:nvSpPr>
      <dsp:spPr>
        <a:xfrm>
          <a:off x="310872" y="2805247"/>
          <a:ext cx="565222" cy="5652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6D6751-91D2-4DDC-9C0A-0DC5D9DAA0B6}">
      <dsp:nvSpPr>
        <dsp:cNvPr id="0" name=""/>
        <dsp:cNvSpPr/>
      </dsp:nvSpPr>
      <dsp:spPr>
        <a:xfrm>
          <a:off x="1186967" y="2574019"/>
          <a:ext cx="4538582" cy="1027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63" tIns="108763" rIns="108763" bIns="108763" numCol="1" spcCol="1270" anchor="ctr" anchorCtr="0">
          <a:noAutofit/>
        </a:bodyPr>
        <a:lstStyle/>
        <a:p>
          <a:pPr marL="0" lvl="0" indent="0" algn="l" defTabSz="844550">
            <a:lnSpc>
              <a:spcPct val="90000"/>
            </a:lnSpc>
            <a:spcBef>
              <a:spcPct val="0"/>
            </a:spcBef>
            <a:spcAft>
              <a:spcPct val="35000"/>
            </a:spcAft>
            <a:buNone/>
          </a:pPr>
          <a:r>
            <a:rPr lang="en-US" sz="1900" b="0" i="0" kern="1200" baseline="0"/>
            <a:t>In the presence of </a:t>
          </a:r>
          <a:r>
            <a:rPr lang="en-US" sz="1900" b="1" i="0" kern="1200" baseline="0"/>
            <a:t>acid</a:t>
          </a:r>
          <a:r>
            <a:rPr lang="en-US" sz="1900" b="0" i="0" kern="1200" baseline="0"/>
            <a:t> it turns </a:t>
          </a:r>
          <a:r>
            <a:rPr lang="en-US" sz="1900" b="1" i="0" kern="1200" baseline="0"/>
            <a:t> red.</a:t>
          </a:r>
          <a:endParaRPr lang="en-US" sz="1900" kern="1200"/>
        </a:p>
      </dsp:txBody>
      <dsp:txXfrm>
        <a:off x="1186967" y="2574019"/>
        <a:ext cx="4538582" cy="1027677"/>
      </dsp:txXfrm>
    </dsp:sp>
    <dsp:sp modelId="{6B710247-E6F5-4B43-A23B-7478B75CA799}">
      <dsp:nvSpPr>
        <dsp:cNvPr id="0" name=""/>
        <dsp:cNvSpPr/>
      </dsp:nvSpPr>
      <dsp:spPr>
        <a:xfrm>
          <a:off x="0" y="3858616"/>
          <a:ext cx="5725550" cy="102767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AF1A7-F03B-4785-A01F-2EA7E74257EF}">
      <dsp:nvSpPr>
        <dsp:cNvPr id="0" name=""/>
        <dsp:cNvSpPr/>
      </dsp:nvSpPr>
      <dsp:spPr>
        <a:xfrm>
          <a:off x="310872" y="4089844"/>
          <a:ext cx="565222" cy="5652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D8A23C-10C5-46CF-A959-2EBBB0915098}">
      <dsp:nvSpPr>
        <dsp:cNvPr id="0" name=""/>
        <dsp:cNvSpPr/>
      </dsp:nvSpPr>
      <dsp:spPr>
        <a:xfrm>
          <a:off x="1186967" y="3858616"/>
          <a:ext cx="4538582" cy="1027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63" tIns="108763" rIns="108763" bIns="108763" numCol="1" spcCol="1270" anchor="ctr" anchorCtr="0">
          <a:noAutofit/>
        </a:bodyPr>
        <a:lstStyle/>
        <a:p>
          <a:pPr marL="0" lvl="0" indent="0" algn="l" defTabSz="844550">
            <a:lnSpc>
              <a:spcPct val="90000"/>
            </a:lnSpc>
            <a:spcBef>
              <a:spcPct val="0"/>
            </a:spcBef>
            <a:spcAft>
              <a:spcPct val="35000"/>
            </a:spcAft>
            <a:buNone/>
          </a:pPr>
          <a:r>
            <a:rPr lang="en-US" sz="1900" b="0" i="0" kern="1200" baseline="0"/>
            <a:t>In the presence of </a:t>
          </a:r>
          <a:r>
            <a:rPr lang="en-US" sz="1900" b="1" i="0" kern="1200" baseline="0"/>
            <a:t>base </a:t>
          </a:r>
          <a:r>
            <a:rPr lang="en-US" sz="1900" b="0" i="0" kern="1200" baseline="0"/>
            <a:t>it turns </a:t>
          </a:r>
          <a:r>
            <a:rPr lang="en-US" sz="1900" b="1" i="0" kern="1200" baseline="0"/>
            <a:t>blue</a:t>
          </a:r>
          <a:endParaRPr lang="en-US" sz="1900" kern="1200"/>
        </a:p>
      </dsp:txBody>
      <dsp:txXfrm>
        <a:off x="1186967" y="3858616"/>
        <a:ext cx="4538582" cy="1027677"/>
      </dsp:txXfrm>
    </dsp:sp>
    <dsp:sp modelId="{A1BFEE9F-96CA-4992-BD11-D8A447C09F52}">
      <dsp:nvSpPr>
        <dsp:cNvPr id="0" name=""/>
        <dsp:cNvSpPr/>
      </dsp:nvSpPr>
      <dsp:spPr>
        <a:xfrm>
          <a:off x="0" y="5143214"/>
          <a:ext cx="5725550" cy="102767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8BDB80-A00A-4387-9C59-561C1239AE46}">
      <dsp:nvSpPr>
        <dsp:cNvPr id="0" name=""/>
        <dsp:cNvSpPr/>
      </dsp:nvSpPr>
      <dsp:spPr>
        <a:xfrm>
          <a:off x="310872" y="5374441"/>
          <a:ext cx="565222" cy="56522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6F9076-911D-45D3-BD65-972268992E2D}">
      <dsp:nvSpPr>
        <dsp:cNvPr id="0" name=""/>
        <dsp:cNvSpPr/>
      </dsp:nvSpPr>
      <dsp:spPr>
        <a:xfrm>
          <a:off x="1186967" y="5143214"/>
          <a:ext cx="4538582" cy="1027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63" tIns="108763" rIns="108763" bIns="108763" numCol="1" spcCol="1270" anchor="ctr" anchorCtr="0">
          <a:noAutofit/>
        </a:bodyPr>
        <a:lstStyle/>
        <a:p>
          <a:pPr marL="0" lvl="0" indent="0" algn="l" defTabSz="844550">
            <a:lnSpc>
              <a:spcPct val="90000"/>
            </a:lnSpc>
            <a:spcBef>
              <a:spcPct val="0"/>
            </a:spcBef>
            <a:spcAft>
              <a:spcPct val="35000"/>
            </a:spcAft>
            <a:buNone/>
          </a:pPr>
          <a:r>
            <a:rPr lang="en-US" sz="1900" b="0" i="0" kern="1200" baseline="0"/>
            <a:t>This is not an exact value… it just give an approximation of how acidic or basic a substance is</a:t>
          </a:r>
          <a:endParaRPr lang="en-US" sz="1900" kern="1200"/>
        </a:p>
      </dsp:txBody>
      <dsp:txXfrm>
        <a:off x="1186967" y="5143214"/>
        <a:ext cx="4538582" cy="10276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29C35-3753-4D12-B316-5AF18914A6E5}">
      <dsp:nvSpPr>
        <dsp:cNvPr id="0" name=""/>
        <dsp:cNvSpPr/>
      </dsp:nvSpPr>
      <dsp:spPr>
        <a:xfrm>
          <a:off x="0" y="3111"/>
          <a:ext cx="5861180"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45217931-A403-4E2D-890E-2F8DECA32DB2}">
      <dsp:nvSpPr>
        <dsp:cNvPr id="0" name=""/>
        <dsp:cNvSpPr/>
      </dsp:nvSpPr>
      <dsp:spPr>
        <a:xfrm>
          <a:off x="0" y="3111"/>
          <a:ext cx="5861180" cy="106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Rain and Snow containing acidic compounds</a:t>
          </a:r>
          <a:endParaRPr lang="en-US" sz="2400" kern="1200"/>
        </a:p>
      </dsp:txBody>
      <dsp:txXfrm>
        <a:off x="0" y="3111"/>
        <a:ext cx="5861180" cy="1061073"/>
      </dsp:txXfrm>
    </dsp:sp>
    <dsp:sp modelId="{5CC69D60-39C8-43B1-A365-F6A6FB83EAE3}">
      <dsp:nvSpPr>
        <dsp:cNvPr id="0" name=""/>
        <dsp:cNvSpPr/>
      </dsp:nvSpPr>
      <dsp:spPr>
        <a:xfrm>
          <a:off x="0" y="1064185"/>
          <a:ext cx="5861180" cy="0"/>
        </a:xfrm>
        <a:prstGeom prst="line">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w="9525" cap="flat" cmpd="sng" algn="ctr">
          <a:solidFill>
            <a:schemeClr val="accent3">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7F34C3ED-ACC2-480A-B66A-C20122FEEE48}">
      <dsp:nvSpPr>
        <dsp:cNvPr id="0" name=""/>
        <dsp:cNvSpPr/>
      </dsp:nvSpPr>
      <dsp:spPr>
        <a:xfrm>
          <a:off x="0" y="1064185"/>
          <a:ext cx="5861180" cy="106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SO</a:t>
          </a:r>
          <a:r>
            <a:rPr lang="en-US" sz="2400" b="0" i="0" kern="1200" baseline="-25000"/>
            <a:t>2(g)</a:t>
          </a:r>
          <a:r>
            <a:rPr lang="en-US" sz="2400" b="0" i="0" kern="1200"/>
            <a:t> + H</a:t>
          </a:r>
          <a:r>
            <a:rPr lang="en-US" sz="2400" b="0" i="0" kern="1200" baseline="-25000"/>
            <a:t>2</a:t>
          </a:r>
          <a:r>
            <a:rPr lang="en-US" sz="2400" b="0" i="0" kern="1200"/>
            <a:t>O</a:t>
          </a:r>
          <a:r>
            <a:rPr lang="en-US" sz="2400" b="0" i="0" kern="1200" baseline="-25000"/>
            <a:t>(l)</a:t>
          </a:r>
          <a:r>
            <a:rPr lang="en-US" sz="2400" b="0" i="0" kern="1200"/>
            <a:t>  </a:t>
          </a:r>
          <a:r>
            <a:rPr lang="en-US" sz="2400" b="0" i="0" kern="1200">
              <a:sym typeface="Wingdings" panose="05000000000000000000" pitchFamily="2" charset="2"/>
            </a:rPr>
            <a:t></a:t>
          </a:r>
          <a:r>
            <a:rPr lang="en-US" sz="2400" b="0" i="0" kern="1200"/>
            <a:t> H</a:t>
          </a:r>
          <a:r>
            <a:rPr lang="en-US" sz="2400" b="0" i="0" kern="1200" baseline="-25000"/>
            <a:t>2</a:t>
          </a:r>
          <a:r>
            <a:rPr lang="en-US" sz="2400" b="0" i="0" kern="1200"/>
            <a:t>SO</a:t>
          </a:r>
          <a:r>
            <a:rPr lang="en-US" sz="2400" b="0" i="0" kern="1200" baseline="-25000"/>
            <a:t>3(aq)   </a:t>
          </a:r>
          <a:r>
            <a:rPr lang="en-US" sz="2400" b="0" i="0" kern="1200"/>
            <a:t>Sulfurous Acid</a:t>
          </a:r>
          <a:endParaRPr lang="en-US" sz="2400" kern="1200"/>
        </a:p>
      </dsp:txBody>
      <dsp:txXfrm>
        <a:off x="0" y="1064185"/>
        <a:ext cx="5861180" cy="1061073"/>
      </dsp:txXfrm>
    </dsp:sp>
    <dsp:sp modelId="{8E4FE38B-7A91-4F12-954F-6A6BF57BD89C}">
      <dsp:nvSpPr>
        <dsp:cNvPr id="0" name=""/>
        <dsp:cNvSpPr/>
      </dsp:nvSpPr>
      <dsp:spPr>
        <a:xfrm>
          <a:off x="0" y="2125258"/>
          <a:ext cx="5861180" cy="0"/>
        </a:xfrm>
        <a:prstGeom prst="line">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w="9525" cap="flat" cmpd="sng" algn="ctr">
          <a:solidFill>
            <a:schemeClr val="accent4">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784EA1AF-E99B-4765-941C-4B9975777C2E}">
      <dsp:nvSpPr>
        <dsp:cNvPr id="0" name=""/>
        <dsp:cNvSpPr/>
      </dsp:nvSpPr>
      <dsp:spPr>
        <a:xfrm>
          <a:off x="0" y="2125258"/>
          <a:ext cx="5861180" cy="106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SO</a:t>
          </a:r>
          <a:r>
            <a:rPr lang="en-US" sz="2400" b="0" i="0" kern="1200" baseline="-25000" dirty="0"/>
            <a:t>3(g)</a:t>
          </a:r>
          <a:r>
            <a:rPr lang="en-US" sz="2400" b="0" i="0" kern="1200" dirty="0"/>
            <a:t> + H</a:t>
          </a:r>
          <a:r>
            <a:rPr lang="en-US" sz="2400" b="0" i="0" kern="1200" baseline="-25000" dirty="0"/>
            <a:t>2</a:t>
          </a:r>
          <a:r>
            <a:rPr lang="en-US" sz="2400" b="0" i="0" kern="1200" dirty="0"/>
            <a:t>O</a:t>
          </a:r>
          <a:r>
            <a:rPr lang="en-US" sz="2400" b="0" i="0" kern="1200" baseline="-25000" dirty="0"/>
            <a:t>(l)</a:t>
          </a:r>
          <a:r>
            <a:rPr lang="en-US" sz="2400" b="0" i="0" kern="1200" dirty="0"/>
            <a:t> </a:t>
          </a:r>
          <a:r>
            <a:rPr lang="en-US" sz="2400" kern="1200" dirty="0">
              <a:sym typeface="Wingdings" panose="05000000000000000000" pitchFamily="2" charset="2"/>
            </a:rPr>
            <a:t></a:t>
          </a:r>
          <a:r>
            <a:rPr lang="en-US" sz="2400" b="0" i="0" kern="1200" dirty="0"/>
            <a:t> H</a:t>
          </a:r>
          <a:r>
            <a:rPr lang="en-US" sz="2400" b="0" i="0" kern="1200" baseline="-25000" dirty="0"/>
            <a:t>2</a:t>
          </a:r>
          <a:r>
            <a:rPr lang="en-US" sz="2400" b="0" i="0" kern="1200" dirty="0"/>
            <a:t>SO</a:t>
          </a:r>
          <a:r>
            <a:rPr lang="en-US" sz="2400" b="0" i="0" kern="1200" baseline="-25000" dirty="0"/>
            <a:t>4(</a:t>
          </a:r>
          <a:r>
            <a:rPr lang="en-US" sz="2400" b="0" i="0" kern="1200" baseline="-25000" dirty="0" err="1"/>
            <a:t>aq</a:t>
          </a:r>
          <a:r>
            <a:rPr lang="en-US" sz="2400" b="0" i="0" kern="1200" baseline="-25000" dirty="0"/>
            <a:t>)  </a:t>
          </a:r>
          <a:r>
            <a:rPr lang="en-US" sz="2400" b="0" i="0" kern="1200" dirty="0"/>
            <a:t>Sulfuric Acid</a:t>
          </a:r>
          <a:endParaRPr lang="en-US" sz="2400" kern="1200" dirty="0"/>
        </a:p>
      </dsp:txBody>
      <dsp:txXfrm>
        <a:off x="0" y="2125258"/>
        <a:ext cx="5861180" cy="1061073"/>
      </dsp:txXfrm>
    </dsp:sp>
    <dsp:sp modelId="{46F5EEB9-5A97-4175-99B4-99996705E145}">
      <dsp:nvSpPr>
        <dsp:cNvPr id="0" name=""/>
        <dsp:cNvSpPr/>
      </dsp:nvSpPr>
      <dsp:spPr>
        <a:xfrm>
          <a:off x="0" y="3186332"/>
          <a:ext cx="5861180" cy="0"/>
        </a:xfrm>
        <a:prstGeom prst="line">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w="9525" cap="flat" cmpd="sng" algn="ctr">
          <a:solidFill>
            <a:schemeClr val="accent5">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3453BE3D-A5EB-4BB2-8E81-31B21A23F7BA}">
      <dsp:nvSpPr>
        <dsp:cNvPr id="0" name=""/>
        <dsp:cNvSpPr/>
      </dsp:nvSpPr>
      <dsp:spPr>
        <a:xfrm>
          <a:off x="0" y="3186332"/>
          <a:ext cx="5861180" cy="106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2NO</a:t>
          </a:r>
          <a:r>
            <a:rPr lang="en-US" sz="2400" b="0" i="0" kern="1200" baseline="-25000"/>
            <a:t>2(g)</a:t>
          </a:r>
          <a:r>
            <a:rPr lang="en-US" sz="2400" b="0" i="0" kern="1200"/>
            <a:t> + H</a:t>
          </a:r>
          <a:r>
            <a:rPr lang="en-US" sz="2400" b="0" i="0" kern="1200" baseline="-25000"/>
            <a:t>2</a:t>
          </a:r>
          <a:r>
            <a:rPr lang="en-US" sz="2400" b="0" i="0" kern="1200"/>
            <a:t>O</a:t>
          </a:r>
          <a:r>
            <a:rPr lang="en-US" sz="2400" b="0" i="0" kern="1200" baseline="-25000"/>
            <a:t>(l)</a:t>
          </a:r>
          <a:r>
            <a:rPr lang="en-US" sz="2400" b="0" i="0" kern="1200"/>
            <a:t> </a:t>
          </a:r>
          <a:r>
            <a:rPr lang="en-US" sz="2400" kern="1200">
              <a:sym typeface="Wingdings" panose="05000000000000000000" pitchFamily="2" charset="2"/>
            </a:rPr>
            <a:t></a:t>
          </a:r>
          <a:r>
            <a:rPr lang="en-US" sz="2400" b="0" i="0" kern="1200"/>
            <a:t> HNO</a:t>
          </a:r>
          <a:r>
            <a:rPr lang="en-US" sz="2400" b="0" i="0" kern="1200" baseline="-25000"/>
            <a:t>2(aq) </a:t>
          </a:r>
          <a:r>
            <a:rPr lang="en-US" sz="2400" b="0" i="0" kern="1200"/>
            <a:t> + HNO</a:t>
          </a:r>
          <a:r>
            <a:rPr lang="en-US" sz="2400" b="0" i="0" kern="1200" baseline="-25000"/>
            <a:t>3(aq)  </a:t>
          </a:r>
          <a:r>
            <a:rPr lang="en-US" sz="2400" b="0" i="0" kern="1200"/>
            <a:t>Nitrous and Nitric Acid </a:t>
          </a:r>
          <a:endParaRPr lang="en-US" sz="2400" kern="1200"/>
        </a:p>
      </dsp:txBody>
      <dsp:txXfrm>
        <a:off x="0" y="3186332"/>
        <a:ext cx="5861180" cy="1061073"/>
      </dsp:txXfrm>
    </dsp:sp>
    <dsp:sp modelId="{2CF49DD7-8AD5-493E-96F1-FBB74CD788CF}">
      <dsp:nvSpPr>
        <dsp:cNvPr id="0" name=""/>
        <dsp:cNvSpPr/>
      </dsp:nvSpPr>
      <dsp:spPr>
        <a:xfrm>
          <a:off x="0" y="4247406"/>
          <a:ext cx="5861180" cy="0"/>
        </a:xfrm>
        <a:prstGeom prst="line">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w="9525" cap="flat" cmpd="sng" algn="ctr">
          <a:solidFill>
            <a:schemeClr val="accent6">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30B73A87-56DE-4B57-8DA2-A54D8C0B5590}">
      <dsp:nvSpPr>
        <dsp:cNvPr id="0" name=""/>
        <dsp:cNvSpPr/>
      </dsp:nvSpPr>
      <dsp:spPr>
        <a:xfrm>
          <a:off x="0" y="4247406"/>
          <a:ext cx="5861180" cy="106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CO</a:t>
          </a:r>
          <a:r>
            <a:rPr lang="en-US" sz="2400" b="0" i="0" kern="1200" baseline="-25000"/>
            <a:t>2(g)</a:t>
          </a:r>
          <a:r>
            <a:rPr lang="en-US" sz="2400" b="0" i="0" kern="1200"/>
            <a:t> + H</a:t>
          </a:r>
          <a:r>
            <a:rPr lang="en-US" sz="2400" b="0" i="0" kern="1200" baseline="-25000"/>
            <a:t>2</a:t>
          </a:r>
          <a:r>
            <a:rPr lang="en-US" sz="2400" b="0" i="0" kern="1200"/>
            <a:t>O</a:t>
          </a:r>
          <a:r>
            <a:rPr lang="en-US" sz="2400" b="0" i="0" kern="1200" baseline="-25000"/>
            <a:t>(l)</a:t>
          </a:r>
          <a:r>
            <a:rPr lang="en-US" sz="2400" b="0" i="0" kern="1200"/>
            <a:t> </a:t>
          </a:r>
          <a:r>
            <a:rPr lang="en-US" sz="2400" kern="1200">
              <a:sym typeface="Wingdings" panose="05000000000000000000" pitchFamily="2" charset="2"/>
            </a:rPr>
            <a:t></a:t>
          </a:r>
          <a:r>
            <a:rPr lang="en-US" sz="2400" b="0" i="0" kern="1200"/>
            <a:t> H</a:t>
          </a:r>
          <a:r>
            <a:rPr lang="en-US" sz="2400" b="0" i="0" kern="1200" baseline="-25000"/>
            <a:t>2</a:t>
          </a:r>
          <a:r>
            <a:rPr lang="en-US" sz="2400" b="0" i="0" kern="1200"/>
            <a:t>CO</a:t>
          </a:r>
          <a:r>
            <a:rPr lang="en-US" sz="2400" b="0" i="0" kern="1200" baseline="-25000"/>
            <a:t>3(aq)   </a:t>
          </a:r>
          <a:r>
            <a:rPr lang="en-US" sz="2400" b="0" i="0" kern="1200"/>
            <a:t>  Carbonic acid</a:t>
          </a:r>
          <a:endParaRPr lang="en-US" sz="2400" kern="1200"/>
        </a:p>
      </dsp:txBody>
      <dsp:txXfrm>
        <a:off x="0" y="4247406"/>
        <a:ext cx="5861180" cy="1061073"/>
      </dsp:txXfrm>
    </dsp:sp>
    <dsp:sp modelId="{8686022D-1FFF-4B53-BE96-4510023C3229}">
      <dsp:nvSpPr>
        <dsp:cNvPr id="0" name=""/>
        <dsp:cNvSpPr/>
      </dsp:nvSpPr>
      <dsp:spPr>
        <a:xfrm>
          <a:off x="0" y="5308479"/>
          <a:ext cx="5861180"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47C15924-A8E1-46D5-B285-963E4AC1DD95}">
      <dsp:nvSpPr>
        <dsp:cNvPr id="0" name=""/>
        <dsp:cNvSpPr/>
      </dsp:nvSpPr>
      <dsp:spPr>
        <a:xfrm>
          <a:off x="0" y="5308479"/>
          <a:ext cx="5861180" cy="106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What are the four oxides listed above that form acid rain?</a:t>
          </a:r>
          <a:endParaRPr lang="en-US" sz="2400" kern="1200"/>
        </a:p>
      </dsp:txBody>
      <dsp:txXfrm>
        <a:off x="0" y="5308479"/>
        <a:ext cx="5861180" cy="10610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7" cy="479425"/>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375" y="0"/>
            <a:ext cx="3170237" cy="479425"/>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SzPts val="1400"/>
              <a:buNone/>
              <a:defRPr sz="13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731837" y="4560887"/>
            <a:ext cx="5851525" cy="431958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120187"/>
            <a:ext cx="3170237" cy="479425"/>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375" y="9120187"/>
            <a:ext cx="3170237" cy="479425"/>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3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2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7: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2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8: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1: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3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2: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3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3: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3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4: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3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5: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3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6: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3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7: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3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9: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3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0: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4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1: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4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2: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4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3: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4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4: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4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5: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4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6: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4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8: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4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49: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4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0: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5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51: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5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52: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5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27" name="Google Shape;227;p21:notes"/>
          <p:cNvSpPr txBox="1">
            <a:spLocks noGrp="1"/>
          </p:cNvSpPr>
          <p:nvPr>
            <p:ph type="body" idx="1"/>
          </p:nvPr>
        </p:nvSpPr>
        <p:spPr>
          <a:xfrm>
            <a:off x="731837" y="4560887"/>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800" b="0" i="0" u="none" strike="noStrike" cap="none"/>
          </a:p>
        </p:txBody>
      </p:sp>
      <p:sp>
        <p:nvSpPr>
          <p:cNvPr id="228" name="Google Shape;228;p21:notes"/>
          <p:cNvSpPr txBox="1"/>
          <p:nvPr/>
        </p:nvSpPr>
        <p:spPr>
          <a:xfrm>
            <a:off x="4143375" y="9120187"/>
            <a:ext cx="3170237" cy="479425"/>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300" b="0" i="0" u="none">
                <a:solidFill>
                  <a:srgbClr val="000000"/>
                </a:solidFill>
                <a:latin typeface="Calibri"/>
                <a:ea typeface="Calibri"/>
                <a:cs typeface="Calibri"/>
                <a:sym typeface="Calibri"/>
              </a:rPr>
              <a:t>12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3:notes"/>
          <p:cNvSpPr txBox="1">
            <a:spLocks noGrp="1"/>
          </p:cNvSpPr>
          <p:nvPr>
            <p:ph type="body" idx="1"/>
          </p:nvPr>
        </p:nvSpPr>
        <p:spPr>
          <a:xfrm>
            <a:off x="731837" y="4560887"/>
            <a:ext cx="5851525" cy="4319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6914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b="0">
              <a:solidFill>
                <a:srgbClr val="000000"/>
              </a:solidFill>
              <a:latin typeface="Arial"/>
              <a:ea typeface="Arial"/>
              <a:cs typeface="Arial"/>
              <a:sym typeface="Arial"/>
            </a:endParaRPr>
          </a:p>
        </p:txBody>
      </p:sp>
    </p:spTree>
    <p:extLst>
      <p:ext uri="{BB962C8B-B14F-4D97-AF65-F5344CB8AC3E}">
        <p14:creationId xmlns:p14="http://schemas.microsoft.com/office/powerpoint/2010/main" val="28264382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b="0">
              <a:solidFill>
                <a:srgbClr val="000000"/>
              </a:solidFill>
              <a:latin typeface="Arial"/>
              <a:ea typeface="Arial"/>
              <a:cs typeface="Arial"/>
              <a:sym typeface="Arial"/>
            </a:endParaRPr>
          </a:p>
        </p:txBody>
      </p:sp>
    </p:spTree>
    <p:extLst>
      <p:ext uri="{BB962C8B-B14F-4D97-AF65-F5344CB8AC3E}">
        <p14:creationId xmlns:p14="http://schemas.microsoft.com/office/powerpoint/2010/main" val="7339789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b="0">
              <a:solidFill>
                <a:srgbClr val="000000"/>
              </a:solidFill>
              <a:latin typeface="Arial"/>
              <a:ea typeface="Arial"/>
              <a:cs typeface="Arial"/>
              <a:sym typeface="Arial"/>
            </a:endParaRP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1142594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b="0">
              <a:solidFill>
                <a:srgbClr val="000000"/>
              </a:solidFill>
              <a:latin typeface="Arial"/>
              <a:ea typeface="Arial"/>
              <a:cs typeface="Arial"/>
              <a:sym typeface="Arial"/>
            </a:endParaRPr>
          </a:p>
        </p:txBody>
      </p:sp>
    </p:spTree>
    <p:extLst>
      <p:ext uri="{BB962C8B-B14F-4D97-AF65-F5344CB8AC3E}">
        <p14:creationId xmlns:p14="http://schemas.microsoft.com/office/powerpoint/2010/main" val="30152167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b="0">
              <a:solidFill>
                <a:srgbClr val="000000"/>
              </a:solidFill>
              <a:latin typeface="Arial"/>
              <a:ea typeface="Arial"/>
              <a:cs typeface="Arial"/>
              <a:sym typeface="Arial"/>
            </a:endParaRPr>
          </a:p>
        </p:txBody>
      </p:sp>
    </p:spTree>
    <p:extLst>
      <p:ext uri="{BB962C8B-B14F-4D97-AF65-F5344CB8AC3E}">
        <p14:creationId xmlns:p14="http://schemas.microsoft.com/office/powerpoint/2010/main" val="396786669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b="0">
              <a:solidFill>
                <a:srgbClr val="000000"/>
              </a:solidFill>
              <a:latin typeface="Arial"/>
              <a:ea typeface="Arial"/>
              <a:cs typeface="Arial"/>
              <a:sym typeface="Arial"/>
            </a:endParaRPr>
          </a:p>
        </p:txBody>
      </p:sp>
    </p:spTree>
    <p:extLst>
      <p:ext uri="{BB962C8B-B14F-4D97-AF65-F5344CB8AC3E}">
        <p14:creationId xmlns:p14="http://schemas.microsoft.com/office/powerpoint/2010/main" val="11169162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b="0">
              <a:solidFill>
                <a:srgbClr val="000000"/>
              </a:solidFill>
              <a:latin typeface="Arial"/>
              <a:ea typeface="Arial"/>
              <a:cs typeface="Arial"/>
              <a:sym typeface="Arial"/>
            </a:endParaRPr>
          </a:p>
        </p:txBody>
      </p:sp>
    </p:spTree>
    <p:extLst>
      <p:ext uri="{BB962C8B-B14F-4D97-AF65-F5344CB8AC3E}">
        <p14:creationId xmlns:p14="http://schemas.microsoft.com/office/powerpoint/2010/main" val="298758731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b="0">
              <a:solidFill>
                <a:srgbClr val="000000"/>
              </a:solidFill>
              <a:latin typeface="Arial"/>
              <a:ea typeface="Arial"/>
              <a:cs typeface="Arial"/>
              <a:sym typeface="Arial"/>
            </a:endParaRPr>
          </a:p>
        </p:txBody>
      </p:sp>
    </p:spTree>
    <p:extLst>
      <p:ext uri="{BB962C8B-B14F-4D97-AF65-F5344CB8AC3E}">
        <p14:creationId xmlns:p14="http://schemas.microsoft.com/office/powerpoint/2010/main" val="309270331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86007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9357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b="0">
              <a:solidFill>
                <a:srgbClr val="000000"/>
              </a:solidFill>
              <a:latin typeface="Arial"/>
              <a:ea typeface="Arial"/>
              <a:cs typeface="Arial"/>
              <a:sym typeface="Arial"/>
            </a:endParaRPr>
          </a:p>
        </p:txBody>
      </p:sp>
    </p:spTree>
    <p:extLst>
      <p:ext uri="{BB962C8B-B14F-4D97-AF65-F5344CB8AC3E}">
        <p14:creationId xmlns:p14="http://schemas.microsoft.com/office/powerpoint/2010/main" val="106883674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49180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754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4842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b="0">
              <a:solidFill>
                <a:srgbClr val="000000"/>
              </a:solidFill>
              <a:latin typeface="Arial"/>
              <a:ea typeface="Arial"/>
              <a:cs typeface="Arial"/>
              <a:sym typeface="Arial"/>
            </a:endParaRPr>
          </a:p>
        </p:txBody>
      </p:sp>
    </p:spTree>
    <p:extLst>
      <p:ext uri="{BB962C8B-B14F-4D97-AF65-F5344CB8AC3E}">
        <p14:creationId xmlns:p14="http://schemas.microsoft.com/office/powerpoint/2010/main" val="5236661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b="0">
              <a:solidFill>
                <a:srgbClr val="000000"/>
              </a:solidFill>
              <a:latin typeface="Arial"/>
              <a:ea typeface="Arial"/>
              <a:cs typeface="Arial"/>
              <a:sym typeface="Arial"/>
            </a:endParaRPr>
          </a:p>
        </p:txBody>
      </p:sp>
    </p:spTree>
    <p:extLst>
      <p:ext uri="{BB962C8B-B14F-4D97-AF65-F5344CB8AC3E}">
        <p14:creationId xmlns:p14="http://schemas.microsoft.com/office/powerpoint/2010/main" val="68795024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6822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914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b="0">
              <a:solidFill>
                <a:srgbClr val="000000"/>
              </a:solidFill>
              <a:latin typeface="Arial"/>
              <a:ea typeface="Arial"/>
              <a:cs typeface="Arial"/>
              <a:sym typeface="Arial"/>
            </a:endParaRPr>
          </a:p>
        </p:txBody>
      </p:sp>
    </p:spTree>
    <p:extLst>
      <p:ext uri="{BB962C8B-B14F-4D97-AF65-F5344CB8AC3E}">
        <p14:creationId xmlns:p14="http://schemas.microsoft.com/office/powerpoint/2010/main" val="291014989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b="0">
              <a:solidFill>
                <a:srgbClr val="000000"/>
              </a:solidFill>
              <a:latin typeface="Arial"/>
              <a:ea typeface="Arial"/>
              <a:cs typeface="Arial"/>
              <a:sym typeface="Arial"/>
            </a:endParaRPr>
          </a:p>
        </p:txBody>
      </p:sp>
    </p:spTree>
    <p:extLst>
      <p:ext uri="{BB962C8B-B14F-4D97-AF65-F5344CB8AC3E}">
        <p14:creationId xmlns:p14="http://schemas.microsoft.com/office/powerpoint/2010/main" val="10074668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endParaRPr lang="en-CA"/>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CA"/>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marL="0" lvl="0" indent="0" algn="ctr" rtl="0">
              <a:spcBef>
                <a:spcPts val="0"/>
              </a:spcBef>
              <a:spcAft>
                <a:spcPts val="0"/>
              </a:spcAft>
              <a:buNone/>
            </a:pPr>
            <a:fld id="{00000000-1234-1234-1234-123412341234}" type="slidenum">
              <a:rPr lang="en-US" smtClean="0"/>
              <a:t>‹#›</a:t>
            </a:fld>
            <a:endParaRPr lang="en-US" b="0">
              <a:solidFill>
                <a:srgbClr val="000000"/>
              </a:solidFill>
              <a:latin typeface="Arial"/>
              <a:ea typeface="Arial"/>
              <a:cs typeface="Arial"/>
              <a:sym typeface="Arial"/>
            </a:endParaRPr>
          </a:p>
        </p:txBody>
      </p:sp>
    </p:spTree>
    <p:extLst>
      <p:ext uri="{BB962C8B-B14F-4D97-AF65-F5344CB8AC3E}">
        <p14:creationId xmlns:p14="http://schemas.microsoft.com/office/powerpoint/2010/main" val="314460186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1.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1.png"/><Relationship Id="rId9" Type="http://schemas.microsoft.com/office/2007/relationships/diagramDrawing" Target="../diagrams/drawing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diagramQuickStyle" Target="../diagrams/quickStyle4.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1.png"/><Relationship Id="rId9" Type="http://schemas.microsoft.com/office/2007/relationships/diagramDrawing" Target="../diagrams/drawing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6.png"/><Relationship Id="rId7" Type="http://schemas.openxmlformats.org/officeDocument/2006/relationships/diagramQuickStyle" Target="../diagrams/quickStyle5.xm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1.png"/><Relationship Id="rId9" Type="http://schemas.microsoft.com/office/2007/relationships/diagramDrawing" Target="../diagrams/drawing5.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6.png"/><Relationship Id="rId7" Type="http://schemas.openxmlformats.org/officeDocument/2006/relationships/diagramQuickStyle" Target="../diagrams/quickStyle6.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1.png"/><Relationship Id="rId9" Type="http://schemas.microsoft.com/office/2007/relationships/diagramDrawing" Target="../diagrams/drawing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6.png"/><Relationship Id="rId7" Type="http://schemas.openxmlformats.org/officeDocument/2006/relationships/diagramQuickStyle" Target="../diagrams/quickStyle7.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1.png"/><Relationship Id="rId9" Type="http://schemas.microsoft.com/office/2007/relationships/diagramDrawing" Target="../diagrams/drawing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6.png"/><Relationship Id="rId7" Type="http://schemas.openxmlformats.org/officeDocument/2006/relationships/diagramQuickStyle" Target="../diagrams/quickStyle8.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1.png"/><Relationship Id="rId9" Type="http://schemas.microsoft.com/office/2007/relationships/diagramDrawing" Target="../diagrams/drawing8.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64.jpe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6.png"/><Relationship Id="rId7" Type="http://schemas.openxmlformats.org/officeDocument/2006/relationships/diagramQuickStyle" Target="../diagrams/quickStyle9.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1.png"/><Relationship Id="rId9" Type="http://schemas.microsoft.com/office/2007/relationships/diagramDrawing" Target="../diagrams/drawing9.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image" Target="../media/image65.jpe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image" Target="../media/image66.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70.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1.xml"/><Relationship Id="rId5" Type="http://schemas.openxmlformats.org/officeDocument/2006/relationships/image" Target="../media/image74.jpeg"/><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8.xml"/><Relationship Id="rId5" Type="http://schemas.openxmlformats.org/officeDocument/2006/relationships/image" Target="../media/image75.jpe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151"/>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D24B68D3-71A4-4789-8F93-AA1E0366B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2">
            <a:extLst>
              <a:ext uri="{FF2B5EF4-FFF2-40B4-BE49-F238E27FC236}">
                <a16:creationId xmlns:a16="http://schemas.microsoft.com/office/drawing/2014/main" id="{E0E87730-3E85-45CE-9AE7-34CF62A12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81" name="Rounded Rectangle 13">
            <a:extLst>
              <a:ext uri="{FF2B5EF4-FFF2-40B4-BE49-F238E27FC236}">
                <a16:creationId xmlns:a16="http://schemas.microsoft.com/office/drawing/2014/main" id="{C9A2C27A-7813-4311-B0B5-4AFF6F94B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330" y="550655"/>
            <a:ext cx="7773339" cy="3690466"/>
          </a:xfrm>
          <a:prstGeom prst="roundRect">
            <a:avLst>
              <a:gd name="adj" fmla="val 483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reen Chemistry Clipart">
            <a:extLst>
              <a:ext uri="{FF2B5EF4-FFF2-40B4-BE49-F238E27FC236}">
                <a16:creationId xmlns:a16="http://schemas.microsoft.com/office/drawing/2014/main" id="{1BEEE121-F90D-416D-A76E-C88D262CB5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0061" y="1196958"/>
            <a:ext cx="2422080" cy="2397859"/>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1028" name="Picture 4" descr="Educating Students on the Psychology of Sustainability ...">
            <a:extLst>
              <a:ext uri="{FF2B5EF4-FFF2-40B4-BE49-F238E27FC236}">
                <a16:creationId xmlns:a16="http://schemas.microsoft.com/office/drawing/2014/main" id="{20EE6844-37E8-4917-AB97-7879A70659B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905729" y="1584826"/>
            <a:ext cx="2430146" cy="1622122"/>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83" name="Picture 82">
            <a:extLst>
              <a:ext uri="{FF2B5EF4-FFF2-40B4-BE49-F238E27FC236}">
                <a16:creationId xmlns:a16="http://schemas.microsoft.com/office/drawing/2014/main" id="{2E6FB9B0-31BA-414C-9592-CFC01244DF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l="69764" t="46543"/>
          <a:stretch/>
        </p:blipFill>
        <p:spPr>
          <a:xfrm>
            <a:off x="6375325" y="3191932"/>
            <a:ext cx="2764763" cy="3666067"/>
          </a:xfrm>
          <a:prstGeom prst="rect">
            <a:avLst/>
          </a:prstGeom>
        </p:spPr>
      </p:pic>
      <p:sp>
        <p:nvSpPr>
          <p:cNvPr id="152" name="Google Shape;152;p20"/>
          <p:cNvSpPr txBox="1">
            <a:spLocks noGrp="1"/>
          </p:cNvSpPr>
          <p:nvPr>
            <p:ph type="ctrTitle"/>
          </p:nvPr>
        </p:nvSpPr>
        <p:spPr>
          <a:xfrm>
            <a:off x="476408" y="4562855"/>
            <a:ext cx="8187274" cy="839139"/>
          </a:xfrm>
          <a:prstGeom prst="rect">
            <a:avLst/>
          </a:prstGeom>
        </p:spPr>
        <p:txBody>
          <a:bodyPr spcFirstLastPara="1" lIns="91425" tIns="45700" rIns="91425" bIns="45700" anchorCtr="0">
            <a:normAutofit/>
          </a:bodyPr>
          <a:lstStyle/>
          <a:p>
            <a:pPr marL="0" marR="0" lvl="0" indent="0" rtl="0">
              <a:spcBef>
                <a:spcPts val="0"/>
              </a:spcBef>
              <a:spcAft>
                <a:spcPts val="0"/>
              </a:spcAft>
              <a:buClr>
                <a:schemeClr val="lt2"/>
              </a:buClr>
              <a:buFont typeface="Questrial"/>
              <a:buNone/>
            </a:pPr>
            <a:r>
              <a:rPr lang="en-US" b="0" i="0" u="none" strike="noStrike" cap="none" dirty="0">
                <a:latin typeface="Questrial"/>
                <a:ea typeface="Questrial"/>
                <a:cs typeface="Questrial"/>
                <a:sym typeface="Questrial"/>
              </a:rPr>
              <a:t>ENVIRONMENTAL CHEMISTRY</a:t>
            </a:r>
            <a:endParaRPr lang="en-US" dirty="0"/>
          </a:p>
        </p:txBody>
      </p:sp>
      <p:sp>
        <p:nvSpPr>
          <p:cNvPr id="153" name="Google Shape;153;p20"/>
          <p:cNvSpPr txBox="1">
            <a:spLocks noGrp="1"/>
          </p:cNvSpPr>
          <p:nvPr>
            <p:ph type="subTitle" idx="1"/>
          </p:nvPr>
        </p:nvSpPr>
        <p:spPr>
          <a:xfrm>
            <a:off x="476408" y="5540575"/>
            <a:ext cx="8187274" cy="1232341"/>
          </a:xfrm>
          <a:prstGeom prst="rect">
            <a:avLst/>
          </a:prstGeom>
        </p:spPr>
        <p:txBody>
          <a:bodyPr spcFirstLastPara="1" lIns="91425" tIns="45700" rIns="91425" bIns="45700" anchorCtr="0">
            <a:normAutofit/>
          </a:bodyPr>
          <a:lstStyle/>
          <a:p>
            <a:pPr marL="0" marR="0" lvl="0" indent="0" rtl="0">
              <a:lnSpc>
                <a:spcPct val="110000"/>
              </a:lnSpc>
              <a:spcBef>
                <a:spcPts val="0"/>
              </a:spcBef>
              <a:spcAft>
                <a:spcPts val="600"/>
              </a:spcAft>
              <a:buClr>
                <a:schemeClr val="accent2"/>
              </a:buClr>
              <a:buFont typeface="Noto Sans Symbols"/>
              <a:buNone/>
            </a:pPr>
            <a:r>
              <a:rPr lang="en-CA" sz="2400" b="0" i="0" u="none" strike="noStrike" cap="none" dirty="0">
                <a:solidFill>
                  <a:schemeClr val="tx1">
                    <a:lumMod val="65000"/>
                    <a:lumOff val="35000"/>
                  </a:schemeClr>
                </a:solidFill>
                <a:latin typeface="Questrial"/>
                <a:ea typeface="Questrial"/>
                <a:cs typeface="Questrial"/>
                <a:sym typeface="Questrial"/>
              </a:rPr>
              <a:t>Ms. Redding</a:t>
            </a:r>
          </a:p>
          <a:p>
            <a:pPr marL="0" marR="0" lvl="0" indent="0" rtl="0">
              <a:lnSpc>
                <a:spcPct val="110000"/>
              </a:lnSpc>
              <a:spcBef>
                <a:spcPts val="0"/>
              </a:spcBef>
              <a:spcAft>
                <a:spcPts val="600"/>
              </a:spcAft>
              <a:buClr>
                <a:schemeClr val="accent2"/>
              </a:buClr>
              <a:buFont typeface="Noto Sans Symbols"/>
              <a:buNone/>
            </a:pPr>
            <a:r>
              <a:rPr lang="en-CA" sz="2400" cap="none" dirty="0">
                <a:solidFill>
                  <a:schemeClr val="tx1">
                    <a:lumMod val="65000"/>
                    <a:lumOff val="35000"/>
                  </a:schemeClr>
                </a:solidFill>
                <a:latin typeface="Questrial"/>
                <a:ea typeface="Questrial"/>
                <a:cs typeface="Questrial"/>
                <a:sym typeface="Questrial"/>
              </a:rPr>
              <a:t>Science 9</a:t>
            </a:r>
            <a:endParaRPr lang="en-CA" sz="2400" b="0" i="0" u="none" strike="noStrike" cap="none" dirty="0">
              <a:solidFill>
                <a:schemeClr val="tx1">
                  <a:lumMod val="65000"/>
                  <a:lumOff val="35000"/>
                </a:schemeClr>
              </a:solidFill>
              <a:latin typeface="Questrial"/>
              <a:ea typeface="Questrial"/>
              <a:cs typeface="Questrial"/>
              <a:sym typeface="Questrial"/>
            </a:endParaRPr>
          </a:p>
        </p:txBody>
      </p:sp>
      <p:pic>
        <p:nvPicPr>
          <p:cNvPr id="1030" name="Picture 6" descr="sustainability - BrandVia">
            <a:extLst>
              <a:ext uri="{FF2B5EF4-FFF2-40B4-BE49-F238E27FC236}">
                <a16:creationId xmlns:a16="http://schemas.microsoft.com/office/drawing/2014/main" id="{E31F5971-31B0-47CF-8C6C-ED9D84E0336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359361" y="1584826"/>
            <a:ext cx="2430147" cy="1622123"/>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a16="http://schemas.microsoft.com/office/drawing/2014/main" id="{2FEADF4B-2E5C-4523-A7E0-E75C61D399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55478"/>
          <a:stretch/>
        </p:blipFill>
        <p:spPr>
          <a:xfrm>
            <a:off x="-1955" y="0"/>
            <a:ext cx="9143999" cy="30533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214"/>
        <p:cNvGrpSpPr/>
        <p:nvPr/>
      </p:nvGrpSpPr>
      <p:grpSpPr>
        <a:xfrm>
          <a:off x="0" y="0"/>
          <a:ext cx="0" cy="0"/>
          <a:chOff x="0" y="0"/>
          <a:chExt cx="0" cy="0"/>
        </a:xfrm>
      </p:grpSpPr>
      <p:sp>
        <p:nvSpPr>
          <p:cNvPr id="215" name="Google Shape;215;p29"/>
          <p:cNvSpPr txBox="1">
            <a:spLocks noGrp="1"/>
          </p:cNvSpPr>
          <p:nvPr>
            <p:ph type="title"/>
          </p:nvPr>
        </p:nvSpPr>
        <p:spPr>
          <a:xfrm>
            <a:off x="685331" y="618517"/>
            <a:ext cx="7773338" cy="1596177"/>
          </a:xfrm>
          <a:prstGeom prst="rect">
            <a:avLst/>
          </a:prstGeom>
        </p:spPr>
        <p:txBody>
          <a:bodyPr spcFirstLastPara="1" lIns="91425" tIns="45700" rIns="91425" bIns="45700" anchorCtr="0">
            <a:normAutofit/>
          </a:bodyPr>
          <a:lstStyle/>
          <a:p>
            <a:pPr marL="0" marR="0" lvl="0" indent="0" rtl="0">
              <a:spcBef>
                <a:spcPts val="0"/>
              </a:spcBef>
              <a:spcAft>
                <a:spcPts val="0"/>
              </a:spcAft>
              <a:buClr>
                <a:schemeClr val="dk2"/>
              </a:buClr>
              <a:buFont typeface="Questrial"/>
              <a:buNone/>
            </a:pPr>
            <a:r>
              <a:rPr lang="en-US" b="0" i="0" u="none" strike="noStrike" cap="none">
                <a:latin typeface="Questrial"/>
                <a:ea typeface="Questrial"/>
                <a:cs typeface="Questrial"/>
                <a:sym typeface="Questrial"/>
              </a:rPr>
              <a:t>Getting these Minerals</a:t>
            </a:r>
            <a:endParaRPr lang="en-US"/>
          </a:p>
        </p:txBody>
      </p:sp>
      <p:sp>
        <p:nvSpPr>
          <p:cNvPr id="216" name="Google Shape;216;p29"/>
          <p:cNvSpPr txBox="1">
            <a:spLocks noGrp="1"/>
          </p:cNvSpPr>
          <p:nvPr>
            <p:ph idx="1"/>
          </p:nvPr>
        </p:nvSpPr>
        <p:spPr>
          <a:xfrm>
            <a:off x="685330" y="2367092"/>
            <a:ext cx="4572470" cy="3424107"/>
          </a:xfrm>
          <a:prstGeom prst="rect">
            <a:avLst/>
          </a:prstGeom>
        </p:spPr>
        <p:txBody>
          <a:bodyPr spcFirstLastPara="1" lIns="91425" tIns="45700" rIns="91425" bIns="45700" anchorCtr="0">
            <a:normAutofit/>
          </a:bodyPr>
          <a:lstStyle/>
          <a:p>
            <a:pPr marL="319087" marR="0" lvl="0" indent="-319087" rtl="0">
              <a:lnSpc>
                <a:spcPct val="110000"/>
              </a:lnSpc>
              <a:spcBef>
                <a:spcPts val="0"/>
              </a:spcBef>
              <a:spcAft>
                <a:spcPts val="0"/>
              </a:spcAft>
              <a:buClr>
                <a:schemeClr val="accent2"/>
              </a:buClr>
              <a:buSzPts val="1680"/>
              <a:buFont typeface="Noto Sans Symbols"/>
              <a:buChar char="◻"/>
            </a:pPr>
            <a:r>
              <a:rPr lang="en-US" sz="1600" b="0" i="0" u="none">
                <a:latin typeface="Questrial"/>
                <a:ea typeface="Questrial"/>
                <a:cs typeface="Questrial"/>
                <a:sym typeface="Questrial"/>
              </a:rPr>
              <a:t>As humans, we cannot extract the mineral directly from the ground</a:t>
            </a:r>
            <a:endParaRPr lang="en-US" sz="1600"/>
          </a:p>
          <a:p>
            <a:pPr marL="319087" marR="0" lvl="0" indent="-319087" rtl="0">
              <a:lnSpc>
                <a:spcPct val="110000"/>
              </a:lnSpc>
              <a:spcBef>
                <a:spcPts val="700"/>
              </a:spcBef>
              <a:spcAft>
                <a:spcPts val="0"/>
              </a:spcAft>
              <a:buClr>
                <a:schemeClr val="accent2"/>
              </a:buClr>
              <a:buSzPts val="1680"/>
              <a:buFont typeface="Noto Sans Symbols"/>
              <a:buChar char="◻"/>
            </a:pPr>
            <a:r>
              <a:rPr lang="en-US" sz="1600" b="0" i="0" u="none">
                <a:latin typeface="Questrial"/>
                <a:ea typeface="Questrial"/>
                <a:cs typeface="Questrial"/>
                <a:sym typeface="Questrial"/>
              </a:rPr>
              <a:t>But plants can… and do</a:t>
            </a:r>
            <a:endParaRPr lang="en-US" sz="1600"/>
          </a:p>
          <a:p>
            <a:pPr marL="319087" marR="0" lvl="0" indent="-319087" rtl="0">
              <a:lnSpc>
                <a:spcPct val="110000"/>
              </a:lnSpc>
              <a:spcBef>
                <a:spcPts val="700"/>
              </a:spcBef>
              <a:spcAft>
                <a:spcPts val="0"/>
              </a:spcAft>
              <a:buClr>
                <a:schemeClr val="accent2"/>
              </a:buClr>
              <a:buSzPts val="1680"/>
              <a:buFont typeface="Noto Sans Symbols"/>
              <a:buChar char="◻"/>
            </a:pPr>
            <a:r>
              <a:rPr lang="en-US" sz="1600" b="0" i="0" u="none">
                <a:latin typeface="Questrial"/>
                <a:ea typeface="Questrial"/>
                <a:cs typeface="Questrial"/>
                <a:sym typeface="Questrial"/>
              </a:rPr>
              <a:t>Root hairs specially designed to uptake and concentrate these minerals</a:t>
            </a:r>
            <a:endParaRPr lang="en-US" sz="1600"/>
          </a:p>
          <a:p>
            <a:pPr marL="319087" marR="0" lvl="0" indent="-319087" rtl="0">
              <a:lnSpc>
                <a:spcPct val="110000"/>
              </a:lnSpc>
              <a:spcBef>
                <a:spcPts val="700"/>
              </a:spcBef>
              <a:spcAft>
                <a:spcPts val="0"/>
              </a:spcAft>
              <a:buClr>
                <a:schemeClr val="accent2"/>
              </a:buClr>
              <a:buSzPts val="1680"/>
              <a:buFont typeface="Noto Sans Symbols"/>
              <a:buChar char="◻"/>
            </a:pPr>
            <a:r>
              <a:rPr lang="en-US" sz="1600" b="0" i="0" u="none">
                <a:latin typeface="Questrial"/>
                <a:ea typeface="Questrial"/>
                <a:cs typeface="Questrial"/>
                <a:sym typeface="Questrial"/>
              </a:rPr>
              <a:t>They are then transported to other parts of the plant where they are used to create organic compounds such as proteins, lipids and vitamins.</a:t>
            </a:r>
            <a:endParaRPr lang="en-US" sz="1600"/>
          </a:p>
          <a:p>
            <a:pPr marL="319087" marR="0" lvl="0" indent="-319087" rtl="0">
              <a:lnSpc>
                <a:spcPct val="110000"/>
              </a:lnSpc>
              <a:spcBef>
                <a:spcPts val="700"/>
              </a:spcBef>
              <a:spcAft>
                <a:spcPts val="0"/>
              </a:spcAft>
              <a:buClr>
                <a:schemeClr val="accent2"/>
              </a:buClr>
              <a:buSzPts val="1680"/>
              <a:buFont typeface="Noto Sans Symbols"/>
              <a:buChar char="◻"/>
            </a:pPr>
            <a:r>
              <a:rPr lang="en-US" sz="1600" b="0" i="0" u="none">
                <a:latin typeface="Questrial"/>
                <a:ea typeface="Questrial"/>
                <a:cs typeface="Questrial"/>
                <a:sym typeface="Questrial"/>
              </a:rPr>
              <a:t>Without plants, we would not be able to obtain the nutrients we need.</a:t>
            </a:r>
            <a:endParaRPr lang="en-US" sz="1600"/>
          </a:p>
          <a:p>
            <a:pPr marL="319088" marR="0" lvl="0" indent="-212408" rtl="0">
              <a:lnSpc>
                <a:spcPct val="110000"/>
              </a:lnSpc>
              <a:spcBef>
                <a:spcPts val="700"/>
              </a:spcBef>
              <a:spcAft>
                <a:spcPts val="0"/>
              </a:spcAft>
              <a:buClr>
                <a:schemeClr val="accent2"/>
              </a:buClr>
              <a:buSzPts val="1680"/>
              <a:buFont typeface="Noto Sans Symbols"/>
              <a:buNone/>
            </a:pPr>
            <a:endParaRPr lang="en-US" sz="1600" b="0" i="0" u="none">
              <a:latin typeface="Questrial"/>
              <a:ea typeface="Questrial"/>
              <a:cs typeface="Questrial"/>
              <a:sym typeface="Questrial"/>
            </a:endParaRPr>
          </a:p>
        </p:txBody>
      </p:sp>
      <p:pic>
        <p:nvPicPr>
          <p:cNvPr id="14338" name="Picture 2" descr="Xylem - Wikipedia">
            <a:extLst>
              <a:ext uri="{FF2B5EF4-FFF2-40B4-BE49-F238E27FC236}">
                <a16:creationId xmlns:a16="http://schemas.microsoft.com/office/drawing/2014/main" id="{9287862E-E11F-44BD-95F3-14CF75AF8B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06" r="3602" b="-1"/>
          <a:stretch/>
        </p:blipFill>
        <p:spPr bwMode="auto">
          <a:xfrm>
            <a:off x="5527548" y="2505456"/>
            <a:ext cx="2620849" cy="2935224"/>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 calcmode="lin" valueType="num">
                                      <p:cBhvr additive="base">
                                        <p:cTn id="7" dur="500"/>
                                        <p:tgtEl>
                                          <p:spTgt spid="2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 calcmode="lin" valueType="num">
                                      <p:cBhvr additive="base">
                                        <p:cTn id="12" dur="500"/>
                                        <p:tgtEl>
                                          <p:spTgt spid="2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6">
                                            <p:txEl>
                                              <p:pRg st="2" end="2"/>
                                            </p:txEl>
                                          </p:spTgt>
                                        </p:tgtEl>
                                        <p:attrNameLst>
                                          <p:attrName>style.visibility</p:attrName>
                                        </p:attrNameLst>
                                      </p:cBhvr>
                                      <p:to>
                                        <p:strVal val="visible"/>
                                      </p:to>
                                    </p:set>
                                    <p:anim calcmode="lin" valueType="num">
                                      <p:cBhvr additive="base">
                                        <p:cTn id="17" dur="500"/>
                                        <p:tgtEl>
                                          <p:spTgt spid="2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6">
                                            <p:txEl>
                                              <p:pRg st="3" end="3"/>
                                            </p:txEl>
                                          </p:spTgt>
                                        </p:tgtEl>
                                        <p:attrNameLst>
                                          <p:attrName>style.visibility</p:attrName>
                                        </p:attrNameLst>
                                      </p:cBhvr>
                                      <p:to>
                                        <p:strVal val="visible"/>
                                      </p:to>
                                    </p:set>
                                    <p:anim calcmode="lin" valueType="num">
                                      <p:cBhvr additive="base">
                                        <p:cTn id="22" dur="500"/>
                                        <p:tgtEl>
                                          <p:spTgt spid="2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6">
                                            <p:txEl>
                                              <p:pRg st="4" end="4"/>
                                            </p:txEl>
                                          </p:spTgt>
                                        </p:tgtEl>
                                        <p:attrNameLst>
                                          <p:attrName>style.visibility</p:attrName>
                                        </p:attrNameLst>
                                      </p:cBhvr>
                                      <p:to>
                                        <p:strVal val="visible"/>
                                      </p:to>
                                    </p:set>
                                    <p:anim calcmode="lin" valueType="num">
                                      <p:cBhvr additive="base">
                                        <p:cTn id="27" dur="500"/>
                                        <p:tgtEl>
                                          <p:spTgt spid="2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16">
                                            <p:txEl>
                                              <p:pRg st="5" end="5"/>
                                            </p:txEl>
                                          </p:spTgt>
                                        </p:tgtEl>
                                        <p:attrNameLst>
                                          <p:attrName>style.visibility</p:attrName>
                                        </p:attrNameLst>
                                      </p:cBhvr>
                                      <p:to>
                                        <p:strVal val="visible"/>
                                      </p:to>
                                    </p:set>
                                    <p:anim calcmode="lin" valueType="num">
                                      <p:cBhvr additive="base">
                                        <p:cTn id="32" dur="500"/>
                                        <p:tgtEl>
                                          <p:spTgt spid="2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220"/>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23" name="Google Shape;223;p30" descr="http://www.fs.fed.us/wildflowers/beauty/lichens/images/lichens_on_boulders_lg.jpg"/>
          <p:cNvPicPr preferRelativeResize="0"/>
          <p:nvPr/>
        </p:nvPicPr>
        <p:blipFill rotWithShape="1">
          <a:blip r:embed="rId4"/>
          <a:stretch/>
        </p:blipFill>
        <p:spPr>
          <a:xfrm>
            <a:off x="3808545" y="1456603"/>
            <a:ext cx="4650123" cy="3487592"/>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05" name="Picture 104">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2" name="Google Shape;222;p30"/>
          <p:cNvSpPr txBox="1">
            <a:spLocks noGrp="1"/>
          </p:cNvSpPr>
          <p:nvPr>
            <p:ph idx="1"/>
          </p:nvPr>
        </p:nvSpPr>
        <p:spPr>
          <a:xfrm>
            <a:off x="685330" y="2367092"/>
            <a:ext cx="2920484" cy="3424107"/>
          </a:xfrm>
          <a:prstGeom prst="rect">
            <a:avLst/>
          </a:prstGeom>
        </p:spPr>
        <p:txBody>
          <a:bodyPr spcFirstLastPara="1" lIns="91425" tIns="45700" rIns="91425" bIns="45700" anchorCtr="0">
            <a:normAutofit/>
          </a:bodyPr>
          <a:lstStyle/>
          <a:p>
            <a:pPr marL="319087" marR="0" lvl="0" indent="-319087" algn="ctr" rtl="0">
              <a:spcBef>
                <a:spcPts val="0"/>
              </a:spcBef>
              <a:spcAft>
                <a:spcPts val="0"/>
              </a:spcAft>
              <a:buClr>
                <a:schemeClr val="accent2"/>
              </a:buClr>
              <a:buSzPts val="1920"/>
              <a:buFont typeface="Noto Sans Symbols"/>
              <a:buChar char="◻"/>
            </a:pPr>
            <a:r>
              <a:rPr lang="en-US" sz="1400" b="0" i="0" u="none">
                <a:latin typeface="Questrial"/>
                <a:ea typeface="Questrial"/>
                <a:cs typeface="Questrial"/>
                <a:sym typeface="Questrial"/>
              </a:rPr>
              <a:t>Other organisms get their minerals through absorbing them from a </a:t>
            </a:r>
            <a:r>
              <a:rPr lang="en-US" sz="1400" b="1" i="0" u="none">
                <a:latin typeface="Questrial"/>
                <a:ea typeface="Questrial"/>
                <a:cs typeface="Questrial"/>
                <a:sym typeface="Questrial"/>
              </a:rPr>
              <a:t>substrate</a:t>
            </a:r>
            <a:endParaRPr lang="en-US" sz="1400"/>
          </a:p>
          <a:p>
            <a:pPr marL="319087" marR="0" lvl="0" indent="-319087" algn="ctr" rtl="0">
              <a:spcBef>
                <a:spcPts val="700"/>
              </a:spcBef>
              <a:spcAft>
                <a:spcPts val="0"/>
              </a:spcAft>
              <a:buClr>
                <a:schemeClr val="accent2"/>
              </a:buClr>
              <a:buSzPts val="1740"/>
              <a:buFont typeface="Noto Sans Symbols"/>
              <a:buChar char="◻"/>
            </a:pPr>
            <a:r>
              <a:rPr lang="en-US" sz="1400" b="0" i="0" u="none">
                <a:latin typeface="Questrial"/>
                <a:ea typeface="Questrial"/>
                <a:cs typeface="Questrial"/>
                <a:sym typeface="Questrial"/>
              </a:rPr>
              <a:t> A substrate is a material on which an organism moves or lives. </a:t>
            </a:r>
            <a:endParaRPr lang="en-US" sz="1400"/>
          </a:p>
          <a:p>
            <a:pPr marL="319087" marR="0" lvl="0" indent="-319087" algn="ctr" rtl="0">
              <a:spcBef>
                <a:spcPts val="700"/>
              </a:spcBef>
              <a:spcAft>
                <a:spcPts val="0"/>
              </a:spcAft>
              <a:buClr>
                <a:schemeClr val="accent2"/>
              </a:buClr>
              <a:buSzPts val="1740"/>
              <a:buFont typeface="Noto Sans Symbols"/>
              <a:buChar char="◻"/>
            </a:pPr>
            <a:r>
              <a:rPr lang="en-US" sz="1400" b="0" i="0" u="none">
                <a:latin typeface="Questrial"/>
                <a:ea typeface="Questrial"/>
                <a:cs typeface="Questrial"/>
                <a:sym typeface="Questrial"/>
              </a:rPr>
              <a:t>Some organisms attach themselves to the substrate, others obtain their nutrients from their substrate. </a:t>
            </a:r>
            <a:endParaRPr lang="en-US" sz="1400"/>
          </a:p>
        </p:txBody>
      </p:sp>
      <p:sp>
        <p:nvSpPr>
          <p:cNvPr id="221" name="Google Shape;221;p30"/>
          <p:cNvSpPr txBox="1">
            <a:spLocks noGrp="1"/>
          </p:cNvSpPr>
          <p:nvPr>
            <p:ph type="title"/>
          </p:nvPr>
        </p:nvSpPr>
        <p:spPr>
          <a:xfrm>
            <a:off x="685332" y="618517"/>
            <a:ext cx="2920482" cy="1596177"/>
          </a:xfrm>
          <a:prstGeom prst="rect">
            <a:avLst/>
          </a:prstGeom>
        </p:spPr>
        <p:txBody>
          <a:bodyPr spcFirstLastPara="1" lIns="91425" tIns="45700" rIns="91425" bIns="45700" anchor="b" anchorCtr="0">
            <a:normAutofit/>
          </a:bodyPr>
          <a:lstStyle/>
          <a:p>
            <a:pPr marL="0" marR="0" lvl="0" indent="0" rtl="0">
              <a:spcBef>
                <a:spcPts val="0"/>
              </a:spcBef>
              <a:spcAft>
                <a:spcPts val="0"/>
              </a:spcAft>
              <a:buClr>
                <a:schemeClr val="dk2"/>
              </a:buClr>
              <a:buFont typeface="Questrial"/>
              <a:buNone/>
            </a:pPr>
            <a:r>
              <a:rPr lang="en-US" sz="2800" b="0" i="0" u="none" strike="noStrike" cap="none">
                <a:latin typeface="Questrial"/>
                <a:ea typeface="Questrial"/>
                <a:cs typeface="Questrial"/>
                <a:sym typeface="Questrial"/>
              </a:rPr>
              <a:t>Substrates</a:t>
            </a:r>
            <a:endParaRPr lang="en-US" sz="2800"/>
          </a:p>
        </p:txBody>
      </p:sp>
      <p:sp>
        <p:nvSpPr>
          <p:cNvPr id="224" name="Google Shape;224;p30"/>
          <p:cNvSpPr txBox="1"/>
          <p:nvPr/>
        </p:nvSpPr>
        <p:spPr>
          <a:xfrm>
            <a:off x="3563937" y="5084762"/>
            <a:ext cx="5184775" cy="7080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600"/>
              </a:spcAft>
              <a:buClr>
                <a:schemeClr val="dk1"/>
              </a:buClr>
              <a:buFont typeface="Arial"/>
              <a:buNone/>
            </a:pPr>
            <a:r>
              <a:rPr lang="en-US" sz="2000" b="1" i="1" u="none">
                <a:solidFill>
                  <a:schemeClr val="dk1"/>
                </a:solidFill>
                <a:latin typeface="Arial"/>
                <a:ea typeface="Arial"/>
                <a:cs typeface="Arial"/>
                <a:sym typeface="Arial"/>
              </a:rPr>
              <a:t>For example – the lichens in this photo are using the rocks as a substrate.</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 calcmode="lin" valueType="num">
                                      <p:cBhvr additive="base">
                                        <p:cTn id="7" dur="500"/>
                                        <p:tgtEl>
                                          <p:spTgt spid="2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2">
                                            <p:txEl>
                                              <p:pRg st="1" end="1"/>
                                            </p:txEl>
                                          </p:spTgt>
                                        </p:tgtEl>
                                        <p:attrNameLst>
                                          <p:attrName>style.visibility</p:attrName>
                                        </p:attrNameLst>
                                      </p:cBhvr>
                                      <p:to>
                                        <p:strVal val="visible"/>
                                      </p:to>
                                    </p:set>
                                    <p:anim calcmode="lin" valueType="num">
                                      <p:cBhvr additive="base">
                                        <p:cTn id="12" dur="500"/>
                                        <p:tgtEl>
                                          <p:spTgt spid="2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2">
                                            <p:txEl>
                                              <p:pRg st="2" end="2"/>
                                            </p:txEl>
                                          </p:spTgt>
                                        </p:tgtEl>
                                        <p:attrNameLst>
                                          <p:attrName>style.visibility</p:attrName>
                                        </p:attrNameLst>
                                      </p:cBhvr>
                                      <p:to>
                                        <p:strVal val="visible"/>
                                      </p:to>
                                    </p:set>
                                    <p:anim calcmode="lin" valueType="num">
                                      <p:cBhvr additive="base">
                                        <p:cTn id="17" dur="500"/>
                                        <p:tgtEl>
                                          <p:spTgt spid="2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3"/>
                                        </p:tgtEl>
                                        <p:attrNameLst>
                                          <p:attrName>style.visibility</p:attrName>
                                        </p:attrNameLst>
                                      </p:cBhvr>
                                      <p:to>
                                        <p:strVal val="visible"/>
                                      </p:to>
                                    </p:set>
                                    <p:animEffect transition="in" filter="fade">
                                      <p:cBhvr>
                                        <p:cTn id="22" dur="500"/>
                                        <p:tgtEl>
                                          <p:spTgt spid="2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4">
                                            <p:txEl>
                                              <p:pRg st="0" end="0"/>
                                            </p:txEl>
                                          </p:spTgt>
                                        </p:tgtEl>
                                        <p:attrNameLst>
                                          <p:attrName>style.visibility</p:attrName>
                                        </p:attrNameLst>
                                      </p:cBhvr>
                                      <p:to>
                                        <p:strVal val="visible"/>
                                      </p:to>
                                    </p:set>
                                    <p:animEffect transition="in" filter="fade">
                                      <p:cBhvr>
                                        <p:cTn id="27" dur="500"/>
                                        <p:tgtEl>
                                          <p:spTgt spid="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229"/>
        <p:cNvGrpSpPr/>
        <p:nvPr/>
      </p:nvGrpSpPr>
      <p:grpSpPr>
        <a:xfrm>
          <a:off x="0" y="0"/>
          <a:ext cx="0" cy="0"/>
          <a:chOff x="0" y="0"/>
          <a:chExt cx="0" cy="0"/>
        </a:xfrm>
      </p:grpSpPr>
      <p:pic>
        <p:nvPicPr>
          <p:cNvPr id="109" name="Picture 2">
            <a:extLst>
              <a:ext uri="{FF2B5EF4-FFF2-40B4-BE49-F238E27FC236}">
                <a16:creationId xmlns:a16="http://schemas.microsoft.com/office/drawing/2014/main" id="{06403CAC-6103-44C9-B687-A2C18173F2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10">
            <a:extLst>
              <a:ext uri="{FF2B5EF4-FFF2-40B4-BE49-F238E27FC236}">
                <a16:creationId xmlns:a16="http://schemas.microsoft.com/office/drawing/2014/main" id="{9FE846C3-878B-4A61-87F4-2A5656E986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0" name="Google Shape;230;p31"/>
          <p:cNvSpPr txBox="1">
            <a:spLocks noGrp="1"/>
          </p:cNvSpPr>
          <p:nvPr>
            <p:ph type="title"/>
          </p:nvPr>
        </p:nvSpPr>
        <p:spPr>
          <a:xfrm>
            <a:off x="685331" y="618517"/>
            <a:ext cx="7773338" cy="1596177"/>
          </a:xfrm>
          <a:prstGeom prst="rect">
            <a:avLst/>
          </a:prstGeom>
        </p:spPr>
        <p:txBody>
          <a:bodyPr spcFirstLastPara="1" vert="horz" lIns="91440" tIns="45720" rIns="91440" bIns="45720" rtlCol="0" anchor="ctr" anchorCtr="0">
            <a:normAutofit/>
          </a:bodyPr>
          <a:lstStyle/>
          <a:p>
            <a:pPr marL="0" marR="0" lvl="0" indent="0">
              <a:spcAft>
                <a:spcPts val="0"/>
              </a:spcAft>
              <a:buClr>
                <a:schemeClr val="dk2"/>
              </a:buClr>
            </a:pPr>
            <a:r>
              <a:rPr lang="en-US" b="0" i="0" u="none" strike="noStrike">
                <a:sym typeface="Questrial"/>
              </a:rPr>
              <a:t>Fertilizers: Nutrients for Plants</a:t>
            </a:r>
            <a:endParaRPr lang="en-US"/>
          </a:p>
        </p:txBody>
      </p:sp>
      <p:sp>
        <p:nvSpPr>
          <p:cNvPr id="231" name="Google Shape;231;p31"/>
          <p:cNvSpPr txBox="1">
            <a:spLocks noGrp="1"/>
          </p:cNvSpPr>
          <p:nvPr>
            <p:ph sz="half" idx="1"/>
          </p:nvPr>
        </p:nvSpPr>
        <p:spPr>
          <a:xfrm>
            <a:off x="685330" y="2367092"/>
            <a:ext cx="4572470" cy="3424107"/>
          </a:xfrm>
          <a:prstGeom prst="rect">
            <a:avLst/>
          </a:prstGeom>
        </p:spPr>
        <p:txBody>
          <a:bodyPr spcFirstLastPara="1" vert="horz" lIns="91440" tIns="45720" rIns="91440" bIns="45720" rtlCol="0" anchorCtr="0">
            <a:normAutofit/>
          </a:bodyPr>
          <a:lstStyle/>
          <a:p>
            <a:pPr marL="319087" marR="0" lvl="0">
              <a:lnSpc>
                <a:spcPct val="110000"/>
              </a:lnSpc>
              <a:spcBef>
                <a:spcPts val="0"/>
              </a:spcBef>
              <a:spcAft>
                <a:spcPts val="0"/>
              </a:spcAft>
              <a:buSzPts val="1620"/>
            </a:pPr>
            <a:r>
              <a:rPr lang="en-US" b="0" i="0" u="none" strike="noStrike">
                <a:sym typeface="Questrial"/>
              </a:rPr>
              <a:t>Often, we help plants  grow by giving them fertilizer</a:t>
            </a:r>
            <a:endParaRPr lang="en-US"/>
          </a:p>
          <a:p>
            <a:pPr marL="319087" marR="0" lvl="0">
              <a:lnSpc>
                <a:spcPct val="110000"/>
              </a:lnSpc>
              <a:spcBef>
                <a:spcPts val="700"/>
              </a:spcBef>
              <a:spcAft>
                <a:spcPts val="0"/>
              </a:spcAft>
              <a:buSzPts val="1620"/>
            </a:pPr>
            <a:r>
              <a:rPr lang="en-US" b="0" i="0" u="none" strike="noStrike">
                <a:sym typeface="Questrial"/>
              </a:rPr>
              <a:t>Fertilizers imitate nitrogen cycle, adding nitrates, ammonia and urea </a:t>
            </a:r>
            <a:endParaRPr lang="en-US"/>
          </a:p>
          <a:p>
            <a:pPr marL="319087" marR="0" lvl="0">
              <a:lnSpc>
                <a:spcPct val="110000"/>
              </a:lnSpc>
              <a:spcBef>
                <a:spcPts val="700"/>
              </a:spcBef>
              <a:spcAft>
                <a:spcPts val="0"/>
              </a:spcAft>
              <a:buSzPts val="1620"/>
            </a:pPr>
            <a:r>
              <a:rPr lang="en-US" b="0" i="0" u="none" strike="noStrike">
                <a:sym typeface="Questrial"/>
              </a:rPr>
              <a:t>Phosphorus provided as phosphate compounds</a:t>
            </a:r>
            <a:endParaRPr lang="en-US"/>
          </a:p>
          <a:p>
            <a:pPr marL="319087" marR="0" lvl="0">
              <a:lnSpc>
                <a:spcPct val="110000"/>
              </a:lnSpc>
              <a:spcBef>
                <a:spcPts val="700"/>
              </a:spcBef>
              <a:spcAft>
                <a:spcPts val="0"/>
              </a:spcAft>
              <a:buSzPts val="1620"/>
            </a:pPr>
            <a:r>
              <a:rPr lang="en-US" b="0" i="0" u="none" strike="noStrike">
                <a:sym typeface="Questrial"/>
              </a:rPr>
              <a:t>Potash acts as source of potassium</a:t>
            </a:r>
            <a:endParaRPr lang="en-US"/>
          </a:p>
          <a:p>
            <a:pPr marL="319088" marR="0" lvl="0">
              <a:lnSpc>
                <a:spcPct val="110000"/>
              </a:lnSpc>
              <a:spcBef>
                <a:spcPts val="700"/>
              </a:spcBef>
              <a:spcAft>
                <a:spcPts val="0"/>
              </a:spcAft>
              <a:buSzPts val="1620"/>
            </a:pPr>
            <a:endParaRPr lang="en-US" b="0" i="0" u="none">
              <a:sym typeface="Questrial"/>
            </a:endParaRPr>
          </a:p>
        </p:txBody>
      </p:sp>
      <p:pic>
        <p:nvPicPr>
          <p:cNvPr id="232" name="Google Shape;232;p31" descr="fertilizer bag.gif"/>
          <p:cNvPicPr preferRelativeResize="0">
            <a:picLocks noGrp="1"/>
          </p:cNvPicPr>
          <p:nvPr>
            <p:ph sz="half" idx="2"/>
          </p:nvPr>
        </p:nvPicPr>
        <p:blipFill rotWithShape="1">
          <a:blip r:embed="rId5"/>
          <a:srcRect l="7017" r="17628" b="-4"/>
          <a:stretch/>
        </p:blipFill>
        <p:spPr>
          <a:xfrm>
            <a:off x="5527548" y="2505456"/>
            <a:ext cx="2620849" cy="2935224"/>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anim calcmode="lin" valueType="num">
                                      <p:cBhvr additive="base">
                                        <p:cTn id="7" dur="500"/>
                                        <p:tgtEl>
                                          <p:spTgt spid="2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1">
                                            <p:txEl>
                                              <p:pRg st="1" end="1"/>
                                            </p:txEl>
                                          </p:spTgt>
                                        </p:tgtEl>
                                        <p:attrNameLst>
                                          <p:attrName>style.visibility</p:attrName>
                                        </p:attrNameLst>
                                      </p:cBhvr>
                                      <p:to>
                                        <p:strVal val="visible"/>
                                      </p:to>
                                    </p:set>
                                    <p:anim calcmode="lin" valueType="num">
                                      <p:cBhvr additive="base">
                                        <p:cTn id="12" dur="500"/>
                                        <p:tgtEl>
                                          <p:spTgt spid="2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1">
                                            <p:txEl>
                                              <p:pRg st="2" end="2"/>
                                            </p:txEl>
                                          </p:spTgt>
                                        </p:tgtEl>
                                        <p:attrNameLst>
                                          <p:attrName>style.visibility</p:attrName>
                                        </p:attrNameLst>
                                      </p:cBhvr>
                                      <p:to>
                                        <p:strVal val="visible"/>
                                      </p:to>
                                    </p:set>
                                    <p:anim calcmode="lin" valueType="num">
                                      <p:cBhvr additive="base">
                                        <p:cTn id="17" dur="500"/>
                                        <p:tgtEl>
                                          <p:spTgt spid="2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1">
                                            <p:txEl>
                                              <p:pRg st="3" end="3"/>
                                            </p:txEl>
                                          </p:spTgt>
                                        </p:tgtEl>
                                        <p:attrNameLst>
                                          <p:attrName>style.visibility</p:attrName>
                                        </p:attrNameLst>
                                      </p:cBhvr>
                                      <p:to>
                                        <p:strVal val="visible"/>
                                      </p:to>
                                    </p:set>
                                    <p:anim calcmode="lin" valueType="num">
                                      <p:cBhvr additive="base">
                                        <p:cTn id="22" dur="500"/>
                                        <p:tgtEl>
                                          <p:spTgt spid="2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1">
                                            <p:txEl>
                                              <p:pRg st="4" end="4"/>
                                            </p:txEl>
                                          </p:spTgt>
                                        </p:tgtEl>
                                        <p:attrNameLst>
                                          <p:attrName>style.visibility</p:attrName>
                                        </p:attrNameLst>
                                      </p:cBhvr>
                                      <p:to>
                                        <p:strVal val="visible"/>
                                      </p:to>
                                    </p:set>
                                    <p:anim calcmode="lin" valueType="num">
                                      <p:cBhvr additive="base">
                                        <p:cTn id="27" dur="500"/>
                                        <p:tgtEl>
                                          <p:spTgt spid="2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237"/>
        <p:cNvGrpSpPr/>
        <p:nvPr/>
      </p:nvGrpSpPr>
      <p:grpSpPr>
        <a:xfrm>
          <a:off x="0" y="0"/>
          <a:ext cx="0" cy="0"/>
          <a:chOff x="0" y="0"/>
          <a:chExt cx="0" cy="0"/>
        </a:xfrm>
      </p:grpSpPr>
      <p:sp>
        <p:nvSpPr>
          <p:cNvPr id="118" name="Rectangle 117">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0" name="Rectangle 119">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Google Shape;238;p32"/>
          <p:cNvSpPr txBox="1">
            <a:spLocks noGrp="1"/>
          </p:cNvSpPr>
          <p:nvPr>
            <p:ph type="title"/>
          </p:nvPr>
        </p:nvSpPr>
        <p:spPr>
          <a:xfrm>
            <a:off x="480805" y="1314450"/>
            <a:ext cx="2133002" cy="3680244"/>
          </a:xfrm>
          <a:prstGeom prst="rect">
            <a:avLst/>
          </a:prstGeom>
        </p:spPr>
        <p:txBody>
          <a:bodyPr spcFirstLastPara="1" lIns="91425" tIns="45700" rIns="91425" bIns="45700" anchorCtr="0">
            <a:normAutofit/>
          </a:bodyPr>
          <a:lstStyle/>
          <a:p>
            <a:pPr marL="0" marR="0" lvl="0" indent="0" algn="l" rtl="0">
              <a:spcBef>
                <a:spcPts val="0"/>
              </a:spcBef>
              <a:spcAft>
                <a:spcPts val="0"/>
              </a:spcAft>
              <a:buClr>
                <a:schemeClr val="dk2"/>
              </a:buClr>
              <a:buFont typeface="Questrial"/>
              <a:buNone/>
            </a:pPr>
            <a:r>
              <a:rPr lang="en-US" sz="3800" b="0" i="0" u="none" strike="noStrike" cap="none">
                <a:latin typeface="Questrial"/>
                <a:ea typeface="Questrial"/>
                <a:cs typeface="Questrial"/>
                <a:sym typeface="Questrial"/>
              </a:rPr>
              <a:t>Impact of Using Fertilizers</a:t>
            </a:r>
            <a:endParaRPr lang="en-US" sz="3800"/>
          </a:p>
        </p:txBody>
      </p:sp>
      <p:pic>
        <p:nvPicPr>
          <p:cNvPr id="122" name="Picture 121">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124" name="Picture 123">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241" name="Google Shape;239;p32">
            <a:extLst>
              <a:ext uri="{FF2B5EF4-FFF2-40B4-BE49-F238E27FC236}">
                <a16:creationId xmlns:a16="http://schemas.microsoft.com/office/drawing/2014/main" id="{8111AA93-7FC8-42D6-AF79-87EE2BB779C0}"/>
              </a:ext>
            </a:extLst>
          </p:cNvPr>
          <p:cNvGraphicFramePr>
            <a:graphicFrameLocks noGrp="1"/>
          </p:cNvGraphicFramePr>
          <p:nvPr>
            <p:ph idx="1"/>
            <p:extLst>
              <p:ext uri="{D42A27DB-BD31-4B8C-83A1-F6EECF244321}">
                <p14:modId xmlns:p14="http://schemas.microsoft.com/office/powerpoint/2010/main" val="3228439703"/>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a:spLocks noGrp="1"/>
          </p:cNvSpPr>
          <p:nvPr>
            <p:ph type="body" idx="1"/>
          </p:nvPr>
        </p:nvSpPr>
        <p:spPr>
          <a:xfrm>
            <a:off x="457200" y="1786596"/>
            <a:ext cx="4040187" cy="4339565"/>
          </a:xfrm>
          <a:prstGeom prst="rect">
            <a:avLst/>
          </a:prstGeom>
          <a:noFill/>
          <a:ln>
            <a:noFill/>
          </a:ln>
        </p:spPr>
        <p:txBody>
          <a:bodyPr spcFirstLastPara="1" wrap="square" lIns="91425" tIns="45700" rIns="91425" bIns="45700" anchor="t" anchorCtr="0">
            <a:noAutofit/>
          </a:bodyPr>
          <a:lstStyle/>
          <a:p>
            <a:pPr marL="319087" marR="0" lvl="0" indent="-319087" algn="l" rtl="0">
              <a:lnSpc>
                <a:spcPct val="100000"/>
              </a:lnSpc>
              <a:spcBef>
                <a:spcPts val="0"/>
              </a:spcBef>
              <a:spcAft>
                <a:spcPts val="0"/>
              </a:spcAft>
              <a:buClr>
                <a:schemeClr val="accent2"/>
              </a:buClr>
              <a:buSzPts val="1680"/>
              <a:buFont typeface="Noto Sans Symbols"/>
              <a:buChar char="◻"/>
            </a:pPr>
            <a:r>
              <a:rPr lang="en-US" sz="2800" b="0" i="0" u="none" dirty="0">
                <a:solidFill>
                  <a:schemeClr val="dk1"/>
                </a:solidFill>
                <a:latin typeface="Questrial"/>
                <a:ea typeface="Questrial"/>
                <a:cs typeface="Questrial"/>
                <a:sym typeface="Questrial"/>
              </a:rPr>
              <a:t>Increased  plant growth</a:t>
            </a:r>
            <a:endParaRPr dirty="0"/>
          </a:p>
          <a:p>
            <a:pPr marL="319087" marR="0" lvl="0" indent="-319087" algn="l" rtl="0">
              <a:lnSpc>
                <a:spcPct val="100000"/>
              </a:lnSpc>
              <a:spcBef>
                <a:spcPts val="700"/>
              </a:spcBef>
              <a:spcAft>
                <a:spcPts val="0"/>
              </a:spcAft>
              <a:buClr>
                <a:schemeClr val="accent2"/>
              </a:buClr>
              <a:buSzPts val="1680"/>
              <a:buFont typeface="Noto Sans Symbols"/>
              <a:buChar char="◻"/>
            </a:pPr>
            <a:r>
              <a:rPr lang="en-US" sz="2800" b="0" i="0" u="none" dirty="0">
                <a:solidFill>
                  <a:schemeClr val="dk1"/>
                </a:solidFill>
                <a:latin typeface="Questrial"/>
                <a:ea typeface="Questrial"/>
                <a:cs typeface="Questrial"/>
                <a:sym typeface="Questrial"/>
              </a:rPr>
              <a:t>Land not normally suitable for farming,  can yield large crops when</a:t>
            </a:r>
            <a:endParaRPr dirty="0"/>
          </a:p>
          <a:p>
            <a:pPr marL="639762" marR="0" lvl="1" indent="-284162" algn="l" rtl="0">
              <a:lnSpc>
                <a:spcPct val="100000"/>
              </a:lnSpc>
              <a:spcBef>
                <a:spcPts val="500"/>
              </a:spcBef>
              <a:spcAft>
                <a:spcPts val="0"/>
              </a:spcAft>
              <a:buClr>
                <a:schemeClr val="accent1"/>
              </a:buClr>
              <a:buSzPts val="1960"/>
              <a:buFont typeface="Noto Sans Symbols"/>
              <a:buChar char="⬜"/>
            </a:pPr>
            <a:r>
              <a:rPr lang="en-US" sz="2800" b="0" i="0" u="none" strike="noStrike" cap="none" dirty="0">
                <a:solidFill>
                  <a:schemeClr val="dk1"/>
                </a:solidFill>
                <a:latin typeface="Questrial"/>
                <a:ea typeface="Questrial"/>
                <a:cs typeface="Questrial"/>
                <a:sym typeface="Questrial"/>
              </a:rPr>
              <a:t>High yield crops plants</a:t>
            </a:r>
            <a:endParaRPr dirty="0"/>
          </a:p>
          <a:p>
            <a:pPr marL="639762" marR="0" lvl="1" indent="-284162" algn="l" rtl="0">
              <a:lnSpc>
                <a:spcPct val="100000"/>
              </a:lnSpc>
              <a:spcBef>
                <a:spcPts val="500"/>
              </a:spcBef>
              <a:spcAft>
                <a:spcPts val="0"/>
              </a:spcAft>
              <a:buClr>
                <a:schemeClr val="accent1"/>
              </a:buClr>
              <a:buSzPts val="1960"/>
              <a:buFont typeface="Noto Sans Symbols"/>
              <a:buChar char="⬜"/>
            </a:pPr>
            <a:r>
              <a:rPr lang="en-US" sz="2800" b="0" i="0" u="none" strike="noStrike" cap="none" dirty="0">
                <a:solidFill>
                  <a:schemeClr val="dk1"/>
                </a:solidFill>
                <a:latin typeface="Questrial"/>
                <a:ea typeface="Questrial"/>
                <a:cs typeface="Questrial"/>
                <a:sym typeface="Questrial"/>
              </a:rPr>
              <a:t>Fertilizer used</a:t>
            </a:r>
            <a:endParaRPr dirty="0"/>
          </a:p>
          <a:p>
            <a:pPr marL="639762" marR="0" lvl="1" indent="-284162" algn="l" rtl="0">
              <a:lnSpc>
                <a:spcPct val="100000"/>
              </a:lnSpc>
              <a:spcBef>
                <a:spcPts val="500"/>
              </a:spcBef>
              <a:spcAft>
                <a:spcPts val="0"/>
              </a:spcAft>
              <a:buClr>
                <a:schemeClr val="accent1"/>
              </a:buClr>
              <a:buSzPts val="1960"/>
              <a:buFont typeface="Noto Sans Symbols"/>
              <a:buChar char="⬜"/>
            </a:pPr>
            <a:r>
              <a:rPr lang="en-US" sz="2800" b="0" i="0" u="none" strike="noStrike" cap="none" dirty="0">
                <a:solidFill>
                  <a:schemeClr val="dk1"/>
                </a:solidFill>
                <a:latin typeface="Questrial"/>
                <a:ea typeface="Questrial"/>
                <a:cs typeface="Questrial"/>
                <a:sym typeface="Questrial"/>
              </a:rPr>
              <a:t>Properly watered</a:t>
            </a:r>
            <a:endParaRPr dirty="0"/>
          </a:p>
        </p:txBody>
      </p:sp>
      <p:sp>
        <p:nvSpPr>
          <p:cNvPr id="247" name="Google Shape;247;p33"/>
          <p:cNvSpPr txBox="1">
            <a:spLocks noGrp="1"/>
          </p:cNvSpPr>
          <p:nvPr>
            <p:ph sz="half" idx="2"/>
          </p:nvPr>
        </p:nvSpPr>
        <p:spPr>
          <a:xfrm>
            <a:off x="4449762" y="274637"/>
            <a:ext cx="4194175" cy="1139825"/>
          </a:xfrm>
          <a:prstGeom prst="rect">
            <a:avLst/>
          </a:prstGeom>
          <a:solidFill>
            <a:schemeClr val="accent2"/>
          </a:solidFill>
          <a:ln w="47625" cap="flat" cmpd="dbl">
            <a:solidFill>
              <a:schemeClr val="lt1"/>
            </a:solidFill>
            <a:prstDash val="solid"/>
            <a:miter lim="8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2"/>
              </a:buClr>
              <a:buFont typeface="Noto Sans Symbols"/>
              <a:buNone/>
            </a:pPr>
            <a:r>
              <a:rPr lang="en-US" sz="3600" b="0" i="0" u="none" strike="noStrike" cap="none">
                <a:solidFill>
                  <a:srgbClr val="FFFFFF"/>
                </a:solidFill>
                <a:latin typeface="Questrial"/>
                <a:ea typeface="Questrial"/>
                <a:cs typeface="Questrial"/>
                <a:sym typeface="Questrial"/>
              </a:rPr>
              <a:t>Cons</a:t>
            </a:r>
            <a:endParaRPr sz="3600" b="1" i="0" u="none" strike="noStrike" cap="none">
              <a:solidFill>
                <a:srgbClr val="FFFFFF"/>
              </a:solidFill>
              <a:latin typeface="Questrial"/>
              <a:ea typeface="Questrial"/>
              <a:cs typeface="Questrial"/>
              <a:sym typeface="Questrial"/>
            </a:endParaRPr>
          </a:p>
        </p:txBody>
      </p:sp>
      <p:sp>
        <p:nvSpPr>
          <p:cNvPr id="246" name="Google Shape;246;p33"/>
          <p:cNvSpPr txBox="1">
            <a:spLocks noGrp="1"/>
          </p:cNvSpPr>
          <p:nvPr>
            <p:ph type="body" sz="quarter" idx="3"/>
          </p:nvPr>
        </p:nvSpPr>
        <p:spPr>
          <a:xfrm>
            <a:off x="377825" y="225425"/>
            <a:ext cx="3724275" cy="1255712"/>
          </a:xfrm>
          <a:prstGeom prst="rect">
            <a:avLst/>
          </a:prstGeom>
          <a:solidFill>
            <a:schemeClr val="accent3"/>
          </a:solidFill>
          <a:ln w="47625" cap="flat" cmpd="dbl">
            <a:solidFill>
              <a:schemeClr val="lt1"/>
            </a:solidFill>
            <a:prstDash val="solid"/>
            <a:miter lim="8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2"/>
              </a:buClr>
              <a:buFont typeface="Noto Sans Symbols"/>
              <a:buNone/>
            </a:pPr>
            <a:r>
              <a:rPr lang="en-US" sz="4000" b="0" i="0" u="none" strike="noStrike" cap="none">
                <a:solidFill>
                  <a:srgbClr val="FFFFFF"/>
                </a:solidFill>
                <a:latin typeface="Questrial"/>
                <a:ea typeface="Questrial"/>
                <a:cs typeface="Questrial"/>
                <a:sym typeface="Questrial"/>
              </a:rPr>
              <a:t>Pros</a:t>
            </a:r>
            <a:endParaRPr sz="4000" b="0" i="0" u="none" strike="noStrike" cap="none">
              <a:solidFill>
                <a:srgbClr val="FFFFFF"/>
              </a:solidFill>
              <a:latin typeface="Questrial"/>
              <a:ea typeface="Questrial"/>
              <a:cs typeface="Questrial"/>
              <a:sym typeface="Questrial"/>
            </a:endParaRPr>
          </a:p>
        </p:txBody>
      </p:sp>
      <p:sp>
        <p:nvSpPr>
          <p:cNvPr id="245" name="Google Shape;245;p33"/>
          <p:cNvSpPr txBox="1">
            <a:spLocks noGrp="1"/>
          </p:cNvSpPr>
          <p:nvPr>
            <p:ph sz="quarter" idx="4"/>
          </p:nvPr>
        </p:nvSpPr>
        <p:spPr>
          <a:xfrm>
            <a:off x="4449762" y="1631852"/>
            <a:ext cx="4541837" cy="5064370"/>
          </a:xfrm>
          <a:prstGeom prst="rect">
            <a:avLst/>
          </a:prstGeom>
          <a:noFill/>
          <a:ln>
            <a:noFill/>
          </a:ln>
        </p:spPr>
        <p:txBody>
          <a:bodyPr spcFirstLastPara="1" wrap="square" lIns="91425" tIns="45700" rIns="91425" bIns="45700" anchor="t" anchorCtr="0">
            <a:noAutofit/>
          </a:bodyPr>
          <a:lstStyle/>
          <a:p>
            <a:pPr marL="319087" marR="0" lvl="0" indent="-319087" algn="l" rtl="0">
              <a:lnSpc>
                <a:spcPct val="100000"/>
              </a:lnSpc>
              <a:spcBef>
                <a:spcPts val="0"/>
              </a:spcBef>
              <a:spcAft>
                <a:spcPts val="0"/>
              </a:spcAft>
              <a:buClr>
                <a:schemeClr val="accent2"/>
              </a:buClr>
              <a:buSzPts val="1680"/>
              <a:buFont typeface="Noto Sans Symbols"/>
              <a:buChar char="◻"/>
            </a:pPr>
            <a:r>
              <a:rPr lang="en-US" sz="2600" b="0" i="0" u="none" dirty="0">
                <a:solidFill>
                  <a:schemeClr val="dk1"/>
                </a:solidFill>
                <a:latin typeface="Questrial"/>
                <a:ea typeface="Questrial"/>
                <a:cs typeface="Questrial"/>
                <a:sym typeface="Questrial"/>
              </a:rPr>
              <a:t>Fertilizer and water can be an expensive price for productivity</a:t>
            </a:r>
            <a:endParaRPr sz="2600" dirty="0"/>
          </a:p>
          <a:p>
            <a:pPr marL="319087" marR="0" lvl="0" indent="-319087" algn="l" rtl="0">
              <a:lnSpc>
                <a:spcPct val="100000"/>
              </a:lnSpc>
              <a:spcBef>
                <a:spcPts val="700"/>
              </a:spcBef>
              <a:spcAft>
                <a:spcPts val="0"/>
              </a:spcAft>
              <a:buClr>
                <a:schemeClr val="accent2"/>
              </a:buClr>
              <a:buSzPts val="1680"/>
              <a:buFont typeface="Noto Sans Symbols"/>
              <a:buChar char="◻"/>
            </a:pPr>
            <a:r>
              <a:rPr lang="en-US" sz="2600" b="0" i="0" u="none" dirty="0">
                <a:solidFill>
                  <a:schemeClr val="dk1"/>
                </a:solidFill>
                <a:latin typeface="Questrial"/>
                <a:ea typeface="Questrial"/>
                <a:cs typeface="Questrial"/>
                <a:sym typeface="Questrial"/>
              </a:rPr>
              <a:t>Single crop = increased chance of impact by disease</a:t>
            </a:r>
            <a:endParaRPr sz="2600" dirty="0"/>
          </a:p>
          <a:p>
            <a:pPr marL="319087" marR="0" lvl="0" indent="-319087" algn="l" rtl="0">
              <a:lnSpc>
                <a:spcPct val="100000"/>
              </a:lnSpc>
              <a:spcBef>
                <a:spcPts val="700"/>
              </a:spcBef>
              <a:spcAft>
                <a:spcPts val="0"/>
              </a:spcAft>
              <a:buClr>
                <a:schemeClr val="accent2"/>
              </a:buClr>
              <a:buSzPts val="1680"/>
              <a:buFont typeface="Noto Sans Symbols"/>
              <a:buChar char="◻"/>
            </a:pPr>
            <a:r>
              <a:rPr lang="en-US" sz="2600" b="0" i="0" u="none" dirty="0">
                <a:solidFill>
                  <a:schemeClr val="dk1"/>
                </a:solidFill>
                <a:latin typeface="Questrial"/>
                <a:ea typeface="Questrial"/>
                <a:cs typeface="Questrial"/>
                <a:sym typeface="Questrial"/>
              </a:rPr>
              <a:t>Pesticides can be used to reduce loss of crops, but are not without  cost or environmental impact</a:t>
            </a:r>
            <a:endParaRPr sz="2600" dirty="0"/>
          </a:p>
          <a:p>
            <a:pPr marL="319087" marR="0" lvl="0" indent="-319087" algn="l" rtl="0">
              <a:lnSpc>
                <a:spcPct val="100000"/>
              </a:lnSpc>
              <a:spcBef>
                <a:spcPts val="700"/>
              </a:spcBef>
              <a:spcAft>
                <a:spcPts val="0"/>
              </a:spcAft>
              <a:buClr>
                <a:schemeClr val="accent2"/>
              </a:buClr>
              <a:buSzPts val="1680"/>
              <a:buFont typeface="Noto Sans Symbols"/>
              <a:buChar char="◻"/>
            </a:pPr>
            <a:r>
              <a:rPr lang="en-US" sz="2600" b="0" i="0" u="none" dirty="0" err="1">
                <a:solidFill>
                  <a:schemeClr val="dk1"/>
                </a:solidFill>
                <a:latin typeface="Questrial"/>
                <a:ea typeface="Questrial"/>
                <a:cs typeface="Questrial"/>
                <a:sym typeface="Questrial"/>
              </a:rPr>
              <a:t>Eg</a:t>
            </a:r>
            <a:r>
              <a:rPr lang="en-US" sz="2600" b="0" i="0" u="none" dirty="0">
                <a:solidFill>
                  <a:schemeClr val="dk1"/>
                </a:solidFill>
                <a:latin typeface="Questrial"/>
                <a:ea typeface="Questrial"/>
                <a:cs typeface="Questrial"/>
                <a:sym typeface="Questrial"/>
              </a:rPr>
              <a:t>: Harmful Algal Blooms</a:t>
            </a:r>
            <a:endParaRPr sz="2600" dirty="0"/>
          </a:p>
          <a:p>
            <a:pPr marL="319087" marR="0" lvl="0" indent="-208597" algn="l" rtl="0">
              <a:lnSpc>
                <a:spcPct val="100000"/>
              </a:lnSpc>
              <a:spcBef>
                <a:spcPts val="700"/>
              </a:spcBef>
              <a:spcAft>
                <a:spcPts val="0"/>
              </a:spcAft>
              <a:buClr>
                <a:schemeClr val="accent2"/>
              </a:buClr>
              <a:buSzPts val="1740"/>
              <a:buFont typeface="Noto Sans Symbols"/>
              <a:buNone/>
            </a:pPr>
            <a:endParaRPr sz="2600" b="0" i="0" u="none" dirty="0">
              <a:solidFill>
                <a:schemeClr val="dk1"/>
              </a:solidFill>
              <a:latin typeface="Questrial"/>
              <a:ea typeface="Questrial"/>
              <a:cs typeface="Questrial"/>
              <a:sym typeface="Questrial"/>
            </a:endParaRPr>
          </a:p>
          <a:p>
            <a:pPr marL="319088" marR="0" lvl="0" indent="-208598" algn="l" rtl="0">
              <a:spcBef>
                <a:spcPts val="700"/>
              </a:spcBef>
              <a:spcAft>
                <a:spcPts val="0"/>
              </a:spcAft>
              <a:buClr>
                <a:schemeClr val="accent2"/>
              </a:buClr>
              <a:buSzPts val="1740"/>
              <a:buFont typeface="Noto Sans Symbols"/>
              <a:buNone/>
            </a:pPr>
            <a:endParaRPr sz="2600" b="0" i="0" u="none" dirty="0">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a:solidFill>
                  <a:schemeClr val="dk1"/>
                </a:solidFill>
                <a:latin typeface="Arial"/>
                <a:ea typeface="Arial"/>
                <a:cs typeface="Arial"/>
                <a:sym typeface="Arial"/>
              </a:rPr>
              <a:t>15</a:t>
            </a:fld>
            <a:endParaRPr/>
          </a:p>
        </p:txBody>
      </p:sp>
      <p:sp>
        <p:nvSpPr>
          <p:cNvPr id="253" name="Google Shape;253;p34"/>
          <p:cNvSpPr txBox="1">
            <a:spLocks noGrp="1"/>
          </p:cNvSpPr>
          <p:nvPr>
            <p:ph type="title" idx="4294967295"/>
          </p:nvPr>
        </p:nvSpPr>
        <p:spPr>
          <a:xfrm>
            <a:off x="801858" y="274638"/>
            <a:ext cx="4989342"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Questrial"/>
              <a:buNone/>
            </a:pPr>
            <a:r>
              <a:rPr lang="en-US" sz="4400" b="1" i="0" u="none" strike="noStrike" cap="none" dirty="0">
                <a:solidFill>
                  <a:schemeClr val="dk2"/>
                </a:solidFill>
                <a:latin typeface="Questrial"/>
                <a:ea typeface="Questrial"/>
                <a:cs typeface="Questrial"/>
                <a:sym typeface="Questrial"/>
              </a:rPr>
              <a:t>Harmful Algal Bloom</a:t>
            </a:r>
            <a:endParaRPr dirty="0"/>
          </a:p>
        </p:txBody>
      </p:sp>
      <p:sp>
        <p:nvSpPr>
          <p:cNvPr id="254" name="Google Shape;254;p34"/>
          <p:cNvSpPr txBox="1"/>
          <p:nvPr/>
        </p:nvSpPr>
        <p:spPr>
          <a:xfrm>
            <a:off x="1012874" y="274637"/>
            <a:ext cx="7673926"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5" name="Google Shape;255;p34"/>
          <p:cNvSpPr txBox="1"/>
          <p:nvPr/>
        </p:nvSpPr>
        <p:spPr>
          <a:xfrm>
            <a:off x="457200" y="1600200"/>
            <a:ext cx="8229600" cy="22574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Calibri"/>
              <a:buChar char="•"/>
            </a:pPr>
            <a:r>
              <a:rPr lang="en-US" sz="3200" b="0" i="0" u="none">
                <a:solidFill>
                  <a:schemeClr val="dk1"/>
                </a:solidFill>
                <a:latin typeface="Calibri"/>
                <a:ea typeface="Calibri"/>
                <a:cs typeface="Calibri"/>
                <a:sym typeface="Calibri"/>
              </a:rPr>
              <a:t>Rapid growth of algae that can deplete the oxygen dissolved in the water and block sunlight required by other organisms in the aquatic ecosystem</a:t>
            </a:r>
            <a:r>
              <a:rPr lang="en-US" sz="32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None/>
            </a:pPr>
            <a:endParaRPr sz="3200" b="0" i="0" u="none">
              <a:solidFill>
                <a:schemeClr val="dk1"/>
              </a:solidFill>
              <a:latin typeface="Arial"/>
              <a:ea typeface="Arial"/>
              <a:cs typeface="Arial"/>
              <a:sym typeface="Arial"/>
            </a:endParaRPr>
          </a:p>
        </p:txBody>
      </p:sp>
      <p:pic>
        <p:nvPicPr>
          <p:cNvPr id="256" name="Google Shape;256;p34"/>
          <p:cNvPicPr preferRelativeResize="0"/>
          <p:nvPr/>
        </p:nvPicPr>
        <p:blipFill rotWithShape="1">
          <a:blip r:embed="rId3">
            <a:alphaModFix/>
          </a:blip>
          <a:srcRect/>
          <a:stretch/>
        </p:blipFill>
        <p:spPr>
          <a:xfrm rot="-420000">
            <a:off x="614362" y="3932237"/>
            <a:ext cx="4184650" cy="2357437"/>
          </a:xfrm>
          <a:prstGeom prst="rect">
            <a:avLst/>
          </a:prstGeom>
          <a:noFill/>
          <a:ln w="38100" cap="sq" cmpd="sng">
            <a:solidFill>
              <a:srgbClr val="000000"/>
            </a:solidFill>
            <a:prstDash val="solid"/>
            <a:miter lim="8000"/>
            <a:headEnd type="none" w="sm" len="sm"/>
            <a:tailEnd type="none" w="sm" len="sm"/>
          </a:ln>
          <a:effectLst>
            <a:outerShdw blurRad="63500" dist="38100" dir="2700000">
              <a:srgbClr val="808080">
                <a:alpha val="42745"/>
              </a:srgbClr>
            </a:outerShdw>
          </a:effectLst>
        </p:spPr>
      </p:pic>
      <p:pic>
        <p:nvPicPr>
          <p:cNvPr id="257" name="Google Shape;257;p34"/>
          <p:cNvPicPr preferRelativeResize="0"/>
          <p:nvPr/>
        </p:nvPicPr>
        <p:blipFill rotWithShape="1">
          <a:blip r:embed="rId4">
            <a:alphaModFix/>
          </a:blip>
          <a:srcRect/>
          <a:stretch/>
        </p:blipFill>
        <p:spPr>
          <a:xfrm rot="720000">
            <a:off x="5807099" y="3557588"/>
            <a:ext cx="2239962" cy="2987675"/>
          </a:xfrm>
          <a:prstGeom prst="rect">
            <a:avLst/>
          </a:prstGeom>
          <a:noFill/>
          <a:ln w="38100" cap="sq" cmpd="sng">
            <a:solidFill>
              <a:srgbClr val="000000"/>
            </a:solidFill>
            <a:prstDash val="solid"/>
            <a:miter lim="8000"/>
            <a:headEnd type="none" w="sm" len="sm"/>
            <a:tailEnd type="none" w="sm" len="sm"/>
          </a:ln>
          <a:effectLst>
            <a:outerShdw blurRad="63500" dist="38100" dir="2700000">
              <a:srgbClr val="808080">
                <a:alpha val="42745"/>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261"/>
        <p:cNvGrpSpPr/>
        <p:nvPr/>
      </p:nvGrpSpPr>
      <p:grpSpPr>
        <a:xfrm>
          <a:off x="0" y="0"/>
          <a:ext cx="0" cy="0"/>
          <a:chOff x="0" y="0"/>
          <a:chExt cx="0" cy="0"/>
        </a:xfrm>
      </p:grpSpPr>
      <p:sp>
        <p:nvSpPr>
          <p:cNvPr id="140" name="Rectangle 13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2" name="Rectangle 14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14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262" name="Google Shape;262;p35"/>
          <p:cNvSpPr txBox="1">
            <a:spLocks noGrp="1"/>
          </p:cNvSpPr>
          <p:nvPr>
            <p:ph type="title"/>
          </p:nvPr>
        </p:nvSpPr>
        <p:spPr>
          <a:xfrm>
            <a:off x="480805" y="1419900"/>
            <a:ext cx="2133002" cy="4018201"/>
          </a:xfrm>
          <a:prstGeom prst="rect">
            <a:avLst/>
          </a:prstGeom>
        </p:spPr>
        <p:txBody>
          <a:bodyPr spcFirstLastPara="1" lIns="91425" tIns="45700" rIns="91425" bIns="45700" anchorCtr="0">
            <a:normAutofit/>
          </a:bodyPr>
          <a:lstStyle/>
          <a:p>
            <a:pPr marL="0" marR="0" lvl="0" indent="0" algn="l" rtl="0">
              <a:spcBef>
                <a:spcPts val="0"/>
              </a:spcBef>
              <a:spcAft>
                <a:spcPts val="0"/>
              </a:spcAft>
              <a:buClr>
                <a:schemeClr val="dk2"/>
              </a:buClr>
              <a:buFont typeface="Questrial"/>
              <a:buNone/>
            </a:pPr>
            <a:r>
              <a:rPr lang="en-US" sz="3800" b="0" i="0" u="none" strike="noStrike" cap="none">
                <a:latin typeface="Questrial"/>
                <a:ea typeface="Questrial"/>
                <a:cs typeface="Questrial"/>
                <a:sym typeface="Questrial"/>
              </a:rPr>
              <a:t>Summary</a:t>
            </a:r>
            <a:endParaRPr lang="en-US" sz="3800"/>
          </a:p>
        </p:txBody>
      </p:sp>
      <p:sp>
        <p:nvSpPr>
          <p:cNvPr id="263" name="Google Shape;263;p35"/>
          <p:cNvSpPr txBox="1">
            <a:spLocks noGrp="1"/>
          </p:cNvSpPr>
          <p:nvPr>
            <p:ph idx="1"/>
          </p:nvPr>
        </p:nvSpPr>
        <p:spPr>
          <a:xfrm>
            <a:off x="3525756" y="1193576"/>
            <a:ext cx="4932443" cy="4470850"/>
          </a:xfrm>
          <a:prstGeom prst="rect">
            <a:avLst/>
          </a:prstGeom>
        </p:spPr>
        <p:txBody>
          <a:bodyPr spcFirstLastPara="1" lIns="91425" tIns="45700" rIns="91425" bIns="45700" anchor="ctr" anchorCtr="0">
            <a:normAutofit/>
          </a:bodyPr>
          <a:lstStyle/>
          <a:p>
            <a:pPr marL="319087" marR="0" lvl="0" indent="-319087" rtl="0">
              <a:lnSpc>
                <a:spcPct val="110000"/>
              </a:lnSpc>
              <a:spcBef>
                <a:spcPts val="0"/>
              </a:spcBef>
              <a:spcAft>
                <a:spcPts val="0"/>
              </a:spcAft>
              <a:buClr>
                <a:schemeClr val="accent2"/>
              </a:buClr>
              <a:buSzPts val="1740"/>
              <a:buFont typeface="Noto Sans Symbols"/>
              <a:buChar char="◻"/>
            </a:pPr>
            <a:r>
              <a:rPr lang="en-US" sz="1700" b="0" i="0" u="none">
                <a:latin typeface="Questrial"/>
                <a:ea typeface="Questrial"/>
                <a:cs typeface="Questrial"/>
                <a:sym typeface="Questrial"/>
              </a:rPr>
              <a:t>Living things need nutrients to survive</a:t>
            </a:r>
            <a:endParaRPr lang="en-US" sz="1700"/>
          </a:p>
          <a:p>
            <a:pPr marL="319087" marR="0" lvl="0" indent="-319087" rtl="0">
              <a:lnSpc>
                <a:spcPct val="110000"/>
              </a:lnSpc>
              <a:spcBef>
                <a:spcPts val="700"/>
              </a:spcBef>
              <a:spcAft>
                <a:spcPts val="0"/>
              </a:spcAft>
              <a:buClr>
                <a:schemeClr val="accent2"/>
              </a:buClr>
              <a:buSzPts val="1740"/>
              <a:buFont typeface="Noto Sans Symbols"/>
              <a:buChar char="◻"/>
            </a:pPr>
            <a:r>
              <a:rPr lang="en-US" sz="1700" b="0" i="0" u="none">
                <a:latin typeface="Questrial"/>
                <a:ea typeface="Questrial"/>
                <a:cs typeface="Questrial"/>
                <a:sym typeface="Questrial"/>
              </a:rPr>
              <a:t>These nutrients can be organic or inorganic</a:t>
            </a:r>
            <a:endParaRPr lang="en-US" sz="1700"/>
          </a:p>
          <a:p>
            <a:pPr marL="319087" marR="0" lvl="0" indent="-319087" rtl="0">
              <a:lnSpc>
                <a:spcPct val="110000"/>
              </a:lnSpc>
              <a:spcBef>
                <a:spcPts val="700"/>
              </a:spcBef>
              <a:spcAft>
                <a:spcPts val="0"/>
              </a:spcAft>
              <a:buClr>
                <a:schemeClr val="accent2"/>
              </a:buClr>
              <a:buSzPts val="1740"/>
              <a:buFont typeface="Noto Sans Symbols"/>
              <a:buChar char="◻"/>
            </a:pPr>
            <a:r>
              <a:rPr lang="en-US" sz="1700" b="0" i="0" u="none">
                <a:latin typeface="Questrial"/>
                <a:ea typeface="Questrial"/>
                <a:cs typeface="Questrial"/>
                <a:sym typeface="Questrial"/>
              </a:rPr>
              <a:t>We obtain our nutrients from our food which includes plants</a:t>
            </a:r>
            <a:endParaRPr lang="en-US" sz="1700"/>
          </a:p>
          <a:p>
            <a:pPr marL="319087" marR="0" lvl="0" indent="-319087" rtl="0">
              <a:lnSpc>
                <a:spcPct val="110000"/>
              </a:lnSpc>
              <a:spcBef>
                <a:spcPts val="700"/>
              </a:spcBef>
              <a:spcAft>
                <a:spcPts val="0"/>
              </a:spcAft>
              <a:buClr>
                <a:schemeClr val="accent2"/>
              </a:buClr>
              <a:buSzPts val="1740"/>
              <a:buFont typeface="Noto Sans Symbols"/>
              <a:buChar char="◻"/>
            </a:pPr>
            <a:r>
              <a:rPr lang="en-US" sz="1700" b="0" i="0" u="none">
                <a:latin typeface="Questrial"/>
                <a:ea typeface="Questrial"/>
                <a:cs typeface="Questrial"/>
                <a:sym typeface="Questrial"/>
              </a:rPr>
              <a:t>Plants are capable of absorbing minerals from the soil, and using them to make proteins, lipids and vitamins</a:t>
            </a:r>
            <a:endParaRPr lang="en-US" sz="1700"/>
          </a:p>
          <a:p>
            <a:pPr marL="319087" marR="0" lvl="0" indent="-319087" rtl="0">
              <a:lnSpc>
                <a:spcPct val="110000"/>
              </a:lnSpc>
              <a:spcBef>
                <a:spcPts val="700"/>
              </a:spcBef>
              <a:spcAft>
                <a:spcPts val="0"/>
              </a:spcAft>
              <a:buClr>
                <a:schemeClr val="accent2"/>
              </a:buClr>
              <a:buSzPts val="1740"/>
              <a:buFont typeface="Noto Sans Symbols"/>
              <a:buChar char="◻"/>
            </a:pPr>
            <a:r>
              <a:rPr lang="en-US" sz="1700" b="0" i="0" u="none">
                <a:latin typeface="Questrial"/>
                <a:ea typeface="Questrial"/>
                <a:cs typeface="Questrial"/>
                <a:sym typeface="Questrial"/>
              </a:rPr>
              <a:t>Fertilizers are one way that can be used to enhance plant growth, but their use in not without impact</a:t>
            </a:r>
            <a:endParaRPr lang="en-US" sz="1700"/>
          </a:p>
        </p:txBody>
      </p:sp>
      <p:pic>
        <p:nvPicPr>
          <p:cNvPr id="146" name="Picture 14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 calcmode="lin" valueType="num">
                                      <p:cBhvr additive="base">
                                        <p:cTn id="7" dur="500"/>
                                        <p:tgtEl>
                                          <p:spTgt spid="2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3">
                                            <p:txEl>
                                              <p:pRg st="1" end="1"/>
                                            </p:txEl>
                                          </p:spTgt>
                                        </p:tgtEl>
                                        <p:attrNameLst>
                                          <p:attrName>style.visibility</p:attrName>
                                        </p:attrNameLst>
                                      </p:cBhvr>
                                      <p:to>
                                        <p:strVal val="visible"/>
                                      </p:to>
                                    </p:set>
                                    <p:anim calcmode="lin" valueType="num">
                                      <p:cBhvr additive="base">
                                        <p:cTn id="12" dur="500"/>
                                        <p:tgtEl>
                                          <p:spTgt spid="2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3">
                                            <p:txEl>
                                              <p:pRg st="2" end="2"/>
                                            </p:txEl>
                                          </p:spTgt>
                                        </p:tgtEl>
                                        <p:attrNameLst>
                                          <p:attrName>style.visibility</p:attrName>
                                        </p:attrNameLst>
                                      </p:cBhvr>
                                      <p:to>
                                        <p:strVal val="visible"/>
                                      </p:to>
                                    </p:set>
                                    <p:anim calcmode="lin" valueType="num">
                                      <p:cBhvr additive="base">
                                        <p:cTn id="17" dur="500"/>
                                        <p:tgtEl>
                                          <p:spTgt spid="2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3">
                                            <p:txEl>
                                              <p:pRg st="3" end="3"/>
                                            </p:txEl>
                                          </p:spTgt>
                                        </p:tgtEl>
                                        <p:attrNameLst>
                                          <p:attrName>style.visibility</p:attrName>
                                        </p:attrNameLst>
                                      </p:cBhvr>
                                      <p:to>
                                        <p:strVal val="visible"/>
                                      </p:to>
                                    </p:set>
                                    <p:anim calcmode="lin" valueType="num">
                                      <p:cBhvr additive="base">
                                        <p:cTn id="22" dur="500"/>
                                        <p:tgtEl>
                                          <p:spTgt spid="2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3">
                                            <p:txEl>
                                              <p:pRg st="4" end="4"/>
                                            </p:txEl>
                                          </p:spTgt>
                                        </p:tgtEl>
                                        <p:attrNameLst>
                                          <p:attrName>style.visibility</p:attrName>
                                        </p:attrNameLst>
                                      </p:cBhvr>
                                      <p:to>
                                        <p:strVal val="visible"/>
                                      </p:to>
                                    </p:set>
                                    <p:anim calcmode="lin" valueType="num">
                                      <p:cBhvr additive="base">
                                        <p:cTn id="27" dur="500"/>
                                        <p:tgtEl>
                                          <p:spTgt spid="26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0A29CAD9-00D9-4D79-B982-85CD7FBD3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2">
            <a:extLst>
              <a:ext uri="{FF2B5EF4-FFF2-40B4-BE49-F238E27FC236}">
                <a16:creationId xmlns:a16="http://schemas.microsoft.com/office/drawing/2014/main" id="{3F01E04B-E3A4-4B2D-92DF-752C4E7EF9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nvironment Download PNG | PNG All">
            <a:extLst>
              <a:ext uri="{FF2B5EF4-FFF2-40B4-BE49-F238E27FC236}">
                <a16:creationId xmlns:a16="http://schemas.microsoft.com/office/drawing/2014/main" id="{60987EE3-D823-4AAD-9D40-823ED18B02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090" y="1101159"/>
            <a:ext cx="4501824" cy="4653048"/>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43" name="Picture 142">
            <a:extLst>
              <a:ext uri="{FF2B5EF4-FFF2-40B4-BE49-F238E27FC236}">
                <a16:creationId xmlns:a16="http://schemas.microsoft.com/office/drawing/2014/main" id="{765896F8-7BC7-4574-8E2B-4A1A603670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ubtitle 3">
            <a:extLst>
              <a:ext uri="{FF2B5EF4-FFF2-40B4-BE49-F238E27FC236}">
                <a16:creationId xmlns:a16="http://schemas.microsoft.com/office/drawing/2014/main" id="{F0395A1F-1826-4C58-9E52-31F3CCF3A72F}"/>
              </a:ext>
            </a:extLst>
          </p:cNvPr>
          <p:cNvSpPr>
            <a:spLocks noGrp="1"/>
          </p:cNvSpPr>
          <p:nvPr>
            <p:ph type="subTitle" idx="1"/>
          </p:nvPr>
        </p:nvSpPr>
        <p:spPr>
          <a:xfrm>
            <a:off x="5677787" y="4165600"/>
            <a:ext cx="2780883" cy="1717675"/>
          </a:xfrm>
        </p:spPr>
        <p:txBody>
          <a:bodyPr>
            <a:normAutofit/>
          </a:bodyPr>
          <a:lstStyle/>
          <a:p>
            <a:r>
              <a:rPr lang="en-CA" dirty="0"/>
              <a:t>Topic 2</a:t>
            </a:r>
          </a:p>
        </p:txBody>
      </p:sp>
      <p:sp>
        <p:nvSpPr>
          <p:cNvPr id="2" name="Title 1">
            <a:extLst>
              <a:ext uri="{FF2B5EF4-FFF2-40B4-BE49-F238E27FC236}">
                <a16:creationId xmlns:a16="http://schemas.microsoft.com/office/drawing/2014/main" id="{0D7AC638-3BCD-4750-B1AB-E0A15D2C2C5D}"/>
              </a:ext>
            </a:extLst>
          </p:cNvPr>
          <p:cNvSpPr>
            <a:spLocks noGrp="1"/>
          </p:cNvSpPr>
          <p:nvPr>
            <p:ph type="ctrTitle"/>
          </p:nvPr>
        </p:nvSpPr>
        <p:spPr>
          <a:xfrm>
            <a:off x="5677786" y="957486"/>
            <a:ext cx="2780883" cy="3131913"/>
          </a:xfrm>
        </p:spPr>
        <p:txBody>
          <a:bodyPr>
            <a:normAutofit/>
          </a:bodyPr>
          <a:lstStyle/>
          <a:p>
            <a:r>
              <a:rPr lang="en-CA" sz="4100"/>
              <a:t>A growing concern</a:t>
            </a:r>
          </a:p>
        </p:txBody>
      </p:sp>
    </p:spTree>
    <p:extLst>
      <p:ext uri="{BB962C8B-B14F-4D97-AF65-F5344CB8AC3E}">
        <p14:creationId xmlns:p14="http://schemas.microsoft.com/office/powerpoint/2010/main" val="4294350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276"/>
        <p:cNvGrpSpPr/>
        <p:nvPr/>
      </p:nvGrpSpPr>
      <p:grpSpPr>
        <a:xfrm>
          <a:off x="0" y="0"/>
          <a:ext cx="0" cy="0"/>
          <a:chOff x="0" y="0"/>
          <a:chExt cx="0" cy="0"/>
        </a:xfrm>
      </p:grpSpPr>
      <p:sp>
        <p:nvSpPr>
          <p:cNvPr id="155" name="Rectangle 154">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7" name="Rectangle 156">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277" name="Google Shape;277;p37"/>
          <p:cNvSpPr txBox="1">
            <a:spLocks noGrp="1"/>
          </p:cNvSpPr>
          <p:nvPr>
            <p:ph type="title"/>
          </p:nvPr>
        </p:nvSpPr>
        <p:spPr>
          <a:xfrm>
            <a:off x="480805" y="1419900"/>
            <a:ext cx="2133002" cy="4018201"/>
          </a:xfrm>
          <a:prstGeom prst="rect">
            <a:avLst/>
          </a:prstGeom>
        </p:spPr>
        <p:txBody>
          <a:bodyPr spcFirstLastPara="1" lIns="91425" tIns="45700" rIns="91425" bIns="45700" anchorCtr="0">
            <a:normAutofit/>
          </a:bodyPr>
          <a:lstStyle/>
          <a:p>
            <a:pPr marL="0" marR="0" lvl="0" indent="0" algn="l" rtl="0">
              <a:spcBef>
                <a:spcPts val="0"/>
              </a:spcBef>
              <a:spcAft>
                <a:spcPts val="0"/>
              </a:spcAft>
              <a:buClr>
                <a:schemeClr val="dk2"/>
              </a:buClr>
              <a:buFont typeface="Questrial"/>
              <a:buNone/>
            </a:pPr>
            <a:r>
              <a:rPr lang="en-US" sz="3800" b="0" i="0" u="none" strike="noStrike" cap="none">
                <a:latin typeface="Questrial"/>
                <a:ea typeface="Questrial"/>
                <a:cs typeface="Questrial"/>
                <a:sym typeface="Questrial"/>
              </a:rPr>
              <a:t>Pesticides</a:t>
            </a:r>
            <a:endParaRPr lang="en-US" sz="3800"/>
          </a:p>
        </p:txBody>
      </p:sp>
      <p:sp>
        <p:nvSpPr>
          <p:cNvPr id="278" name="Google Shape;278;p37"/>
          <p:cNvSpPr txBox="1">
            <a:spLocks noGrp="1"/>
          </p:cNvSpPr>
          <p:nvPr>
            <p:ph idx="1"/>
          </p:nvPr>
        </p:nvSpPr>
        <p:spPr>
          <a:xfrm>
            <a:off x="3525756" y="1193576"/>
            <a:ext cx="4932443" cy="4470850"/>
          </a:xfrm>
          <a:prstGeom prst="rect">
            <a:avLst/>
          </a:prstGeom>
        </p:spPr>
        <p:txBody>
          <a:bodyPr spcFirstLastPara="1" lIns="91425" tIns="45700" rIns="91425" bIns="45700" anchor="ctr" anchorCtr="0">
            <a:normAutofit/>
          </a:bodyPr>
          <a:lstStyle/>
          <a:p>
            <a:pPr marL="319087" marR="0" lvl="0" indent="-319087" rtl="0">
              <a:spcBef>
                <a:spcPts val="0"/>
              </a:spcBef>
              <a:spcAft>
                <a:spcPts val="0"/>
              </a:spcAft>
              <a:buClr>
                <a:schemeClr val="accent2"/>
              </a:buClr>
              <a:buSzPts val="1740"/>
              <a:buFont typeface="Noto Sans Symbols"/>
              <a:buChar char="◻"/>
            </a:pPr>
            <a:r>
              <a:rPr lang="en-US" b="0" i="0" u="none">
                <a:latin typeface="Questrial"/>
                <a:ea typeface="Questrial"/>
                <a:cs typeface="Questrial"/>
                <a:sym typeface="Questrial"/>
              </a:rPr>
              <a:t>Three types of pesticides</a:t>
            </a:r>
            <a:endParaRPr lang="en-US"/>
          </a:p>
          <a:p>
            <a:pPr marL="639762" marR="0" lvl="1" indent="-284162" rtl="0">
              <a:spcBef>
                <a:spcPts val="500"/>
              </a:spcBef>
              <a:spcAft>
                <a:spcPts val="0"/>
              </a:spcAft>
              <a:buClr>
                <a:schemeClr val="accent1"/>
              </a:buClr>
              <a:buSzPts val="1820"/>
              <a:buFont typeface="Noto Sans Symbols"/>
              <a:buChar char="⬜"/>
            </a:pPr>
            <a:r>
              <a:rPr lang="en-US" b="1" i="0" u="none" strike="noStrike" cap="none">
                <a:latin typeface="Questrial"/>
                <a:ea typeface="Questrial"/>
                <a:cs typeface="Questrial"/>
                <a:sym typeface="Questrial"/>
              </a:rPr>
              <a:t>Herbicides:  </a:t>
            </a:r>
            <a:r>
              <a:rPr lang="en-US" b="0" i="0" u="none" strike="noStrike" cap="none">
                <a:latin typeface="Questrial"/>
                <a:ea typeface="Questrial"/>
                <a:cs typeface="Questrial"/>
                <a:sym typeface="Questrial"/>
              </a:rPr>
              <a:t>these chemicals are designed to kill plants.  Some are selective (</a:t>
            </a:r>
            <a:r>
              <a:rPr lang="en-US" b="0" i="0" u="none" strike="noStrike" cap="none" err="1">
                <a:latin typeface="Questrial"/>
                <a:ea typeface="Questrial"/>
                <a:cs typeface="Questrial"/>
                <a:sym typeface="Questrial"/>
              </a:rPr>
              <a:t>eg.</a:t>
            </a:r>
            <a:r>
              <a:rPr lang="en-US" b="0" i="0" u="none" strike="noStrike" cap="none">
                <a:latin typeface="Questrial"/>
                <a:ea typeface="Questrial"/>
                <a:cs typeface="Questrial"/>
                <a:sym typeface="Questrial"/>
              </a:rPr>
              <a:t> </a:t>
            </a:r>
            <a:r>
              <a:rPr lang="en-US" b="0" i="0" u="none" strike="noStrike" cap="none" err="1">
                <a:latin typeface="Questrial"/>
                <a:ea typeface="Questrial"/>
                <a:cs typeface="Questrial"/>
                <a:sym typeface="Questrial"/>
              </a:rPr>
              <a:t>Killex</a:t>
            </a:r>
            <a:r>
              <a:rPr lang="en-US" b="0" i="0" u="none" strike="noStrike" cap="none">
                <a:latin typeface="Questrial"/>
                <a:ea typeface="Questrial"/>
                <a:cs typeface="Questrial"/>
                <a:sym typeface="Questrial"/>
              </a:rPr>
              <a:t>), while others are not (</a:t>
            </a:r>
            <a:r>
              <a:rPr lang="en-US" b="0" i="0" u="none" strike="noStrike" cap="none" err="1">
                <a:latin typeface="Questrial"/>
                <a:ea typeface="Questrial"/>
                <a:cs typeface="Questrial"/>
                <a:sym typeface="Questrial"/>
              </a:rPr>
              <a:t>eg.</a:t>
            </a:r>
            <a:r>
              <a:rPr lang="en-US" b="0" i="0" u="none" strike="noStrike" cap="none">
                <a:latin typeface="Questrial"/>
                <a:ea typeface="Questrial"/>
                <a:cs typeface="Questrial"/>
                <a:sym typeface="Questrial"/>
              </a:rPr>
              <a:t> Round-up)</a:t>
            </a:r>
            <a:endParaRPr lang="en-US"/>
          </a:p>
          <a:p>
            <a:pPr marL="639762" marR="0" lvl="1" indent="-284162" rtl="0">
              <a:spcBef>
                <a:spcPts val="500"/>
              </a:spcBef>
              <a:spcAft>
                <a:spcPts val="0"/>
              </a:spcAft>
              <a:buClr>
                <a:schemeClr val="accent1"/>
              </a:buClr>
              <a:buSzPts val="1820"/>
              <a:buFont typeface="Noto Sans Symbols"/>
              <a:buChar char="⬜"/>
            </a:pPr>
            <a:r>
              <a:rPr lang="en-US" b="1" i="0" u="none" strike="noStrike" cap="none">
                <a:latin typeface="Questrial"/>
                <a:ea typeface="Questrial"/>
                <a:cs typeface="Questrial"/>
                <a:sym typeface="Questrial"/>
              </a:rPr>
              <a:t>Insecticides: </a:t>
            </a:r>
            <a:r>
              <a:rPr lang="en-US" b="0" i="0" u="none" strike="noStrike" cap="none">
                <a:latin typeface="Questrial"/>
                <a:ea typeface="Questrial"/>
                <a:cs typeface="Questrial"/>
                <a:sym typeface="Questrial"/>
              </a:rPr>
              <a:t>these chemicals are designed to kill insects </a:t>
            </a:r>
            <a:r>
              <a:rPr lang="en-US" b="0" i="0" u="none" strike="noStrike" cap="none" err="1">
                <a:latin typeface="Questrial"/>
                <a:ea typeface="Questrial"/>
                <a:cs typeface="Questrial"/>
                <a:sym typeface="Questrial"/>
              </a:rPr>
              <a:t>eg.</a:t>
            </a:r>
            <a:r>
              <a:rPr lang="en-US" b="0" i="0" u="none" strike="noStrike" cap="none">
                <a:latin typeface="Questrial"/>
                <a:ea typeface="Questrial"/>
                <a:cs typeface="Questrial"/>
                <a:sym typeface="Questrial"/>
              </a:rPr>
              <a:t> Raid, DDT, dieldrin</a:t>
            </a:r>
            <a:endParaRPr lang="en-US"/>
          </a:p>
          <a:p>
            <a:pPr marL="639762" marR="0" lvl="1" indent="-284162" rtl="0">
              <a:spcBef>
                <a:spcPts val="500"/>
              </a:spcBef>
              <a:spcAft>
                <a:spcPts val="0"/>
              </a:spcAft>
              <a:buClr>
                <a:schemeClr val="accent1"/>
              </a:buClr>
              <a:buSzPts val="1820"/>
              <a:buFont typeface="Noto Sans Symbols"/>
              <a:buChar char="⬜"/>
            </a:pPr>
            <a:r>
              <a:rPr lang="en-US" b="1" i="0" u="none" strike="noStrike" cap="none">
                <a:latin typeface="Questrial"/>
                <a:ea typeface="Questrial"/>
                <a:cs typeface="Questrial"/>
                <a:sym typeface="Questrial"/>
              </a:rPr>
              <a:t>Fungicides: </a:t>
            </a:r>
            <a:r>
              <a:rPr lang="en-US" b="0" i="0" u="none" strike="noStrike" cap="none">
                <a:latin typeface="Questrial"/>
                <a:ea typeface="Questrial"/>
                <a:cs typeface="Questrial"/>
                <a:sym typeface="Questrial"/>
              </a:rPr>
              <a:t>these are designed to kill fungus</a:t>
            </a:r>
            <a:endParaRPr lang="en-US"/>
          </a:p>
        </p:txBody>
      </p:sp>
      <p:pic>
        <p:nvPicPr>
          <p:cNvPr id="161" name="Picture 160">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282"/>
        <p:cNvGrpSpPr/>
        <p:nvPr/>
      </p:nvGrpSpPr>
      <p:grpSpPr>
        <a:xfrm>
          <a:off x="0" y="0"/>
          <a:ext cx="0" cy="0"/>
          <a:chOff x="0" y="0"/>
          <a:chExt cx="0" cy="0"/>
        </a:xfrm>
      </p:grpSpPr>
      <p:sp>
        <p:nvSpPr>
          <p:cNvPr id="99" name="Rectangle 98">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1" name="Rectangle 100">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Google Shape;283;p38"/>
          <p:cNvSpPr txBox="1">
            <a:spLocks noGrp="1"/>
          </p:cNvSpPr>
          <p:nvPr>
            <p:ph type="title"/>
          </p:nvPr>
        </p:nvSpPr>
        <p:spPr>
          <a:xfrm>
            <a:off x="480805" y="1314450"/>
            <a:ext cx="2133002" cy="3680244"/>
          </a:xfrm>
          <a:prstGeom prst="rect">
            <a:avLst/>
          </a:prstGeom>
        </p:spPr>
        <p:txBody>
          <a:bodyPr spcFirstLastPara="1" lIns="91425" tIns="45700" rIns="91425" bIns="45700" anchorCtr="0">
            <a:normAutofit/>
          </a:bodyPr>
          <a:lstStyle/>
          <a:p>
            <a:pPr marL="0" marR="0" lvl="0" indent="0" algn="l" rtl="0">
              <a:spcBef>
                <a:spcPts val="0"/>
              </a:spcBef>
              <a:spcAft>
                <a:spcPts val="0"/>
              </a:spcAft>
              <a:buClr>
                <a:schemeClr val="dk2"/>
              </a:buClr>
              <a:buFont typeface="Questrial"/>
              <a:buNone/>
            </a:pPr>
            <a:r>
              <a:rPr lang="en-US" sz="3200" b="0" i="0" u="none" strike="noStrike" cap="none">
                <a:latin typeface="Questrial"/>
                <a:ea typeface="Questrial"/>
                <a:cs typeface="Questrial"/>
                <a:sym typeface="Questrial"/>
              </a:rPr>
              <a:t>Ingestion vs Absorption</a:t>
            </a:r>
            <a:endParaRPr lang="en-US" sz="3200"/>
          </a:p>
        </p:txBody>
      </p:sp>
      <p:pic>
        <p:nvPicPr>
          <p:cNvPr id="103" name="Picture 102">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105" name="Picture 104">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286" name="Google Shape;284;p38">
            <a:extLst>
              <a:ext uri="{FF2B5EF4-FFF2-40B4-BE49-F238E27FC236}">
                <a16:creationId xmlns:a16="http://schemas.microsoft.com/office/drawing/2014/main" id="{E3011337-5975-41E6-BBC7-E5B7A5EF53DD}"/>
              </a:ext>
            </a:extLst>
          </p:cNvPr>
          <p:cNvGraphicFramePr>
            <a:graphicFrameLocks noGrp="1"/>
          </p:cNvGraphicFramePr>
          <p:nvPr>
            <p:ph idx="1"/>
            <p:extLst>
              <p:ext uri="{D42A27DB-BD31-4B8C-83A1-F6EECF244321}">
                <p14:modId xmlns:p14="http://schemas.microsoft.com/office/powerpoint/2010/main" val="1145232901"/>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A29CAD9-00D9-4D79-B982-85CD7FBD3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3F01E04B-E3A4-4B2D-92DF-752C4E7EF9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ustainability Revolution, HD Png Download , Transparent Png Image ...">
            <a:extLst>
              <a:ext uri="{FF2B5EF4-FFF2-40B4-BE49-F238E27FC236}">
                <a16:creationId xmlns:a16="http://schemas.microsoft.com/office/drawing/2014/main" id="{355A5692-EC7A-4DBA-ADC0-F56F06F3FB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090" y="994265"/>
            <a:ext cx="4501824" cy="4866836"/>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765896F8-7BC7-4574-8E2B-4A1A603670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ubtitle 3">
            <a:extLst>
              <a:ext uri="{FF2B5EF4-FFF2-40B4-BE49-F238E27FC236}">
                <a16:creationId xmlns:a16="http://schemas.microsoft.com/office/drawing/2014/main" id="{F0395A1F-1826-4C58-9E52-31F3CCF3A72F}"/>
              </a:ext>
            </a:extLst>
          </p:cNvPr>
          <p:cNvSpPr>
            <a:spLocks noGrp="1"/>
          </p:cNvSpPr>
          <p:nvPr>
            <p:ph type="subTitle" idx="1"/>
          </p:nvPr>
        </p:nvSpPr>
        <p:spPr>
          <a:xfrm>
            <a:off x="5677787" y="4165600"/>
            <a:ext cx="2780883" cy="1717675"/>
          </a:xfrm>
        </p:spPr>
        <p:txBody>
          <a:bodyPr>
            <a:normAutofit/>
          </a:bodyPr>
          <a:lstStyle/>
          <a:p>
            <a:r>
              <a:rPr lang="en-CA" dirty="0"/>
              <a:t>Topic 1</a:t>
            </a:r>
          </a:p>
        </p:txBody>
      </p:sp>
      <p:sp>
        <p:nvSpPr>
          <p:cNvPr id="2" name="Title 1">
            <a:extLst>
              <a:ext uri="{FF2B5EF4-FFF2-40B4-BE49-F238E27FC236}">
                <a16:creationId xmlns:a16="http://schemas.microsoft.com/office/drawing/2014/main" id="{0D7AC638-3BCD-4750-B1AB-E0A15D2C2C5D}"/>
              </a:ext>
            </a:extLst>
          </p:cNvPr>
          <p:cNvSpPr>
            <a:spLocks noGrp="1"/>
          </p:cNvSpPr>
          <p:nvPr>
            <p:ph type="ctrTitle"/>
          </p:nvPr>
        </p:nvSpPr>
        <p:spPr>
          <a:xfrm>
            <a:off x="5677786" y="957486"/>
            <a:ext cx="2780883" cy="3131913"/>
          </a:xfrm>
        </p:spPr>
        <p:txBody>
          <a:bodyPr>
            <a:normAutofit/>
          </a:bodyPr>
          <a:lstStyle/>
          <a:p>
            <a:r>
              <a:rPr lang="en-CA" dirty="0"/>
              <a:t>A hair raising dilemma</a:t>
            </a:r>
          </a:p>
        </p:txBody>
      </p:sp>
    </p:spTree>
    <p:extLst>
      <p:ext uri="{BB962C8B-B14F-4D97-AF65-F5344CB8AC3E}">
        <p14:creationId xmlns:p14="http://schemas.microsoft.com/office/powerpoint/2010/main" val="860198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288"/>
        <p:cNvGrpSpPr/>
        <p:nvPr/>
      </p:nvGrpSpPr>
      <p:grpSpPr>
        <a:xfrm>
          <a:off x="0" y="0"/>
          <a:ext cx="0" cy="0"/>
          <a:chOff x="0" y="0"/>
          <a:chExt cx="0" cy="0"/>
        </a:xfrm>
      </p:grpSpPr>
      <p:sp>
        <p:nvSpPr>
          <p:cNvPr id="105" name="Rectangle 104">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7" name="Rectangle 106">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Google Shape;289;p39"/>
          <p:cNvSpPr txBox="1">
            <a:spLocks noGrp="1"/>
          </p:cNvSpPr>
          <p:nvPr>
            <p:ph type="title"/>
          </p:nvPr>
        </p:nvSpPr>
        <p:spPr>
          <a:xfrm>
            <a:off x="480805" y="1314450"/>
            <a:ext cx="2133002" cy="3680244"/>
          </a:xfrm>
          <a:prstGeom prst="rect">
            <a:avLst/>
          </a:prstGeom>
        </p:spPr>
        <p:txBody>
          <a:bodyPr spcFirstLastPara="1" lIns="91425" tIns="45700" rIns="91425" bIns="45700" anchorCtr="0">
            <a:normAutofit/>
          </a:bodyPr>
          <a:lstStyle/>
          <a:p>
            <a:pPr marL="0" marR="0" lvl="0" indent="0" algn="l" rtl="0">
              <a:spcBef>
                <a:spcPts val="0"/>
              </a:spcBef>
              <a:spcAft>
                <a:spcPts val="0"/>
              </a:spcAft>
              <a:buClr>
                <a:schemeClr val="dk2"/>
              </a:buClr>
              <a:buFont typeface="Questrial"/>
              <a:buNone/>
            </a:pPr>
            <a:r>
              <a:rPr lang="en-US" sz="3800" b="0" i="0" u="none" strike="noStrike" cap="none">
                <a:latin typeface="Questrial"/>
                <a:ea typeface="Questrial"/>
                <a:cs typeface="Questrial"/>
                <a:sym typeface="Questrial"/>
              </a:rPr>
              <a:t>DDT</a:t>
            </a:r>
            <a:endParaRPr lang="en-US" sz="3800"/>
          </a:p>
        </p:txBody>
      </p:sp>
      <p:pic>
        <p:nvPicPr>
          <p:cNvPr id="109" name="Picture 108">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111" name="Picture 110">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292" name="Google Shape;290;p39">
            <a:extLst>
              <a:ext uri="{FF2B5EF4-FFF2-40B4-BE49-F238E27FC236}">
                <a16:creationId xmlns:a16="http://schemas.microsoft.com/office/drawing/2014/main" id="{AF07E21D-D623-44C0-B030-A883D88B1149}"/>
              </a:ext>
            </a:extLst>
          </p:cNvPr>
          <p:cNvGraphicFramePr>
            <a:graphicFrameLocks noGrp="1"/>
          </p:cNvGraphicFramePr>
          <p:nvPr>
            <p:ph idx="1"/>
            <p:extLst>
              <p:ext uri="{D42A27DB-BD31-4B8C-83A1-F6EECF244321}">
                <p14:modId xmlns:p14="http://schemas.microsoft.com/office/powerpoint/2010/main" val="518108308"/>
              </p:ext>
            </p:extLst>
          </p:nvPr>
        </p:nvGraphicFramePr>
        <p:xfrm>
          <a:off x="3277772" y="604911"/>
          <a:ext cx="5598942" cy="58099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294"/>
        <p:cNvGrpSpPr/>
        <p:nvPr/>
      </p:nvGrpSpPr>
      <p:grpSpPr>
        <a:xfrm>
          <a:off x="0" y="0"/>
          <a:ext cx="0" cy="0"/>
          <a:chOff x="0" y="0"/>
          <a:chExt cx="0" cy="0"/>
        </a:xfrm>
      </p:grpSpPr>
      <p:sp>
        <p:nvSpPr>
          <p:cNvPr id="109" name="Rectangle 10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1" name="Rectangle 1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295" name="Google Shape;295;p40"/>
          <p:cNvSpPr txBox="1">
            <a:spLocks noGrp="1"/>
          </p:cNvSpPr>
          <p:nvPr>
            <p:ph type="title"/>
          </p:nvPr>
        </p:nvSpPr>
        <p:spPr>
          <a:xfrm>
            <a:off x="480805" y="1419900"/>
            <a:ext cx="2133002" cy="4018201"/>
          </a:xfrm>
          <a:prstGeom prst="rect">
            <a:avLst/>
          </a:prstGeom>
        </p:spPr>
        <p:txBody>
          <a:bodyPr spcFirstLastPara="1" lIns="91425" tIns="45700" rIns="91425" bIns="45700" anchorCtr="0">
            <a:normAutofit/>
          </a:bodyPr>
          <a:lstStyle/>
          <a:p>
            <a:pPr marL="0" marR="0" lvl="0" indent="0" algn="l" rtl="0">
              <a:spcBef>
                <a:spcPts val="0"/>
              </a:spcBef>
              <a:spcAft>
                <a:spcPts val="0"/>
              </a:spcAft>
              <a:buClr>
                <a:schemeClr val="dk2"/>
              </a:buClr>
              <a:buFont typeface="Questrial"/>
              <a:buNone/>
            </a:pPr>
            <a:r>
              <a:rPr lang="en-US" sz="2100" b="0" i="0" u="none" strike="noStrike" cap="none">
                <a:latin typeface="Questrial"/>
                <a:ea typeface="Questrial"/>
                <a:cs typeface="Questrial"/>
                <a:sym typeface="Questrial"/>
              </a:rPr>
              <a:t>Bioaccumulation vs Biomagnification</a:t>
            </a:r>
            <a:endParaRPr lang="en-US" sz="2100"/>
          </a:p>
        </p:txBody>
      </p:sp>
      <p:sp>
        <p:nvSpPr>
          <p:cNvPr id="296" name="Google Shape;296;p40"/>
          <p:cNvSpPr txBox="1">
            <a:spLocks noGrp="1"/>
          </p:cNvSpPr>
          <p:nvPr>
            <p:ph idx="1"/>
          </p:nvPr>
        </p:nvSpPr>
        <p:spPr>
          <a:xfrm>
            <a:off x="3277772" y="267286"/>
            <a:ext cx="5739619" cy="6316394"/>
          </a:xfrm>
          <a:prstGeom prst="rect">
            <a:avLst/>
          </a:prstGeom>
        </p:spPr>
        <p:txBody>
          <a:bodyPr spcFirstLastPara="1" lIns="91425" tIns="45700" rIns="91425" bIns="45700" anchor="ctr" anchorCtr="0">
            <a:normAutofit/>
          </a:bodyPr>
          <a:lstStyle/>
          <a:p>
            <a:pPr marL="319087" marR="0" lvl="0" indent="-319087" rtl="0">
              <a:spcBef>
                <a:spcPts val="0"/>
              </a:spcBef>
              <a:spcAft>
                <a:spcPts val="0"/>
              </a:spcAft>
              <a:buClr>
                <a:schemeClr val="accent2"/>
              </a:buClr>
              <a:buSzPts val="1740"/>
              <a:buFont typeface="Noto Sans Symbols"/>
              <a:buChar char="◻"/>
            </a:pPr>
            <a:r>
              <a:rPr lang="en-US" sz="2400" b="0" i="0" u="none" dirty="0">
                <a:latin typeface="Questrial"/>
                <a:ea typeface="Questrial"/>
                <a:cs typeface="Questrial"/>
                <a:sym typeface="Questrial"/>
              </a:rPr>
              <a:t>Bioaccumulation is an increase in concentration of a material from the environment </a:t>
            </a:r>
            <a:r>
              <a:rPr lang="en-US" sz="2400" dirty="0"/>
              <a:t>over time in an </a:t>
            </a:r>
            <a:r>
              <a:rPr lang="en-US" sz="2400" b="0" i="0" u="none" dirty="0">
                <a:latin typeface="Questrial"/>
                <a:ea typeface="Questrial"/>
                <a:cs typeface="Questrial"/>
                <a:sym typeface="Questrial"/>
              </a:rPr>
              <a:t>organism in a food chain</a:t>
            </a:r>
            <a:endParaRPr lang="en-US" sz="2400" dirty="0"/>
          </a:p>
          <a:p>
            <a:pPr marL="319087" marR="0" lvl="0" indent="-208597" rtl="0">
              <a:spcBef>
                <a:spcPts val="700"/>
              </a:spcBef>
              <a:spcAft>
                <a:spcPts val="0"/>
              </a:spcAft>
              <a:buClr>
                <a:schemeClr val="accent2"/>
              </a:buClr>
              <a:buSzPts val="1740"/>
              <a:buFont typeface="Noto Sans Symbols"/>
              <a:buNone/>
            </a:pPr>
            <a:endParaRPr lang="en-US" sz="2400" b="0" i="0" u="none" dirty="0">
              <a:latin typeface="Questrial"/>
              <a:ea typeface="Questrial"/>
              <a:cs typeface="Questrial"/>
              <a:sym typeface="Questrial"/>
            </a:endParaRPr>
          </a:p>
          <a:p>
            <a:pPr marL="319087" marR="0" lvl="0" indent="-319087" rtl="0">
              <a:spcBef>
                <a:spcPts val="700"/>
              </a:spcBef>
              <a:spcAft>
                <a:spcPts val="0"/>
              </a:spcAft>
              <a:buClr>
                <a:schemeClr val="accent2"/>
              </a:buClr>
              <a:buSzPts val="1740"/>
              <a:buFont typeface="Noto Sans Symbols"/>
              <a:buChar char="◻"/>
            </a:pPr>
            <a:r>
              <a:rPr lang="en-US" sz="2400" b="0" i="0" u="none" dirty="0">
                <a:latin typeface="Questrial"/>
                <a:ea typeface="Questrial"/>
                <a:cs typeface="Questrial"/>
                <a:sym typeface="Questrial"/>
              </a:rPr>
              <a:t>Biomagnification is an increase in concentration of a pollutant from one link in a food chain to another</a:t>
            </a:r>
            <a:endParaRPr lang="en-US" sz="2400" dirty="0"/>
          </a:p>
          <a:p>
            <a:pPr marL="639762" marR="0" lvl="1" indent="-284162" rtl="0">
              <a:spcBef>
                <a:spcPts val="500"/>
              </a:spcBef>
              <a:spcAft>
                <a:spcPts val="0"/>
              </a:spcAft>
              <a:buClr>
                <a:schemeClr val="accent1"/>
              </a:buClr>
              <a:buSzPts val="1820"/>
              <a:buFont typeface="Noto Sans Symbols"/>
              <a:buChar char="⬜"/>
            </a:pPr>
            <a:r>
              <a:rPr lang="en-US" sz="2000" b="0" i="0" u="none" strike="noStrike" cap="none" dirty="0">
                <a:latin typeface="Questrial"/>
                <a:ea typeface="Questrial"/>
                <a:cs typeface="Questrial"/>
                <a:sym typeface="Questrial"/>
              </a:rPr>
              <a:t>In order for this to occur, the pollutant must be long-lived, mobile, soluble in fats, and biologically active</a:t>
            </a:r>
            <a:endParaRPr lang="en-US" sz="2000" dirty="0"/>
          </a:p>
          <a:p>
            <a:pPr marL="319088" marR="0" lvl="0" indent="-220028" rtl="0">
              <a:spcBef>
                <a:spcPts val="700"/>
              </a:spcBef>
              <a:spcAft>
                <a:spcPts val="0"/>
              </a:spcAft>
              <a:buClr>
                <a:schemeClr val="accent2"/>
              </a:buClr>
              <a:buSzPts val="1560"/>
              <a:buFont typeface="Noto Sans Symbols"/>
              <a:buNone/>
            </a:pPr>
            <a:endParaRPr lang="en-US" sz="2400" b="0" i="0" u="none" strike="noStrike" cap="none" dirty="0">
              <a:latin typeface="Questrial"/>
              <a:ea typeface="Questrial"/>
              <a:cs typeface="Questrial"/>
              <a:sym typeface="Questrial"/>
            </a:endParaRPr>
          </a:p>
        </p:txBody>
      </p:sp>
      <p:pic>
        <p:nvPicPr>
          <p:cNvPr id="115" name="Picture 1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300"/>
        <p:cNvGrpSpPr/>
        <p:nvPr/>
      </p:nvGrpSpPr>
      <p:grpSpPr>
        <a:xfrm>
          <a:off x="0" y="0"/>
          <a:ext cx="0" cy="0"/>
          <a:chOff x="0" y="0"/>
          <a:chExt cx="0" cy="0"/>
        </a:xfrm>
      </p:grpSpPr>
      <p:pic>
        <p:nvPicPr>
          <p:cNvPr id="114"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15">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1" name="Google Shape;301;p41" descr="http://sustainablenano.files.wordpress.com/2013/12/3-bioaccumulation-vs-biomagnification.png"/>
          <p:cNvPicPr preferRelativeResize="0"/>
          <p:nvPr/>
        </p:nvPicPr>
        <p:blipFill rotWithShape="1">
          <a:blip r:embed="rId5"/>
          <a:stretch/>
        </p:blipFill>
        <p:spPr>
          <a:xfrm>
            <a:off x="1015735" y="804333"/>
            <a:ext cx="7068979" cy="4948285"/>
          </a:xfrm>
          <a:prstGeom prst="roundRect">
            <a:avLst>
              <a:gd name="adj" fmla="val 5301"/>
            </a:avLst>
          </a:prstGeom>
          <a:noFill/>
          <a:ln w="1905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305"/>
        <p:cNvGrpSpPr/>
        <p:nvPr/>
      </p:nvGrpSpPr>
      <p:grpSpPr>
        <a:xfrm>
          <a:off x="0" y="0"/>
          <a:ext cx="0" cy="0"/>
          <a:chOff x="0" y="0"/>
          <a:chExt cx="0" cy="0"/>
        </a:xfrm>
      </p:grpSpPr>
      <p:pic>
        <p:nvPicPr>
          <p:cNvPr id="306" name="Google Shape;306;p42"/>
          <p:cNvPicPr preferRelativeResize="0"/>
          <p:nvPr/>
        </p:nvPicPr>
        <p:blipFill rotWithShape="1">
          <a:blip r:embed="rId3"/>
          <a:stretch/>
        </p:blipFill>
        <p:spPr>
          <a:xfrm>
            <a:off x="1486271" y="804333"/>
            <a:ext cx="6127907" cy="4948285"/>
          </a:xfrm>
          <a:prstGeom prst="roundRect">
            <a:avLst>
              <a:gd name="adj" fmla="val 5301"/>
            </a:avLst>
          </a:prstGeom>
          <a:noFill/>
          <a:ln w="1905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310"/>
        <p:cNvGrpSpPr/>
        <p:nvPr/>
      </p:nvGrpSpPr>
      <p:grpSpPr>
        <a:xfrm>
          <a:off x="0" y="0"/>
          <a:ext cx="0" cy="0"/>
          <a:chOff x="0" y="0"/>
          <a:chExt cx="0" cy="0"/>
        </a:xfrm>
      </p:grpSpPr>
      <p:sp>
        <p:nvSpPr>
          <p:cNvPr id="127" name="Rectangle 126">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9" name="Rectangle 128">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Google Shape;311;p43"/>
          <p:cNvSpPr txBox="1">
            <a:spLocks noGrp="1"/>
          </p:cNvSpPr>
          <p:nvPr>
            <p:ph type="title"/>
          </p:nvPr>
        </p:nvSpPr>
        <p:spPr>
          <a:xfrm>
            <a:off x="480805" y="1314450"/>
            <a:ext cx="2133002" cy="3680244"/>
          </a:xfrm>
          <a:prstGeom prst="rect">
            <a:avLst/>
          </a:prstGeom>
        </p:spPr>
        <p:txBody>
          <a:bodyPr spcFirstLastPara="1" lIns="91425" tIns="45700" rIns="91425" bIns="45700" anchorCtr="0">
            <a:normAutofit/>
          </a:bodyPr>
          <a:lstStyle/>
          <a:p>
            <a:pPr marL="0" marR="0" lvl="0" indent="0" algn="l" rtl="0">
              <a:spcBef>
                <a:spcPts val="0"/>
              </a:spcBef>
              <a:spcAft>
                <a:spcPts val="0"/>
              </a:spcAft>
              <a:buClr>
                <a:schemeClr val="dk2"/>
              </a:buClr>
              <a:buFont typeface="Questrial"/>
              <a:buNone/>
            </a:pPr>
            <a:r>
              <a:rPr lang="en-US" sz="3500" b="0" i="0" u="none" strike="noStrike" cap="none">
                <a:latin typeface="Questrial"/>
                <a:ea typeface="Questrial"/>
                <a:cs typeface="Questrial"/>
                <a:sym typeface="Questrial"/>
              </a:rPr>
              <a:t>DDT Restriction</a:t>
            </a:r>
            <a:endParaRPr lang="en-US" sz="3500"/>
          </a:p>
        </p:txBody>
      </p:sp>
      <p:pic>
        <p:nvPicPr>
          <p:cNvPr id="321" name="Picture 320">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323" name="Picture 322">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314" name="Google Shape;312;p43">
            <a:extLst>
              <a:ext uri="{FF2B5EF4-FFF2-40B4-BE49-F238E27FC236}">
                <a16:creationId xmlns:a16="http://schemas.microsoft.com/office/drawing/2014/main" id="{4B0540D3-DFC8-4DD2-82F9-68E594B0472C}"/>
              </a:ext>
            </a:extLst>
          </p:cNvPr>
          <p:cNvGraphicFramePr>
            <a:graphicFrameLocks noGrp="1"/>
          </p:cNvGraphicFramePr>
          <p:nvPr>
            <p:ph idx="1"/>
            <p:extLst>
              <p:ext uri="{D42A27DB-BD31-4B8C-83A1-F6EECF244321}">
                <p14:modId xmlns:p14="http://schemas.microsoft.com/office/powerpoint/2010/main" val="3127404430"/>
              </p:ext>
            </p:extLst>
          </p:nvPr>
        </p:nvGraphicFramePr>
        <p:xfrm>
          <a:off x="3291841" y="436098"/>
          <a:ext cx="5514534" cy="6035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A29CAD9-00D9-4D79-B982-85CD7FBD3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3F01E04B-E3A4-4B2D-92DF-752C4E7EF9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Being planet positive: LG revamps Indian headquarters for ...">
            <a:extLst>
              <a:ext uri="{FF2B5EF4-FFF2-40B4-BE49-F238E27FC236}">
                <a16:creationId xmlns:a16="http://schemas.microsoft.com/office/drawing/2014/main" id="{D0DA0964-F380-472B-9DB7-5BD55E9E3BD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090" y="1373726"/>
            <a:ext cx="4501824" cy="4107914"/>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765896F8-7BC7-4574-8E2B-4A1A603670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ubtitle 3">
            <a:extLst>
              <a:ext uri="{FF2B5EF4-FFF2-40B4-BE49-F238E27FC236}">
                <a16:creationId xmlns:a16="http://schemas.microsoft.com/office/drawing/2014/main" id="{F0395A1F-1826-4C58-9E52-31F3CCF3A72F}"/>
              </a:ext>
            </a:extLst>
          </p:cNvPr>
          <p:cNvSpPr>
            <a:spLocks noGrp="1"/>
          </p:cNvSpPr>
          <p:nvPr>
            <p:ph type="subTitle" idx="1"/>
          </p:nvPr>
        </p:nvSpPr>
        <p:spPr>
          <a:xfrm>
            <a:off x="5677787" y="4165600"/>
            <a:ext cx="2780883" cy="1717675"/>
          </a:xfrm>
        </p:spPr>
        <p:txBody>
          <a:bodyPr>
            <a:normAutofit/>
          </a:bodyPr>
          <a:lstStyle/>
          <a:p>
            <a:r>
              <a:rPr lang="en-CA" dirty="0"/>
              <a:t>Topic 3</a:t>
            </a:r>
          </a:p>
        </p:txBody>
      </p:sp>
      <p:sp>
        <p:nvSpPr>
          <p:cNvPr id="2" name="Title 1">
            <a:extLst>
              <a:ext uri="{FF2B5EF4-FFF2-40B4-BE49-F238E27FC236}">
                <a16:creationId xmlns:a16="http://schemas.microsoft.com/office/drawing/2014/main" id="{0D7AC638-3BCD-4750-B1AB-E0A15D2C2C5D}"/>
              </a:ext>
            </a:extLst>
          </p:cNvPr>
          <p:cNvSpPr>
            <a:spLocks noGrp="1"/>
          </p:cNvSpPr>
          <p:nvPr>
            <p:ph type="ctrTitle"/>
          </p:nvPr>
        </p:nvSpPr>
        <p:spPr>
          <a:xfrm>
            <a:off x="5677786" y="957486"/>
            <a:ext cx="2780883" cy="3131913"/>
          </a:xfrm>
        </p:spPr>
        <p:txBody>
          <a:bodyPr>
            <a:normAutofit/>
          </a:bodyPr>
          <a:lstStyle/>
          <a:p>
            <a:r>
              <a:rPr lang="en-CA" dirty="0"/>
              <a:t>How do you spell relief?</a:t>
            </a:r>
          </a:p>
        </p:txBody>
      </p:sp>
    </p:spTree>
    <p:extLst>
      <p:ext uri="{BB962C8B-B14F-4D97-AF65-F5344CB8AC3E}">
        <p14:creationId xmlns:p14="http://schemas.microsoft.com/office/powerpoint/2010/main" val="3166007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322"/>
        <p:cNvGrpSpPr/>
        <p:nvPr/>
      </p:nvGrpSpPr>
      <p:grpSpPr>
        <a:xfrm>
          <a:off x="0" y="0"/>
          <a:ext cx="0" cy="0"/>
          <a:chOff x="0" y="0"/>
          <a:chExt cx="0" cy="0"/>
        </a:xfrm>
      </p:grpSpPr>
      <p:sp>
        <p:nvSpPr>
          <p:cNvPr id="75" name="Rectangle 74">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Rectangle 76">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81" name="Picture 80">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326" name="Google Shape;324;p45">
            <a:extLst>
              <a:ext uri="{FF2B5EF4-FFF2-40B4-BE49-F238E27FC236}">
                <a16:creationId xmlns:a16="http://schemas.microsoft.com/office/drawing/2014/main" id="{60932F43-C0A8-4140-B8BA-D7EC22531893}"/>
              </a:ext>
            </a:extLst>
          </p:cNvPr>
          <p:cNvGraphicFramePr>
            <a:graphicFrameLocks noGrp="1"/>
          </p:cNvGraphicFramePr>
          <p:nvPr>
            <p:ph idx="1"/>
            <p:extLst>
              <p:ext uri="{D42A27DB-BD31-4B8C-83A1-F6EECF244321}">
                <p14:modId xmlns:p14="http://schemas.microsoft.com/office/powerpoint/2010/main" val="2301099298"/>
              </p:ext>
            </p:extLst>
          </p:nvPr>
        </p:nvGraphicFramePr>
        <p:xfrm>
          <a:off x="3277771" y="295422"/>
          <a:ext cx="5655213" cy="60913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Questrial"/>
              <a:buNone/>
            </a:pPr>
            <a:r>
              <a:rPr lang="en-US" sz="4400" b="1" i="0" u="none" strike="noStrike" cap="none">
                <a:solidFill>
                  <a:schemeClr val="dk2"/>
                </a:solidFill>
                <a:latin typeface="Questrial"/>
                <a:ea typeface="Questrial"/>
                <a:cs typeface="Questrial"/>
                <a:sym typeface="Questrial"/>
              </a:rPr>
              <a:t>What are acids and bases?</a:t>
            </a:r>
            <a:endParaRPr/>
          </a:p>
        </p:txBody>
      </p:sp>
      <p:sp>
        <p:nvSpPr>
          <p:cNvPr id="330" name="Google Shape;330;p46"/>
          <p:cNvSpPr txBox="1">
            <a:spLocks noGrp="1"/>
          </p:cNvSpPr>
          <p:nvPr>
            <p:ph type="body" idx="1"/>
          </p:nvPr>
        </p:nvSpPr>
        <p:spPr>
          <a:xfrm>
            <a:off x="685347" y="2605088"/>
            <a:ext cx="3600326" cy="4252912"/>
          </a:xfrm>
          <a:prstGeom prst="rect">
            <a:avLst/>
          </a:prstGeom>
          <a:noFill/>
          <a:ln>
            <a:noFill/>
          </a:ln>
        </p:spPr>
        <p:txBody>
          <a:bodyPr spcFirstLastPara="1" wrap="square" lIns="91425" tIns="45700" rIns="91425" bIns="45700" anchor="t" anchorCtr="0">
            <a:noAutofit/>
          </a:bodyPr>
          <a:lstStyle/>
          <a:p>
            <a:pPr marL="319087" lvl="0" indent="-319087">
              <a:lnSpc>
                <a:spcPct val="80000"/>
              </a:lnSpc>
              <a:spcBef>
                <a:spcPts val="0"/>
              </a:spcBef>
              <a:buClr>
                <a:schemeClr val="accent2"/>
              </a:buClr>
              <a:buSzPts val="1620"/>
              <a:buFont typeface="Noto Sans Symbols"/>
              <a:buChar char="◻"/>
            </a:pPr>
            <a:r>
              <a:rPr lang="en-US" sz="2700" b="0" i="0" u="none" dirty="0">
                <a:solidFill>
                  <a:schemeClr val="dk1"/>
                </a:solidFill>
                <a:latin typeface="Questrial"/>
                <a:ea typeface="Questrial"/>
                <a:cs typeface="Questrial"/>
                <a:sym typeface="Questrial"/>
              </a:rPr>
              <a:t>Chemicals </a:t>
            </a:r>
            <a:r>
              <a:rPr lang="en-US" sz="2700" b="0" dirty="0">
                <a:solidFill>
                  <a:schemeClr val="dk1"/>
                </a:solidFill>
                <a:latin typeface="Questrial"/>
                <a:ea typeface="Questrial"/>
                <a:cs typeface="Questrial"/>
                <a:sym typeface="Questrial"/>
              </a:rPr>
              <a:t>that produce acidic substances -pH less than 7</a:t>
            </a:r>
            <a:endParaRPr lang="en-US" dirty="0"/>
          </a:p>
          <a:p>
            <a:pPr marL="319087" lvl="0" indent="-319087">
              <a:lnSpc>
                <a:spcPct val="80000"/>
              </a:lnSpc>
              <a:spcBef>
                <a:spcPts val="700"/>
              </a:spcBef>
              <a:buClr>
                <a:schemeClr val="accent2"/>
              </a:buClr>
              <a:buSzPts val="1620"/>
              <a:buFont typeface="Noto Sans Symbols"/>
              <a:buChar char="◻"/>
            </a:pPr>
            <a:r>
              <a:rPr lang="en-US" sz="2700" dirty="0">
                <a:solidFill>
                  <a:schemeClr val="dk1"/>
                </a:solidFill>
                <a:latin typeface="Questrial"/>
                <a:ea typeface="Questrial"/>
                <a:cs typeface="Questrial"/>
                <a:sym typeface="Questrial"/>
              </a:rPr>
              <a:t>Examples:</a:t>
            </a:r>
            <a:endParaRPr lang="en-US" dirty="0"/>
          </a:p>
          <a:p>
            <a:pPr marL="639762" lvl="1" indent="-284162">
              <a:lnSpc>
                <a:spcPct val="80000"/>
              </a:lnSpc>
              <a:buClr>
                <a:schemeClr val="accent1"/>
              </a:buClr>
              <a:buSzPts val="1680"/>
              <a:buFont typeface="Noto Sans Symbols"/>
              <a:buChar char="⬜"/>
            </a:pPr>
            <a:r>
              <a:rPr lang="en-US" sz="2400" cap="none" dirty="0">
                <a:solidFill>
                  <a:schemeClr val="dk1"/>
                </a:solidFill>
                <a:latin typeface="Questrial"/>
                <a:ea typeface="Questrial"/>
                <a:cs typeface="Questrial"/>
                <a:sym typeface="Questrial"/>
              </a:rPr>
              <a:t>Phosphoric Acid: </a:t>
            </a:r>
            <a:endParaRPr lang="en-US" dirty="0"/>
          </a:p>
          <a:p>
            <a:pPr lvl="2" indent="-228600">
              <a:lnSpc>
                <a:spcPct val="80000"/>
              </a:lnSpc>
              <a:buClr>
                <a:schemeClr val="accent2"/>
              </a:buClr>
              <a:buSzPts val="1575"/>
              <a:buFont typeface="Noto Sans Symbols"/>
              <a:buChar char="■"/>
            </a:pPr>
            <a:r>
              <a:rPr lang="en-US" sz="2100" b="0" cap="none" dirty="0">
                <a:solidFill>
                  <a:schemeClr val="dk1"/>
                </a:solidFill>
                <a:latin typeface="Questrial"/>
                <a:ea typeface="Questrial"/>
                <a:cs typeface="Questrial"/>
                <a:sym typeface="Questrial"/>
              </a:rPr>
              <a:t>flavoring in food</a:t>
            </a:r>
            <a:endParaRPr lang="en-US" dirty="0"/>
          </a:p>
          <a:p>
            <a:pPr lvl="2" indent="-228600">
              <a:lnSpc>
                <a:spcPct val="80000"/>
              </a:lnSpc>
              <a:buClr>
                <a:schemeClr val="accent2"/>
              </a:buClr>
              <a:buSzPts val="1575"/>
              <a:buFont typeface="Noto Sans Symbols"/>
              <a:buChar char="■"/>
            </a:pPr>
            <a:r>
              <a:rPr lang="en-US" sz="2100" b="0" cap="none" dirty="0">
                <a:solidFill>
                  <a:schemeClr val="dk1"/>
                </a:solidFill>
                <a:latin typeface="Questrial"/>
                <a:ea typeface="Questrial"/>
                <a:cs typeface="Questrial"/>
                <a:sym typeface="Questrial"/>
              </a:rPr>
              <a:t>Component of fertilizer</a:t>
            </a:r>
            <a:endParaRPr lang="en-US" dirty="0"/>
          </a:p>
          <a:p>
            <a:pPr lvl="2" indent="-228600">
              <a:lnSpc>
                <a:spcPct val="80000"/>
              </a:lnSpc>
              <a:buClr>
                <a:schemeClr val="accent2"/>
              </a:buClr>
              <a:buSzPts val="1575"/>
              <a:buFont typeface="Noto Sans Symbols"/>
              <a:buChar char="■"/>
            </a:pPr>
            <a:r>
              <a:rPr lang="en-US" sz="2100" b="0" cap="none" dirty="0">
                <a:solidFill>
                  <a:schemeClr val="dk1"/>
                </a:solidFill>
                <a:latin typeface="Questrial"/>
                <a:ea typeface="Questrial"/>
                <a:cs typeface="Questrial"/>
                <a:sym typeface="Questrial"/>
              </a:rPr>
              <a:t>Detergent</a:t>
            </a:r>
            <a:endParaRPr lang="en-US" dirty="0"/>
          </a:p>
          <a:p>
            <a:pPr marL="639762" lvl="1" indent="-284162">
              <a:lnSpc>
                <a:spcPct val="80000"/>
              </a:lnSpc>
              <a:buClr>
                <a:schemeClr val="accent1"/>
              </a:buClr>
              <a:buSzPts val="1680"/>
              <a:buFont typeface="Noto Sans Symbols"/>
              <a:buChar char="⬜"/>
            </a:pPr>
            <a:r>
              <a:rPr lang="en-US" sz="2400" cap="none" dirty="0">
                <a:solidFill>
                  <a:schemeClr val="dk1"/>
                </a:solidFill>
                <a:latin typeface="Questrial"/>
                <a:ea typeface="Questrial"/>
                <a:cs typeface="Questrial"/>
                <a:sym typeface="Questrial"/>
              </a:rPr>
              <a:t>Sulfuric acid</a:t>
            </a:r>
            <a:endParaRPr lang="en-US" dirty="0"/>
          </a:p>
          <a:p>
            <a:pPr lvl="2" indent="-228600">
              <a:lnSpc>
                <a:spcPct val="80000"/>
              </a:lnSpc>
              <a:buClr>
                <a:schemeClr val="accent2"/>
              </a:buClr>
              <a:buSzPts val="1575"/>
              <a:buFont typeface="Noto Sans Symbols"/>
              <a:buChar char="■"/>
            </a:pPr>
            <a:r>
              <a:rPr lang="en-US" sz="2100" cap="none" dirty="0">
                <a:solidFill>
                  <a:schemeClr val="dk1"/>
                </a:solidFill>
                <a:latin typeface="Questrial"/>
                <a:ea typeface="Questrial"/>
                <a:cs typeface="Questrial"/>
                <a:sym typeface="Questrial"/>
              </a:rPr>
              <a:t> </a:t>
            </a:r>
            <a:r>
              <a:rPr lang="en-US" sz="2100" b="0" cap="none" dirty="0">
                <a:solidFill>
                  <a:schemeClr val="dk1"/>
                </a:solidFill>
                <a:latin typeface="Questrial"/>
                <a:ea typeface="Questrial"/>
                <a:cs typeface="Questrial"/>
                <a:sym typeface="Questrial"/>
              </a:rPr>
              <a:t>battery acid</a:t>
            </a:r>
            <a:endParaRPr lang="en-US" dirty="0"/>
          </a:p>
          <a:p>
            <a:pPr marL="319087" marR="0" lvl="0" indent="-319087" algn="l" rtl="0">
              <a:lnSpc>
                <a:spcPct val="80000"/>
              </a:lnSpc>
              <a:spcBef>
                <a:spcPts val="0"/>
              </a:spcBef>
              <a:spcAft>
                <a:spcPts val="0"/>
              </a:spcAft>
              <a:buClr>
                <a:schemeClr val="accent2"/>
              </a:buClr>
              <a:buSzPts val="1620"/>
              <a:buFont typeface="Noto Sans Symbols"/>
              <a:buChar char="◻"/>
            </a:pPr>
            <a:endParaRPr sz="2100" b="0" i="0" u="none" strike="noStrike" cap="none" dirty="0">
              <a:solidFill>
                <a:schemeClr val="dk1"/>
              </a:solidFill>
              <a:latin typeface="Questrial"/>
              <a:ea typeface="Questrial"/>
              <a:cs typeface="Questrial"/>
              <a:sym typeface="Questrial"/>
            </a:endParaRPr>
          </a:p>
        </p:txBody>
      </p:sp>
      <p:sp>
        <p:nvSpPr>
          <p:cNvPr id="333" name="Google Shape;333;p46"/>
          <p:cNvSpPr txBox="1">
            <a:spLocks noGrp="1"/>
          </p:cNvSpPr>
          <p:nvPr>
            <p:ph sz="half" idx="2"/>
          </p:nvPr>
        </p:nvSpPr>
        <p:spPr>
          <a:xfrm>
            <a:off x="4800600" y="1752600"/>
            <a:ext cx="3886200" cy="639762"/>
          </a:xfrm>
          <a:prstGeom prst="rect">
            <a:avLst/>
          </a:prstGeom>
          <a:solidFill>
            <a:srgbClr val="10CF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Noto Sans Symbols"/>
              <a:buNone/>
            </a:pPr>
            <a:r>
              <a:rPr lang="en-US" sz="3200" b="1" i="0" u="none">
                <a:solidFill>
                  <a:srgbClr val="FFFFFF"/>
                </a:solidFill>
                <a:latin typeface="Questrial"/>
                <a:ea typeface="Questrial"/>
                <a:cs typeface="Questrial"/>
                <a:sym typeface="Questrial"/>
              </a:rPr>
              <a:t>Bases:</a:t>
            </a:r>
            <a:endParaRPr/>
          </a:p>
        </p:txBody>
      </p:sp>
      <p:sp>
        <p:nvSpPr>
          <p:cNvPr id="332" name="Google Shape;332;p46"/>
          <p:cNvSpPr txBox="1">
            <a:spLocks noGrp="1"/>
          </p:cNvSpPr>
          <p:nvPr>
            <p:ph type="body" sz="quarter" idx="3"/>
          </p:nvPr>
        </p:nvSpPr>
        <p:spPr>
          <a:xfrm>
            <a:off x="609600" y="1752600"/>
            <a:ext cx="3886200" cy="6397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Noto Sans Symbols"/>
              <a:buNone/>
            </a:pPr>
            <a:r>
              <a:rPr lang="en-US" sz="3200" b="1" i="0" u="none">
                <a:solidFill>
                  <a:srgbClr val="FFFFFF"/>
                </a:solidFill>
                <a:latin typeface="Questrial"/>
                <a:ea typeface="Questrial"/>
                <a:cs typeface="Questrial"/>
                <a:sym typeface="Questrial"/>
              </a:rPr>
              <a:t>Acids:</a:t>
            </a:r>
            <a:endParaRPr/>
          </a:p>
        </p:txBody>
      </p:sp>
      <p:sp>
        <p:nvSpPr>
          <p:cNvPr id="331" name="Google Shape;331;p46"/>
          <p:cNvSpPr txBox="1">
            <a:spLocks noGrp="1"/>
          </p:cNvSpPr>
          <p:nvPr>
            <p:ph sz="quarter" idx="4"/>
          </p:nvPr>
        </p:nvSpPr>
        <p:spPr>
          <a:xfrm>
            <a:off x="4629150" y="2605087"/>
            <a:ext cx="3821518" cy="4119269"/>
          </a:xfrm>
          <a:prstGeom prst="rect">
            <a:avLst/>
          </a:prstGeom>
          <a:noFill/>
          <a:ln>
            <a:noFill/>
          </a:ln>
        </p:spPr>
        <p:txBody>
          <a:bodyPr spcFirstLastPara="1" wrap="square" lIns="91425" tIns="45700" rIns="91425" bIns="45700" anchor="t" anchorCtr="0">
            <a:noAutofit/>
          </a:bodyPr>
          <a:lstStyle/>
          <a:p>
            <a:pPr marL="319087" marR="0" lvl="0" indent="-319087" algn="l" rtl="0">
              <a:lnSpc>
                <a:spcPct val="80000"/>
              </a:lnSpc>
              <a:spcBef>
                <a:spcPts val="0"/>
              </a:spcBef>
              <a:spcAft>
                <a:spcPts val="0"/>
              </a:spcAft>
              <a:buClr>
                <a:schemeClr val="accent2"/>
              </a:buClr>
              <a:buSzPts val="1320"/>
              <a:buFont typeface="Noto Sans Symbols"/>
              <a:buChar char="◻"/>
            </a:pPr>
            <a:r>
              <a:rPr lang="en-US" sz="2400" b="0" i="0" u="none" dirty="0">
                <a:solidFill>
                  <a:schemeClr val="dk1"/>
                </a:solidFill>
                <a:latin typeface="Questrial"/>
                <a:ea typeface="Questrial"/>
                <a:cs typeface="Questrial"/>
                <a:sym typeface="Questrial"/>
              </a:rPr>
              <a:t>Chemical s that produce basic substances- pH more than 7</a:t>
            </a:r>
            <a:endParaRPr sz="2400" dirty="0"/>
          </a:p>
          <a:p>
            <a:pPr marL="319087" marR="0" lvl="0" indent="-319087" algn="l" rtl="0">
              <a:lnSpc>
                <a:spcPct val="80000"/>
              </a:lnSpc>
              <a:spcBef>
                <a:spcPts val="700"/>
              </a:spcBef>
              <a:spcAft>
                <a:spcPts val="0"/>
              </a:spcAft>
              <a:buClr>
                <a:schemeClr val="accent2"/>
              </a:buClr>
              <a:buSzPts val="1320"/>
              <a:buFont typeface="Noto Sans Symbols"/>
              <a:buChar char="◻"/>
            </a:pPr>
            <a:r>
              <a:rPr lang="en-US" sz="2400" b="1" i="0" u="none" dirty="0">
                <a:solidFill>
                  <a:schemeClr val="dk1"/>
                </a:solidFill>
                <a:latin typeface="Questrial"/>
                <a:ea typeface="Questrial"/>
                <a:cs typeface="Questrial"/>
                <a:sym typeface="Questrial"/>
              </a:rPr>
              <a:t>Examples:</a:t>
            </a:r>
            <a:endParaRPr sz="2400" dirty="0"/>
          </a:p>
          <a:p>
            <a:pPr marL="639762" marR="0" lvl="1" indent="-284162" algn="l" rtl="0">
              <a:lnSpc>
                <a:spcPct val="80000"/>
              </a:lnSpc>
              <a:spcBef>
                <a:spcPts val="500"/>
              </a:spcBef>
              <a:spcAft>
                <a:spcPts val="0"/>
              </a:spcAft>
              <a:buClr>
                <a:schemeClr val="accent1"/>
              </a:buClr>
              <a:buSzPts val="1400"/>
              <a:buFont typeface="Noto Sans Symbols"/>
              <a:buChar char="⬜"/>
            </a:pPr>
            <a:r>
              <a:rPr lang="en-US" sz="2400" b="1" i="0" u="none" strike="noStrike" cap="none" dirty="0">
                <a:solidFill>
                  <a:schemeClr val="dk1"/>
                </a:solidFill>
                <a:latin typeface="Questrial"/>
                <a:ea typeface="Questrial"/>
                <a:cs typeface="Questrial"/>
                <a:sym typeface="Questrial"/>
              </a:rPr>
              <a:t>Sodium hydroxide (NaOH)</a:t>
            </a:r>
            <a:endParaRPr sz="2000" dirty="0"/>
          </a:p>
          <a:p>
            <a:pPr marL="914400" marR="0" lvl="2" indent="-228600" algn="l" rtl="0">
              <a:lnSpc>
                <a:spcPct val="80000"/>
              </a:lnSpc>
              <a:spcBef>
                <a:spcPts val="500"/>
              </a:spcBef>
              <a:spcAft>
                <a:spcPts val="0"/>
              </a:spcAft>
              <a:buClr>
                <a:schemeClr val="accent2"/>
              </a:buClr>
              <a:buSzPts val="1350"/>
              <a:buFont typeface="Noto Sans Symbols"/>
              <a:buChar char="■"/>
            </a:pPr>
            <a:r>
              <a:rPr lang="en-US" sz="2000" b="0" i="0" u="none" strike="noStrike" cap="none" dirty="0">
                <a:solidFill>
                  <a:schemeClr val="dk1"/>
                </a:solidFill>
                <a:latin typeface="Questrial"/>
                <a:ea typeface="Questrial"/>
                <a:cs typeface="Questrial"/>
                <a:sym typeface="Questrial"/>
              </a:rPr>
              <a:t>Component of household cleaners</a:t>
            </a:r>
            <a:endParaRPr sz="1800" dirty="0"/>
          </a:p>
          <a:p>
            <a:pPr marL="914400" marR="0" lvl="2" indent="-228600" algn="l" rtl="0">
              <a:lnSpc>
                <a:spcPct val="80000"/>
              </a:lnSpc>
              <a:spcBef>
                <a:spcPts val="500"/>
              </a:spcBef>
              <a:spcAft>
                <a:spcPts val="0"/>
              </a:spcAft>
              <a:buClr>
                <a:schemeClr val="accent2"/>
              </a:buClr>
              <a:buSzPts val="1350"/>
              <a:buFont typeface="Noto Sans Symbols"/>
              <a:buChar char="■"/>
            </a:pPr>
            <a:r>
              <a:rPr lang="en-US" sz="2000" b="0" i="0" u="none" strike="noStrike" cap="none" dirty="0">
                <a:solidFill>
                  <a:schemeClr val="dk1"/>
                </a:solidFill>
                <a:latin typeface="Questrial"/>
                <a:ea typeface="Questrial"/>
                <a:cs typeface="Questrial"/>
                <a:sym typeface="Questrial"/>
              </a:rPr>
              <a:t>Bleaching paper</a:t>
            </a:r>
            <a:endParaRPr sz="1800" dirty="0"/>
          </a:p>
          <a:p>
            <a:pPr marL="914400" marR="0" lvl="2" indent="-228600" algn="l" rtl="0">
              <a:lnSpc>
                <a:spcPct val="80000"/>
              </a:lnSpc>
              <a:spcBef>
                <a:spcPts val="500"/>
              </a:spcBef>
              <a:spcAft>
                <a:spcPts val="0"/>
              </a:spcAft>
              <a:buClr>
                <a:schemeClr val="accent2"/>
              </a:buClr>
              <a:buSzPts val="1350"/>
              <a:buFont typeface="Noto Sans Symbols"/>
              <a:buChar char="■"/>
            </a:pPr>
            <a:r>
              <a:rPr lang="en-US" sz="2000" b="0" i="0" u="none" strike="noStrike" cap="none" dirty="0">
                <a:solidFill>
                  <a:schemeClr val="dk1"/>
                </a:solidFill>
                <a:latin typeface="Questrial"/>
                <a:ea typeface="Questrial"/>
                <a:cs typeface="Questrial"/>
                <a:sym typeface="Questrial"/>
              </a:rPr>
              <a:t>Film processing</a:t>
            </a:r>
            <a:endParaRPr sz="1800" dirty="0"/>
          </a:p>
          <a:p>
            <a:pPr marL="639762" marR="0" lvl="1" indent="-284162" algn="l" rtl="0">
              <a:lnSpc>
                <a:spcPct val="80000"/>
              </a:lnSpc>
              <a:spcBef>
                <a:spcPts val="500"/>
              </a:spcBef>
              <a:spcAft>
                <a:spcPts val="0"/>
              </a:spcAft>
              <a:buClr>
                <a:schemeClr val="accent1"/>
              </a:buClr>
              <a:buSzPts val="1400"/>
              <a:buFont typeface="Noto Sans Symbols"/>
              <a:buChar char="⬜"/>
            </a:pPr>
            <a:r>
              <a:rPr lang="en-US" sz="2400" b="1" i="0" u="none" strike="noStrike" cap="none" dirty="0">
                <a:solidFill>
                  <a:schemeClr val="dk1"/>
                </a:solidFill>
                <a:latin typeface="Questrial"/>
                <a:ea typeface="Questrial"/>
                <a:cs typeface="Questrial"/>
                <a:sym typeface="Questrial"/>
              </a:rPr>
              <a:t>Aluminum hydroxide</a:t>
            </a:r>
            <a:endParaRPr sz="2000" dirty="0"/>
          </a:p>
          <a:p>
            <a:pPr marL="914400" marR="0" lvl="2" indent="-228600" algn="l" rtl="0">
              <a:lnSpc>
                <a:spcPct val="80000"/>
              </a:lnSpc>
              <a:spcBef>
                <a:spcPts val="500"/>
              </a:spcBef>
              <a:spcAft>
                <a:spcPts val="0"/>
              </a:spcAft>
              <a:buClr>
                <a:schemeClr val="accent2"/>
              </a:buClr>
              <a:buSzPts val="1350"/>
              <a:buFont typeface="Noto Sans Symbols"/>
              <a:buChar char="■"/>
            </a:pPr>
            <a:r>
              <a:rPr lang="en-US" sz="2000" b="0" i="0" u="none" strike="noStrike" cap="none" dirty="0">
                <a:solidFill>
                  <a:schemeClr val="dk1"/>
                </a:solidFill>
                <a:latin typeface="Questrial"/>
                <a:ea typeface="Questrial"/>
                <a:cs typeface="Questrial"/>
                <a:sym typeface="Questrial"/>
              </a:rPr>
              <a:t>Key ingredient in Antacids</a:t>
            </a:r>
            <a:endParaRPr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7"/>
          <p:cNvSpPr txBox="1">
            <a:spLocks noGrp="1"/>
          </p:cNvSpPr>
          <p:nvPr>
            <p:ph type="title"/>
          </p:nvPr>
        </p:nvSpPr>
        <p:spPr>
          <a:xfrm>
            <a:off x="168813" y="303703"/>
            <a:ext cx="8806374" cy="16314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Questrial"/>
              <a:buNone/>
            </a:pPr>
            <a:r>
              <a:rPr lang="en-US" sz="4000" b="0" i="0" u="none" strike="noStrike" cap="none" dirty="0">
                <a:solidFill>
                  <a:schemeClr val="dk2"/>
                </a:solidFill>
                <a:latin typeface="Questrial"/>
                <a:ea typeface="Questrial"/>
                <a:cs typeface="Questrial"/>
                <a:sym typeface="Questrial"/>
              </a:rPr>
              <a:t>What are the properties of acids </a:t>
            </a:r>
            <a:r>
              <a:rPr lang="en-US" sz="4000" cap="none" dirty="0">
                <a:solidFill>
                  <a:schemeClr val="dk2"/>
                </a:solidFill>
                <a:latin typeface="Questrial"/>
                <a:ea typeface="Questrial"/>
                <a:cs typeface="Questrial"/>
                <a:sym typeface="Questrial"/>
              </a:rPr>
              <a:t>&amp;</a:t>
            </a:r>
            <a:r>
              <a:rPr lang="en-US" sz="4000" b="0" i="0" u="none" strike="noStrike" cap="none" dirty="0">
                <a:solidFill>
                  <a:schemeClr val="dk2"/>
                </a:solidFill>
                <a:latin typeface="Questrial"/>
                <a:ea typeface="Questrial"/>
                <a:cs typeface="Questrial"/>
                <a:sym typeface="Questrial"/>
              </a:rPr>
              <a:t> bases?</a:t>
            </a:r>
            <a:endParaRPr dirty="0"/>
          </a:p>
        </p:txBody>
      </p:sp>
      <p:sp>
        <p:nvSpPr>
          <p:cNvPr id="339" name="Google Shape;339;p47"/>
          <p:cNvSpPr txBox="1">
            <a:spLocks noGrp="1"/>
          </p:cNvSpPr>
          <p:nvPr>
            <p:ph type="body" idx="1"/>
          </p:nvPr>
        </p:nvSpPr>
        <p:spPr>
          <a:xfrm>
            <a:off x="609600" y="2286002"/>
            <a:ext cx="3906153" cy="626230"/>
          </a:xfrm>
          <a:prstGeom prst="rect">
            <a:avLst/>
          </a:prstGeom>
          <a:noFill/>
          <a:ln>
            <a:noFill/>
          </a:ln>
        </p:spPr>
        <p:txBody>
          <a:bodyPr spcFirstLastPara="1" wrap="square" lIns="91425" tIns="45700" rIns="91425" bIns="45700" anchor="t" anchorCtr="0">
            <a:noAutofit/>
          </a:bodyPr>
          <a:lstStyle/>
          <a:p>
            <a:pPr marL="319087" marR="0" lvl="0" indent="-319087" algn="l" rtl="0">
              <a:lnSpc>
                <a:spcPct val="100000"/>
              </a:lnSpc>
              <a:spcBef>
                <a:spcPts val="0"/>
              </a:spcBef>
              <a:spcAft>
                <a:spcPts val="0"/>
              </a:spcAft>
              <a:buClr>
                <a:schemeClr val="accent2"/>
              </a:buClr>
              <a:buSzPts val="1740"/>
              <a:buFont typeface="Noto Sans Symbols"/>
              <a:buChar char="◻"/>
            </a:pPr>
            <a:r>
              <a:rPr lang="en-US" sz="3200" b="1" i="0" u="none" dirty="0">
                <a:solidFill>
                  <a:schemeClr val="dk1"/>
                </a:solidFill>
                <a:latin typeface="Questrial"/>
                <a:ea typeface="Questrial"/>
                <a:cs typeface="Questrial"/>
                <a:sym typeface="Questrial"/>
              </a:rPr>
              <a:t>Taste: </a:t>
            </a:r>
            <a:r>
              <a:rPr lang="en-US" sz="3200" b="0" i="0" u="none" dirty="0">
                <a:solidFill>
                  <a:schemeClr val="dk1"/>
                </a:solidFill>
                <a:latin typeface="Questrial"/>
                <a:ea typeface="Questrial"/>
                <a:cs typeface="Questrial"/>
                <a:sym typeface="Questrial"/>
              </a:rPr>
              <a:t> Sour</a:t>
            </a:r>
            <a:endParaRPr dirty="0"/>
          </a:p>
          <a:p>
            <a:pPr marL="319087" marR="0" lvl="0" indent="-319087" algn="l" rtl="0">
              <a:lnSpc>
                <a:spcPct val="100000"/>
              </a:lnSpc>
              <a:spcBef>
                <a:spcPts val="700"/>
              </a:spcBef>
              <a:spcAft>
                <a:spcPts val="0"/>
              </a:spcAft>
              <a:buClr>
                <a:schemeClr val="accent2"/>
              </a:buClr>
              <a:buSzPts val="1740"/>
              <a:buFont typeface="Noto Sans Symbols"/>
              <a:buChar char="◻"/>
            </a:pPr>
            <a:r>
              <a:rPr lang="en-US" sz="3200" b="1" i="0" u="none" dirty="0">
                <a:solidFill>
                  <a:schemeClr val="dk1"/>
                </a:solidFill>
                <a:latin typeface="Questrial"/>
                <a:ea typeface="Questrial"/>
                <a:cs typeface="Questrial"/>
                <a:sym typeface="Questrial"/>
              </a:rPr>
              <a:t>Feels: </a:t>
            </a:r>
            <a:r>
              <a:rPr lang="en-US" sz="3200" b="0" i="0" u="none" dirty="0">
                <a:solidFill>
                  <a:schemeClr val="dk1"/>
                </a:solidFill>
                <a:latin typeface="Questrial"/>
                <a:ea typeface="Questrial"/>
                <a:cs typeface="Questrial"/>
                <a:sym typeface="Questrial"/>
              </a:rPr>
              <a:t>Stings</a:t>
            </a:r>
            <a:endParaRPr dirty="0"/>
          </a:p>
          <a:p>
            <a:pPr marL="319087" marR="0" lvl="0" indent="-319087" algn="l" rtl="0">
              <a:lnSpc>
                <a:spcPct val="100000"/>
              </a:lnSpc>
              <a:spcBef>
                <a:spcPts val="700"/>
              </a:spcBef>
              <a:spcAft>
                <a:spcPts val="0"/>
              </a:spcAft>
              <a:buClr>
                <a:schemeClr val="accent2"/>
              </a:buClr>
              <a:buSzPts val="1740"/>
              <a:buFont typeface="Noto Sans Symbols"/>
              <a:buChar char="◻"/>
            </a:pPr>
            <a:r>
              <a:rPr lang="en-US" sz="3200" b="1" i="0" u="none" dirty="0">
                <a:solidFill>
                  <a:schemeClr val="dk1"/>
                </a:solidFill>
                <a:latin typeface="Questrial"/>
                <a:ea typeface="Questrial"/>
                <a:cs typeface="Questrial"/>
                <a:sym typeface="Questrial"/>
              </a:rPr>
              <a:t>Acidic: </a:t>
            </a:r>
            <a:r>
              <a:rPr lang="en-US" sz="3200" b="0" i="0" u="none" dirty="0">
                <a:solidFill>
                  <a:schemeClr val="dk1"/>
                </a:solidFill>
                <a:latin typeface="Questrial"/>
                <a:ea typeface="Questrial"/>
                <a:cs typeface="Questrial"/>
                <a:sym typeface="Questrial"/>
              </a:rPr>
              <a:t>adjective used to describe acids</a:t>
            </a:r>
            <a:endParaRPr sz="3200" b="1" i="0" u="none" dirty="0">
              <a:solidFill>
                <a:schemeClr val="dk1"/>
              </a:solidFill>
              <a:latin typeface="Questrial"/>
              <a:ea typeface="Questrial"/>
              <a:cs typeface="Questrial"/>
              <a:sym typeface="Questrial"/>
            </a:endParaRPr>
          </a:p>
          <a:p>
            <a:pPr marL="319087" marR="0" lvl="0" indent="-208597" algn="l" rtl="0">
              <a:lnSpc>
                <a:spcPct val="100000"/>
              </a:lnSpc>
              <a:spcBef>
                <a:spcPts val="700"/>
              </a:spcBef>
              <a:spcAft>
                <a:spcPts val="0"/>
              </a:spcAft>
              <a:buClr>
                <a:schemeClr val="accent2"/>
              </a:buClr>
              <a:buSzPts val="1740"/>
              <a:buFont typeface="Noto Sans Symbols"/>
              <a:buNone/>
            </a:pPr>
            <a:endParaRPr sz="2900" b="0" i="0" u="none" dirty="0">
              <a:solidFill>
                <a:schemeClr val="dk1"/>
              </a:solidFill>
              <a:latin typeface="Questrial"/>
              <a:ea typeface="Questrial"/>
              <a:cs typeface="Questrial"/>
              <a:sym typeface="Questrial"/>
            </a:endParaRPr>
          </a:p>
          <a:p>
            <a:pPr marL="319087" marR="0" lvl="0" indent="-208597" algn="l" rtl="0">
              <a:lnSpc>
                <a:spcPct val="100000"/>
              </a:lnSpc>
              <a:spcBef>
                <a:spcPts val="700"/>
              </a:spcBef>
              <a:spcAft>
                <a:spcPts val="0"/>
              </a:spcAft>
              <a:buClr>
                <a:schemeClr val="accent2"/>
              </a:buClr>
              <a:buSzPts val="1740"/>
              <a:buFont typeface="Noto Sans Symbols"/>
              <a:buNone/>
            </a:pPr>
            <a:endParaRPr sz="2900" b="0" i="0" u="none" dirty="0">
              <a:solidFill>
                <a:schemeClr val="dk1"/>
              </a:solidFill>
              <a:latin typeface="Questrial"/>
              <a:ea typeface="Questrial"/>
              <a:cs typeface="Questrial"/>
              <a:sym typeface="Questrial"/>
            </a:endParaRPr>
          </a:p>
          <a:p>
            <a:pPr marL="319087" marR="0" lvl="0" indent="-208597" algn="l" rtl="0">
              <a:lnSpc>
                <a:spcPct val="100000"/>
              </a:lnSpc>
              <a:spcBef>
                <a:spcPts val="700"/>
              </a:spcBef>
              <a:spcAft>
                <a:spcPts val="0"/>
              </a:spcAft>
              <a:buClr>
                <a:schemeClr val="accent2"/>
              </a:buClr>
              <a:buSzPts val="1740"/>
              <a:buFont typeface="Noto Sans Symbols"/>
              <a:buNone/>
            </a:pPr>
            <a:endParaRPr sz="2900" b="0" i="0" u="none" dirty="0">
              <a:solidFill>
                <a:schemeClr val="dk1"/>
              </a:solidFill>
              <a:latin typeface="Questrial"/>
              <a:ea typeface="Questrial"/>
              <a:cs typeface="Questrial"/>
              <a:sym typeface="Questrial"/>
            </a:endParaRPr>
          </a:p>
          <a:p>
            <a:pPr marL="319087" marR="0" lvl="0" indent="-208597" algn="l" rtl="0">
              <a:lnSpc>
                <a:spcPct val="100000"/>
              </a:lnSpc>
              <a:spcBef>
                <a:spcPts val="700"/>
              </a:spcBef>
              <a:spcAft>
                <a:spcPts val="0"/>
              </a:spcAft>
              <a:buClr>
                <a:schemeClr val="accent2"/>
              </a:buClr>
              <a:buSzPts val="1740"/>
              <a:buFont typeface="Noto Sans Symbols"/>
              <a:buNone/>
            </a:pPr>
            <a:endParaRPr sz="2900" b="0" i="0" u="none" dirty="0">
              <a:solidFill>
                <a:schemeClr val="dk1"/>
              </a:solidFill>
              <a:latin typeface="Questrial"/>
              <a:ea typeface="Questrial"/>
              <a:cs typeface="Questrial"/>
              <a:sym typeface="Questrial"/>
            </a:endParaRPr>
          </a:p>
          <a:p>
            <a:pPr marL="319087" marR="0" lvl="0" indent="-319087" algn="l" rtl="0">
              <a:lnSpc>
                <a:spcPct val="100000"/>
              </a:lnSpc>
              <a:spcBef>
                <a:spcPts val="700"/>
              </a:spcBef>
              <a:spcAft>
                <a:spcPts val="0"/>
              </a:spcAft>
              <a:buClr>
                <a:schemeClr val="accent2"/>
              </a:buClr>
              <a:buFont typeface="Noto Sans Symbols"/>
              <a:buNone/>
            </a:pPr>
            <a:endParaRPr sz="2900" b="0" i="0" u="none" dirty="0">
              <a:solidFill>
                <a:schemeClr val="dk1"/>
              </a:solidFill>
              <a:latin typeface="Questrial"/>
              <a:ea typeface="Questrial"/>
              <a:cs typeface="Questrial"/>
              <a:sym typeface="Questrial"/>
            </a:endParaRPr>
          </a:p>
          <a:p>
            <a:pPr marL="319087" marR="0" lvl="0" indent="-319087" algn="l" rtl="0">
              <a:lnSpc>
                <a:spcPct val="100000"/>
              </a:lnSpc>
              <a:spcBef>
                <a:spcPts val="700"/>
              </a:spcBef>
              <a:spcAft>
                <a:spcPts val="0"/>
              </a:spcAft>
              <a:buClr>
                <a:schemeClr val="accent2"/>
              </a:buClr>
              <a:buFont typeface="Noto Sans Symbols"/>
              <a:buNone/>
            </a:pPr>
            <a:endParaRPr sz="2900" b="1" i="0" u="none" dirty="0">
              <a:solidFill>
                <a:schemeClr val="dk1"/>
              </a:solidFill>
              <a:latin typeface="Questrial"/>
              <a:ea typeface="Questrial"/>
              <a:cs typeface="Questrial"/>
              <a:sym typeface="Questrial"/>
            </a:endParaRPr>
          </a:p>
          <a:p>
            <a:pPr marL="319088" marR="0" lvl="0" indent="-208598" algn="l" rtl="0">
              <a:spcBef>
                <a:spcPts val="700"/>
              </a:spcBef>
              <a:spcAft>
                <a:spcPts val="0"/>
              </a:spcAft>
              <a:buClr>
                <a:schemeClr val="accent2"/>
              </a:buClr>
              <a:buSzPts val="1740"/>
              <a:buFont typeface="Noto Sans Symbols"/>
              <a:buNone/>
            </a:pPr>
            <a:endParaRPr sz="2900" b="1" i="0" u="none" dirty="0">
              <a:solidFill>
                <a:schemeClr val="dk1"/>
              </a:solidFill>
              <a:latin typeface="Questrial"/>
              <a:ea typeface="Questrial"/>
              <a:cs typeface="Questrial"/>
              <a:sym typeface="Questrial"/>
            </a:endParaRPr>
          </a:p>
        </p:txBody>
      </p:sp>
      <p:sp>
        <p:nvSpPr>
          <p:cNvPr id="342" name="Google Shape;342;p47"/>
          <p:cNvSpPr txBox="1">
            <a:spLocks noGrp="1"/>
          </p:cNvSpPr>
          <p:nvPr>
            <p:ph sz="half" idx="2"/>
          </p:nvPr>
        </p:nvSpPr>
        <p:spPr>
          <a:xfrm>
            <a:off x="4800600" y="1646240"/>
            <a:ext cx="3886200" cy="639762"/>
          </a:xfrm>
          <a:prstGeom prst="rect">
            <a:avLst/>
          </a:prstGeom>
          <a:solidFill>
            <a:srgbClr val="10CF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Noto Sans Symbols"/>
              <a:buNone/>
            </a:pPr>
            <a:r>
              <a:rPr lang="en-US" sz="2000" b="1" i="0" u="none">
                <a:solidFill>
                  <a:srgbClr val="FFFFFF"/>
                </a:solidFill>
                <a:latin typeface="Questrial"/>
                <a:ea typeface="Questrial"/>
                <a:cs typeface="Questrial"/>
                <a:sym typeface="Questrial"/>
              </a:rPr>
              <a:t>Bases</a:t>
            </a:r>
            <a:endParaRPr/>
          </a:p>
        </p:txBody>
      </p:sp>
      <p:sp>
        <p:nvSpPr>
          <p:cNvPr id="341" name="Google Shape;341;p47"/>
          <p:cNvSpPr txBox="1">
            <a:spLocks noGrp="1"/>
          </p:cNvSpPr>
          <p:nvPr>
            <p:ph type="body" sz="quarter" idx="3"/>
          </p:nvPr>
        </p:nvSpPr>
        <p:spPr>
          <a:xfrm>
            <a:off x="581147" y="1613512"/>
            <a:ext cx="3886200" cy="6397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Noto Sans Symbols"/>
              <a:buNone/>
            </a:pPr>
            <a:r>
              <a:rPr lang="en-US" sz="2000" b="1" i="0" u="none">
                <a:solidFill>
                  <a:srgbClr val="FFFFFF"/>
                </a:solidFill>
                <a:latin typeface="Questrial"/>
                <a:ea typeface="Questrial"/>
                <a:cs typeface="Questrial"/>
                <a:sym typeface="Questrial"/>
              </a:rPr>
              <a:t>Acids</a:t>
            </a:r>
            <a:endParaRPr/>
          </a:p>
        </p:txBody>
      </p:sp>
      <p:sp>
        <p:nvSpPr>
          <p:cNvPr id="340" name="Google Shape;340;p47"/>
          <p:cNvSpPr txBox="1">
            <a:spLocks noGrp="1"/>
          </p:cNvSpPr>
          <p:nvPr>
            <p:ph sz="quarter" idx="4"/>
          </p:nvPr>
        </p:nvSpPr>
        <p:spPr>
          <a:xfrm>
            <a:off x="4629150" y="2286002"/>
            <a:ext cx="4057650" cy="3505198"/>
          </a:xfrm>
          <a:prstGeom prst="rect">
            <a:avLst/>
          </a:prstGeom>
          <a:noFill/>
          <a:ln>
            <a:noFill/>
          </a:ln>
        </p:spPr>
        <p:txBody>
          <a:bodyPr spcFirstLastPara="1" wrap="square" lIns="91425" tIns="45700" rIns="91425" bIns="45700" anchor="t" anchorCtr="0">
            <a:noAutofit/>
          </a:bodyPr>
          <a:lstStyle/>
          <a:p>
            <a:pPr marL="319087" marR="0" lvl="0" indent="-319087" algn="l" rtl="0">
              <a:lnSpc>
                <a:spcPct val="100000"/>
              </a:lnSpc>
              <a:spcBef>
                <a:spcPts val="0"/>
              </a:spcBef>
              <a:spcAft>
                <a:spcPts val="0"/>
              </a:spcAft>
              <a:buClr>
                <a:schemeClr val="accent2"/>
              </a:buClr>
              <a:buSzPts val="1740"/>
              <a:buFont typeface="Noto Sans Symbols"/>
              <a:buChar char="◻"/>
            </a:pPr>
            <a:r>
              <a:rPr lang="en-US" sz="2900" b="1" i="0" u="none" dirty="0">
                <a:solidFill>
                  <a:schemeClr val="dk1"/>
                </a:solidFill>
                <a:latin typeface="Questrial"/>
                <a:ea typeface="Questrial"/>
                <a:cs typeface="Questrial"/>
                <a:sym typeface="Questrial"/>
              </a:rPr>
              <a:t>Taste:  </a:t>
            </a:r>
            <a:r>
              <a:rPr lang="en-US" sz="2900" b="0" i="0" u="none" dirty="0">
                <a:solidFill>
                  <a:schemeClr val="dk1"/>
                </a:solidFill>
                <a:latin typeface="Questrial"/>
                <a:ea typeface="Questrial"/>
                <a:cs typeface="Questrial"/>
                <a:sym typeface="Questrial"/>
              </a:rPr>
              <a:t>Bitter</a:t>
            </a:r>
            <a:endParaRPr dirty="0"/>
          </a:p>
          <a:p>
            <a:pPr marL="319087" marR="0" lvl="0" indent="-319087" algn="l" rtl="0">
              <a:lnSpc>
                <a:spcPct val="100000"/>
              </a:lnSpc>
              <a:spcBef>
                <a:spcPts val="700"/>
              </a:spcBef>
              <a:spcAft>
                <a:spcPts val="0"/>
              </a:spcAft>
              <a:buClr>
                <a:schemeClr val="accent2"/>
              </a:buClr>
              <a:buSzPts val="1740"/>
              <a:buFont typeface="Noto Sans Symbols"/>
              <a:buChar char="◻"/>
            </a:pPr>
            <a:r>
              <a:rPr lang="en-US" sz="2900" b="1" i="0" u="none" dirty="0">
                <a:solidFill>
                  <a:schemeClr val="dk1"/>
                </a:solidFill>
                <a:latin typeface="Questrial"/>
                <a:ea typeface="Questrial"/>
                <a:cs typeface="Questrial"/>
                <a:sym typeface="Questrial"/>
              </a:rPr>
              <a:t>Feels: </a:t>
            </a:r>
            <a:r>
              <a:rPr lang="en-US" sz="2900" b="0" i="0" u="none" dirty="0">
                <a:solidFill>
                  <a:schemeClr val="dk1"/>
                </a:solidFill>
                <a:latin typeface="Questrial"/>
                <a:ea typeface="Questrial"/>
                <a:cs typeface="Questrial"/>
                <a:sym typeface="Questrial"/>
              </a:rPr>
              <a:t> Slippery </a:t>
            </a:r>
            <a:endParaRPr dirty="0"/>
          </a:p>
          <a:p>
            <a:pPr marL="319087" marR="0" lvl="0" indent="-319087" algn="l" rtl="0">
              <a:lnSpc>
                <a:spcPct val="100000"/>
              </a:lnSpc>
              <a:spcBef>
                <a:spcPts val="700"/>
              </a:spcBef>
              <a:spcAft>
                <a:spcPts val="0"/>
              </a:spcAft>
              <a:buClr>
                <a:schemeClr val="accent2"/>
              </a:buClr>
              <a:buSzPts val="1740"/>
              <a:buFont typeface="Noto Sans Symbols"/>
              <a:buChar char="◻"/>
            </a:pPr>
            <a:r>
              <a:rPr lang="en-US" sz="2900" b="1" i="0" u="none" dirty="0">
                <a:solidFill>
                  <a:schemeClr val="dk1"/>
                </a:solidFill>
                <a:latin typeface="Questrial"/>
                <a:ea typeface="Questrial"/>
                <a:cs typeface="Questrial"/>
                <a:sym typeface="Questrial"/>
              </a:rPr>
              <a:t>Basic: </a:t>
            </a:r>
            <a:r>
              <a:rPr lang="en-US" sz="2900" b="0" i="0" u="none" dirty="0">
                <a:solidFill>
                  <a:schemeClr val="dk1"/>
                </a:solidFill>
                <a:latin typeface="Questrial"/>
                <a:ea typeface="Questrial"/>
                <a:cs typeface="Questrial"/>
                <a:sym typeface="Questrial"/>
              </a:rPr>
              <a:t>adjective used to describe bases</a:t>
            </a:r>
            <a:endParaRPr dirty="0"/>
          </a:p>
        </p:txBody>
      </p:sp>
      <p:sp>
        <p:nvSpPr>
          <p:cNvPr id="343" name="Google Shape;343;p47"/>
          <p:cNvSpPr txBox="1"/>
          <p:nvPr/>
        </p:nvSpPr>
        <p:spPr>
          <a:xfrm>
            <a:off x="168813" y="5034230"/>
            <a:ext cx="6555544" cy="857250"/>
          </a:xfrm>
          <a:prstGeom prst="rect">
            <a:avLst/>
          </a:prstGeom>
          <a:solidFill>
            <a:schemeClr val="accent2"/>
          </a:solidFill>
          <a:ln w="47625" cap="flat" cmpd="dbl">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Questrial"/>
              <a:buNone/>
            </a:pPr>
            <a:r>
              <a:rPr lang="en-US" sz="2800" b="0" i="0" u="none" strike="noStrike" cap="none" dirty="0">
                <a:solidFill>
                  <a:srgbClr val="FFFFFF"/>
                </a:solidFill>
                <a:latin typeface="Questrial"/>
                <a:ea typeface="Questrial"/>
                <a:cs typeface="Questrial"/>
                <a:sym typeface="Questrial"/>
              </a:rPr>
              <a:t>Tasting and feeling unknown chemical are UNACCEPTABLE methods of identification.</a:t>
            </a:r>
            <a:endParaRPr dirty="0"/>
          </a:p>
        </p:txBody>
      </p:sp>
      <p:sp>
        <p:nvSpPr>
          <p:cNvPr id="344" name="Google Shape;344;p47"/>
          <p:cNvSpPr txBox="1"/>
          <p:nvPr/>
        </p:nvSpPr>
        <p:spPr>
          <a:xfrm>
            <a:off x="2839011" y="5853111"/>
            <a:ext cx="6136176" cy="857249"/>
          </a:xfrm>
          <a:prstGeom prst="rect">
            <a:avLst/>
          </a:prstGeom>
          <a:solidFill>
            <a:schemeClr val="accent3"/>
          </a:solidFill>
          <a:ln w="47625" cap="flat" cmpd="dbl">
            <a:solidFill>
              <a:schemeClr val="l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Questrial"/>
              <a:buNone/>
            </a:pPr>
            <a:r>
              <a:rPr lang="en-US" sz="2400" b="0" i="0" u="none" strike="noStrike" cap="none" dirty="0">
                <a:solidFill>
                  <a:srgbClr val="FFFFFF"/>
                </a:solidFill>
                <a:latin typeface="Questrial"/>
                <a:ea typeface="Questrial"/>
                <a:cs typeface="Questrial"/>
                <a:sym typeface="Questrial"/>
              </a:rPr>
              <a:t>Can look for a noticeable </a:t>
            </a:r>
            <a:r>
              <a:rPr lang="en-US" sz="2400" b="0" i="0" u="none" strike="noStrike" cap="none" dirty="0" err="1">
                <a:solidFill>
                  <a:srgbClr val="FFFFFF"/>
                </a:solidFill>
                <a:latin typeface="Questrial"/>
                <a:ea typeface="Questrial"/>
                <a:cs typeface="Questrial"/>
                <a:sym typeface="Questrial"/>
              </a:rPr>
              <a:t>colour</a:t>
            </a:r>
            <a:r>
              <a:rPr lang="en-US" sz="2400" b="0" i="0" u="none" strike="noStrike" cap="none" dirty="0">
                <a:solidFill>
                  <a:srgbClr val="FFFFFF"/>
                </a:solidFill>
                <a:latin typeface="Questrial"/>
                <a:ea typeface="Questrial"/>
                <a:cs typeface="Questrial"/>
                <a:sym typeface="Questrial"/>
              </a:rPr>
              <a:t> change when the acid or base reacts with a chemical indicator.</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348"/>
        <p:cNvGrpSpPr/>
        <p:nvPr/>
      </p:nvGrpSpPr>
      <p:grpSpPr>
        <a:xfrm>
          <a:off x="0" y="0"/>
          <a:ext cx="0" cy="0"/>
          <a:chOff x="0" y="0"/>
          <a:chExt cx="0" cy="0"/>
        </a:xfrm>
      </p:grpSpPr>
      <p:sp>
        <p:nvSpPr>
          <p:cNvPr id="101" name="Rectangle 100">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 name="Rectangle 102">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Google Shape;349;p48"/>
          <p:cNvSpPr txBox="1">
            <a:spLocks noGrp="1"/>
          </p:cNvSpPr>
          <p:nvPr>
            <p:ph type="title"/>
          </p:nvPr>
        </p:nvSpPr>
        <p:spPr>
          <a:xfrm>
            <a:off x="480805" y="1314450"/>
            <a:ext cx="2133002" cy="3680244"/>
          </a:xfrm>
          <a:prstGeom prst="rect">
            <a:avLst/>
          </a:prstGeom>
        </p:spPr>
        <p:txBody>
          <a:bodyPr spcFirstLastPara="1" lIns="91425" tIns="45700" rIns="91425" bIns="45700" anchorCtr="0">
            <a:normAutofit/>
          </a:bodyPr>
          <a:lstStyle/>
          <a:p>
            <a:pPr marL="0" marR="0" lvl="0" indent="0" algn="l" rtl="0">
              <a:spcBef>
                <a:spcPts val="0"/>
              </a:spcBef>
              <a:spcAft>
                <a:spcPts val="0"/>
              </a:spcAft>
              <a:buClr>
                <a:schemeClr val="dk2"/>
              </a:buClr>
              <a:buFont typeface="Questrial"/>
              <a:buNone/>
            </a:pPr>
            <a:r>
              <a:rPr lang="en-US" sz="3800" b="0" i="0" u="none" strike="noStrike" cap="none">
                <a:latin typeface="Questrial"/>
                <a:ea typeface="Questrial"/>
                <a:cs typeface="Questrial"/>
                <a:sym typeface="Questrial"/>
              </a:rPr>
              <a:t>Indicators</a:t>
            </a:r>
            <a:endParaRPr lang="en-US" sz="3800"/>
          </a:p>
        </p:txBody>
      </p:sp>
      <p:pic>
        <p:nvPicPr>
          <p:cNvPr id="105" name="Picture 104">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107" name="Picture 106">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352" name="Google Shape;350;p48">
            <a:extLst>
              <a:ext uri="{FF2B5EF4-FFF2-40B4-BE49-F238E27FC236}">
                <a16:creationId xmlns:a16="http://schemas.microsoft.com/office/drawing/2014/main" id="{E41BF2F7-7FA9-4BA6-BA69-15E2BC8C1AA9}"/>
              </a:ext>
            </a:extLst>
          </p:cNvPr>
          <p:cNvGraphicFramePr>
            <a:graphicFrameLocks noGrp="1"/>
          </p:cNvGraphicFramePr>
          <p:nvPr>
            <p:ph idx="1"/>
            <p:extLst>
              <p:ext uri="{D42A27DB-BD31-4B8C-83A1-F6EECF244321}">
                <p14:modId xmlns:p14="http://schemas.microsoft.com/office/powerpoint/2010/main" val="3988564792"/>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4" name="Title 3">
            <a:extLst>
              <a:ext uri="{FF2B5EF4-FFF2-40B4-BE49-F238E27FC236}">
                <a16:creationId xmlns:a16="http://schemas.microsoft.com/office/drawing/2014/main" id="{85148C1F-324D-4FD6-9037-A31131728FF0}"/>
              </a:ext>
            </a:extLst>
          </p:cNvPr>
          <p:cNvSpPr>
            <a:spLocks noGrp="1"/>
          </p:cNvSpPr>
          <p:nvPr>
            <p:ph type="title"/>
          </p:nvPr>
        </p:nvSpPr>
        <p:spPr>
          <a:xfrm>
            <a:off x="182880" y="203984"/>
            <a:ext cx="4632070" cy="1582613"/>
          </a:xfrm>
        </p:spPr>
        <p:txBody>
          <a:bodyPr>
            <a:normAutofit/>
          </a:bodyPr>
          <a:lstStyle/>
          <a:p>
            <a:pPr algn="l"/>
            <a:r>
              <a:rPr lang="en-US" b="1" cap="none" dirty="0">
                <a:solidFill>
                  <a:schemeClr val="dk1"/>
                </a:solidFill>
                <a:latin typeface="Questrial"/>
                <a:ea typeface="Questrial"/>
                <a:cs typeface="Questrial"/>
                <a:sym typeface="Questrial"/>
              </a:rPr>
              <a:t>What does chemistry have to do with biology?</a:t>
            </a:r>
            <a:br>
              <a:rPr lang="en-US" dirty="0"/>
            </a:br>
            <a:endParaRPr lang="en-CA" dirty="0"/>
          </a:p>
        </p:txBody>
      </p:sp>
      <p:sp>
        <p:nvSpPr>
          <p:cNvPr id="165" name="Google Shape;165;p22"/>
          <p:cNvSpPr txBox="1">
            <a:spLocks noGrp="1"/>
          </p:cNvSpPr>
          <p:nvPr>
            <p:ph type="body" sz="half" idx="2"/>
          </p:nvPr>
        </p:nvSpPr>
        <p:spPr>
          <a:xfrm>
            <a:off x="182880" y="1406770"/>
            <a:ext cx="4632070" cy="5247248"/>
          </a:xfrm>
          <a:prstGeom prst="rect">
            <a:avLst/>
          </a:prstGeom>
          <a:noFill/>
          <a:ln>
            <a:noFill/>
          </a:ln>
        </p:spPr>
        <p:txBody>
          <a:bodyPr spcFirstLastPara="1" wrap="square" lIns="91425" tIns="45700" rIns="91425" bIns="45700" anchor="t" anchorCtr="0">
            <a:noAutofit/>
          </a:bodyPr>
          <a:lstStyle/>
          <a:p>
            <a:pPr marL="319087" marR="0" lvl="0" indent="-319087" algn="l" rtl="0">
              <a:lnSpc>
                <a:spcPct val="100000"/>
              </a:lnSpc>
              <a:spcBef>
                <a:spcPts val="700"/>
              </a:spcBef>
              <a:spcAft>
                <a:spcPts val="0"/>
              </a:spcAft>
              <a:buClr>
                <a:schemeClr val="accent2"/>
              </a:buClr>
              <a:buSzPts val="1740"/>
              <a:buFont typeface="Noto Sans Symbols"/>
              <a:buChar char="•"/>
            </a:pPr>
            <a:r>
              <a:rPr lang="en-US" sz="2900" b="0" i="0" u="none" strike="noStrike" cap="none" dirty="0">
                <a:solidFill>
                  <a:schemeClr val="dk1"/>
                </a:solidFill>
                <a:latin typeface="Questrial"/>
                <a:ea typeface="Questrial"/>
                <a:cs typeface="Questrial"/>
                <a:sym typeface="Questrial"/>
              </a:rPr>
              <a:t>We are all made of chemicals</a:t>
            </a:r>
            <a:endParaRPr dirty="0"/>
          </a:p>
          <a:p>
            <a:pPr marL="319087" marR="0" lvl="0" indent="-319087" algn="l" rtl="0">
              <a:lnSpc>
                <a:spcPct val="100000"/>
              </a:lnSpc>
              <a:spcBef>
                <a:spcPts val="700"/>
              </a:spcBef>
              <a:spcAft>
                <a:spcPts val="0"/>
              </a:spcAft>
              <a:buClr>
                <a:schemeClr val="accent2"/>
              </a:buClr>
              <a:buSzPts val="1740"/>
              <a:buFont typeface="Noto Sans Symbols"/>
              <a:buChar char="•"/>
            </a:pPr>
            <a:r>
              <a:rPr lang="en-US" sz="2900" b="0" i="0" u="none" strike="noStrike" cap="none" dirty="0">
                <a:solidFill>
                  <a:schemeClr val="dk1"/>
                </a:solidFill>
                <a:latin typeface="Questrial"/>
                <a:ea typeface="Questrial"/>
                <a:cs typeface="Questrial"/>
                <a:sym typeface="Questrial"/>
              </a:rPr>
              <a:t>Food also made of chemicals</a:t>
            </a:r>
            <a:endParaRPr dirty="0"/>
          </a:p>
          <a:p>
            <a:pPr marL="319087" marR="0" lvl="0" indent="-319087" algn="l" rtl="0">
              <a:lnSpc>
                <a:spcPct val="100000"/>
              </a:lnSpc>
              <a:spcBef>
                <a:spcPts val="700"/>
              </a:spcBef>
              <a:spcAft>
                <a:spcPts val="0"/>
              </a:spcAft>
              <a:buClr>
                <a:schemeClr val="accent2"/>
              </a:buClr>
              <a:buSzPts val="1740"/>
              <a:buFont typeface="Noto Sans Symbols"/>
              <a:buChar char="•"/>
            </a:pPr>
            <a:r>
              <a:rPr lang="en-US" sz="2900" b="0" i="0" u="none" strike="noStrike" cap="none" dirty="0">
                <a:solidFill>
                  <a:schemeClr val="dk1"/>
                </a:solidFill>
                <a:latin typeface="Questrial"/>
                <a:ea typeface="Questrial"/>
                <a:cs typeface="Questrial"/>
                <a:sym typeface="Questrial"/>
              </a:rPr>
              <a:t>These chemicals  or nutrients are used for:</a:t>
            </a:r>
            <a:endParaRPr dirty="0"/>
          </a:p>
          <a:p>
            <a:pPr marL="639762" marR="0" lvl="1" indent="-284162" algn="l" rtl="0">
              <a:lnSpc>
                <a:spcPct val="100000"/>
              </a:lnSpc>
              <a:spcBef>
                <a:spcPts val="500"/>
              </a:spcBef>
              <a:spcAft>
                <a:spcPts val="0"/>
              </a:spcAft>
              <a:buClr>
                <a:schemeClr val="accent1"/>
              </a:buClr>
              <a:buSzPts val="1820"/>
              <a:buFont typeface="Noto Sans Symbols"/>
              <a:buChar char="❖"/>
            </a:pPr>
            <a:r>
              <a:rPr lang="en-US" sz="2600" b="0" i="0" u="none" strike="noStrike" cap="none" dirty="0">
                <a:solidFill>
                  <a:schemeClr val="dk1"/>
                </a:solidFill>
                <a:latin typeface="Questrial"/>
                <a:ea typeface="Questrial"/>
                <a:cs typeface="Questrial"/>
                <a:sym typeface="Questrial"/>
              </a:rPr>
              <a:t>Energy</a:t>
            </a:r>
            <a:endParaRPr dirty="0"/>
          </a:p>
          <a:p>
            <a:pPr marL="639762" marR="0" lvl="1" indent="-284162" algn="l" rtl="0">
              <a:lnSpc>
                <a:spcPct val="100000"/>
              </a:lnSpc>
              <a:spcBef>
                <a:spcPts val="500"/>
              </a:spcBef>
              <a:spcAft>
                <a:spcPts val="0"/>
              </a:spcAft>
              <a:buClr>
                <a:schemeClr val="accent1"/>
              </a:buClr>
              <a:buSzPts val="1820"/>
              <a:buFont typeface="Noto Sans Symbols"/>
              <a:buChar char="❖"/>
            </a:pPr>
            <a:r>
              <a:rPr lang="en-US" sz="2600" b="0" i="0" u="none" strike="noStrike" cap="none" dirty="0">
                <a:solidFill>
                  <a:schemeClr val="dk1"/>
                </a:solidFill>
                <a:latin typeface="Questrial"/>
                <a:ea typeface="Questrial"/>
                <a:cs typeface="Questrial"/>
                <a:sym typeface="Questrial"/>
              </a:rPr>
              <a:t>Growth</a:t>
            </a:r>
            <a:endParaRPr dirty="0"/>
          </a:p>
          <a:p>
            <a:pPr marL="639762" marR="0" lvl="1" indent="-284162" algn="l" rtl="0">
              <a:lnSpc>
                <a:spcPct val="100000"/>
              </a:lnSpc>
              <a:spcBef>
                <a:spcPts val="500"/>
              </a:spcBef>
              <a:spcAft>
                <a:spcPts val="0"/>
              </a:spcAft>
              <a:buClr>
                <a:schemeClr val="accent1"/>
              </a:buClr>
              <a:buSzPts val="1820"/>
              <a:buFont typeface="Noto Sans Symbols"/>
              <a:buChar char="❖"/>
            </a:pPr>
            <a:r>
              <a:rPr lang="en-US" sz="2600" b="0" i="0" u="none" strike="noStrike" cap="none" dirty="0">
                <a:solidFill>
                  <a:schemeClr val="dk1"/>
                </a:solidFill>
                <a:latin typeface="Questrial"/>
                <a:ea typeface="Questrial"/>
                <a:cs typeface="Questrial"/>
                <a:sym typeface="Questrial"/>
              </a:rPr>
              <a:t>Body- building</a:t>
            </a:r>
            <a:endParaRPr dirty="0"/>
          </a:p>
          <a:p>
            <a:pPr marL="639762" marR="0" lvl="1" indent="-284162" algn="l" rtl="0">
              <a:lnSpc>
                <a:spcPct val="100000"/>
              </a:lnSpc>
              <a:spcBef>
                <a:spcPts val="500"/>
              </a:spcBef>
              <a:spcAft>
                <a:spcPts val="0"/>
              </a:spcAft>
              <a:buClr>
                <a:schemeClr val="accent1"/>
              </a:buClr>
              <a:buSzPts val="1820"/>
              <a:buFont typeface="Noto Sans Symbols"/>
              <a:buChar char="❖"/>
            </a:pPr>
            <a:r>
              <a:rPr lang="en-US" sz="2600" b="0" i="0" u="none" strike="noStrike" cap="none" dirty="0">
                <a:solidFill>
                  <a:schemeClr val="dk1"/>
                </a:solidFill>
                <a:latin typeface="Questrial"/>
                <a:ea typeface="Questrial"/>
                <a:cs typeface="Questrial"/>
                <a:sym typeface="Questrial"/>
              </a:rPr>
              <a:t>Cell repair</a:t>
            </a:r>
            <a:endParaRPr dirty="0"/>
          </a:p>
          <a:p>
            <a:pPr marL="319088" marR="0" lvl="0" indent="-220028" algn="l" rtl="0">
              <a:spcBef>
                <a:spcPts val="700"/>
              </a:spcBef>
              <a:spcAft>
                <a:spcPts val="0"/>
              </a:spcAft>
              <a:buClr>
                <a:schemeClr val="accent2"/>
              </a:buClr>
              <a:buSzPts val="1560"/>
              <a:buFont typeface="Noto Sans Symbols"/>
              <a:buNone/>
            </a:pPr>
            <a:endParaRPr sz="2600" b="0" i="0" u="none" strike="noStrike" cap="none" dirty="0">
              <a:solidFill>
                <a:schemeClr val="dk1"/>
              </a:solidFill>
              <a:latin typeface="Questrial"/>
              <a:ea typeface="Questrial"/>
              <a:cs typeface="Questrial"/>
              <a:sym typeface="Questrial"/>
            </a:endParaRPr>
          </a:p>
        </p:txBody>
      </p:sp>
      <p:pic>
        <p:nvPicPr>
          <p:cNvPr id="2050" name="Picture 2" descr="How to Make a Human (Infographic)">
            <a:extLst>
              <a:ext uri="{FF2B5EF4-FFF2-40B4-BE49-F238E27FC236}">
                <a16:creationId xmlns:a16="http://schemas.microsoft.com/office/drawing/2014/main" id="{175616D8-0E08-4DE7-BACA-FFCB41FFA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535" y="232119"/>
            <a:ext cx="3401147" cy="60464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354"/>
        <p:cNvGrpSpPr/>
        <p:nvPr/>
      </p:nvGrpSpPr>
      <p:grpSpPr>
        <a:xfrm>
          <a:off x="0" y="0"/>
          <a:ext cx="0" cy="0"/>
          <a:chOff x="0" y="0"/>
          <a:chExt cx="0" cy="0"/>
        </a:xfrm>
      </p:grpSpPr>
      <p:sp>
        <p:nvSpPr>
          <p:cNvPr id="107" name="Rectangle 106">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9" name="Rectangle 108">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Google Shape;355;p49"/>
          <p:cNvSpPr txBox="1">
            <a:spLocks noGrp="1"/>
          </p:cNvSpPr>
          <p:nvPr>
            <p:ph type="title"/>
          </p:nvPr>
        </p:nvSpPr>
        <p:spPr>
          <a:xfrm>
            <a:off x="480805" y="1314450"/>
            <a:ext cx="2133002" cy="3680244"/>
          </a:xfrm>
          <a:prstGeom prst="rect">
            <a:avLst/>
          </a:prstGeom>
        </p:spPr>
        <p:txBody>
          <a:bodyPr spcFirstLastPara="1" lIns="91425" tIns="45700" rIns="91425" bIns="45700" anchorCtr="0">
            <a:normAutofit/>
          </a:bodyPr>
          <a:lstStyle/>
          <a:p>
            <a:pPr marL="0" marR="0" lvl="0" indent="0" algn="l" rtl="0">
              <a:spcBef>
                <a:spcPts val="0"/>
              </a:spcBef>
              <a:spcAft>
                <a:spcPts val="0"/>
              </a:spcAft>
              <a:buClr>
                <a:schemeClr val="dk2"/>
              </a:buClr>
              <a:buFont typeface="Questrial"/>
              <a:buNone/>
            </a:pPr>
            <a:r>
              <a:rPr lang="en-US" sz="3800" b="1" i="0" u="none" strike="noStrike" cap="none">
                <a:latin typeface="Questrial"/>
                <a:ea typeface="Questrial"/>
                <a:cs typeface="Questrial"/>
                <a:sym typeface="Questrial"/>
              </a:rPr>
              <a:t>Litmus</a:t>
            </a:r>
            <a:r>
              <a:rPr lang="en-US" sz="3800" b="0" i="0" u="none" strike="noStrike" cap="none">
                <a:latin typeface="Questrial"/>
                <a:ea typeface="Questrial"/>
                <a:cs typeface="Questrial"/>
                <a:sym typeface="Questrial"/>
              </a:rPr>
              <a:t>- A chemical indicator</a:t>
            </a:r>
            <a:endParaRPr lang="en-US" sz="3800"/>
          </a:p>
        </p:txBody>
      </p:sp>
      <p:pic>
        <p:nvPicPr>
          <p:cNvPr id="111" name="Picture 110">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113" name="Picture 112">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358" name="Google Shape;356;p49">
            <a:extLst>
              <a:ext uri="{FF2B5EF4-FFF2-40B4-BE49-F238E27FC236}">
                <a16:creationId xmlns:a16="http://schemas.microsoft.com/office/drawing/2014/main" id="{4AD78C03-BEA4-423D-9E64-7EFE7F426360}"/>
              </a:ext>
            </a:extLst>
          </p:cNvPr>
          <p:cNvGraphicFramePr>
            <a:graphicFrameLocks noGrp="1"/>
          </p:cNvGraphicFramePr>
          <p:nvPr>
            <p:ph idx="1"/>
            <p:extLst>
              <p:ext uri="{D42A27DB-BD31-4B8C-83A1-F6EECF244321}">
                <p14:modId xmlns:p14="http://schemas.microsoft.com/office/powerpoint/2010/main" val="2600568158"/>
              </p:ext>
            </p:extLst>
          </p:nvPr>
        </p:nvGraphicFramePr>
        <p:xfrm>
          <a:off x="3221502" y="323557"/>
          <a:ext cx="5725550" cy="61757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360"/>
        <p:cNvGrpSpPr/>
        <p:nvPr/>
      </p:nvGrpSpPr>
      <p:grpSpPr>
        <a:xfrm>
          <a:off x="0" y="0"/>
          <a:ext cx="0" cy="0"/>
          <a:chOff x="0" y="0"/>
          <a:chExt cx="0" cy="0"/>
        </a:xfrm>
      </p:grpSpPr>
      <p:sp>
        <p:nvSpPr>
          <p:cNvPr id="175" name="Rectangle 174">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7" name="Rectangle 176">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361" name="Google Shape;361;p50"/>
          <p:cNvSpPr txBox="1">
            <a:spLocks noGrp="1"/>
          </p:cNvSpPr>
          <p:nvPr>
            <p:ph type="title"/>
          </p:nvPr>
        </p:nvSpPr>
        <p:spPr>
          <a:xfrm>
            <a:off x="480805" y="1419900"/>
            <a:ext cx="2133002" cy="4018201"/>
          </a:xfrm>
          <a:prstGeom prst="rect">
            <a:avLst/>
          </a:prstGeom>
        </p:spPr>
        <p:txBody>
          <a:bodyPr spcFirstLastPara="1" lIns="91425" tIns="45700" rIns="91425" bIns="45700" anchorCtr="0">
            <a:normAutofit/>
          </a:bodyPr>
          <a:lstStyle/>
          <a:p>
            <a:pPr marL="0" marR="0" lvl="0" indent="0" algn="l" rtl="0">
              <a:spcBef>
                <a:spcPts val="0"/>
              </a:spcBef>
              <a:spcAft>
                <a:spcPts val="0"/>
              </a:spcAft>
              <a:buClr>
                <a:schemeClr val="dk2"/>
              </a:buClr>
              <a:buFont typeface="Questrial"/>
              <a:buNone/>
            </a:pPr>
            <a:r>
              <a:rPr lang="en-US" sz="3800" b="1" i="0" u="none" strike="noStrike" cap="none">
                <a:latin typeface="Questrial"/>
                <a:ea typeface="Questrial"/>
                <a:cs typeface="Questrial"/>
                <a:sym typeface="Questrial"/>
              </a:rPr>
              <a:t>pH Scale</a:t>
            </a:r>
            <a:endParaRPr lang="en-US" sz="3800"/>
          </a:p>
        </p:txBody>
      </p:sp>
      <p:sp>
        <p:nvSpPr>
          <p:cNvPr id="362" name="Google Shape;362;p50"/>
          <p:cNvSpPr txBox="1">
            <a:spLocks noGrp="1"/>
          </p:cNvSpPr>
          <p:nvPr>
            <p:ph idx="1"/>
          </p:nvPr>
        </p:nvSpPr>
        <p:spPr>
          <a:xfrm>
            <a:off x="3525756" y="1193576"/>
            <a:ext cx="4932443" cy="4470850"/>
          </a:xfrm>
          <a:prstGeom prst="rect">
            <a:avLst/>
          </a:prstGeom>
        </p:spPr>
        <p:txBody>
          <a:bodyPr spcFirstLastPara="1" lIns="91425" tIns="45700" rIns="91425" bIns="45700" anchor="ctr" anchorCtr="0">
            <a:normAutofit/>
          </a:bodyPr>
          <a:lstStyle/>
          <a:p>
            <a:pPr marL="319087" marR="0" lvl="0" indent="-319087" rtl="0">
              <a:lnSpc>
                <a:spcPct val="110000"/>
              </a:lnSpc>
              <a:spcBef>
                <a:spcPts val="0"/>
              </a:spcBef>
              <a:spcAft>
                <a:spcPts val="0"/>
              </a:spcAft>
              <a:buClr>
                <a:schemeClr val="accent2"/>
              </a:buClr>
              <a:buSzPts val="1560"/>
              <a:buFont typeface="Noto Sans Symbols"/>
              <a:buChar char="◻"/>
            </a:pPr>
            <a:r>
              <a:rPr lang="en-US" sz="1500" b="0" i="0" u="none">
                <a:latin typeface="Questrial"/>
                <a:ea typeface="Questrial"/>
                <a:cs typeface="Questrial"/>
                <a:sym typeface="Questrial"/>
              </a:rPr>
              <a:t>More specific way of comparing acids and basis</a:t>
            </a:r>
            <a:endParaRPr lang="en-US" sz="1500"/>
          </a:p>
          <a:p>
            <a:pPr marL="319087" marR="0" lvl="0" indent="-319087" rtl="0">
              <a:lnSpc>
                <a:spcPct val="110000"/>
              </a:lnSpc>
              <a:spcBef>
                <a:spcPts val="700"/>
              </a:spcBef>
              <a:spcAft>
                <a:spcPts val="0"/>
              </a:spcAft>
              <a:buClr>
                <a:schemeClr val="accent2"/>
              </a:buClr>
              <a:buSzPts val="1560"/>
              <a:buFont typeface="Noto Sans Symbols"/>
              <a:buChar char="◻"/>
            </a:pPr>
            <a:r>
              <a:rPr lang="en-US" sz="1500" b="0" i="0" u="none">
                <a:latin typeface="Questrial"/>
                <a:ea typeface="Questrial"/>
                <a:cs typeface="Questrial"/>
                <a:sym typeface="Questrial"/>
              </a:rPr>
              <a:t>Scale is from 0-14</a:t>
            </a:r>
            <a:endParaRPr lang="en-US" sz="1500"/>
          </a:p>
          <a:p>
            <a:pPr marL="319087" marR="0" lvl="0" indent="-319087" rtl="0">
              <a:lnSpc>
                <a:spcPct val="110000"/>
              </a:lnSpc>
              <a:spcBef>
                <a:spcPts val="700"/>
              </a:spcBef>
              <a:spcAft>
                <a:spcPts val="0"/>
              </a:spcAft>
              <a:buClr>
                <a:schemeClr val="accent2"/>
              </a:buClr>
              <a:buSzPts val="1560"/>
              <a:buFont typeface="Noto Sans Symbols"/>
              <a:buChar char="◻"/>
            </a:pPr>
            <a:r>
              <a:rPr lang="en-US" sz="1500" b="0" i="0" u="none">
                <a:latin typeface="Questrial"/>
                <a:ea typeface="Questrial"/>
                <a:cs typeface="Questrial"/>
                <a:sym typeface="Questrial"/>
              </a:rPr>
              <a:t>pH: 7.0 is neutral</a:t>
            </a:r>
            <a:endParaRPr lang="en-US" sz="1500"/>
          </a:p>
          <a:p>
            <a:pPr marL="319087" marR="0" lvl="0" indent="-319087" rtl="0">
              <a:lnSpc>
                <a:spcPct val="110000"/>
              </a:lnSpc>
              <a:spcBef>
                <a:spcPts val="700"/>
              </a:spcBef>
              <a:spcAft>
                <a:spcPts val="0"/>
              </a:spcAft>
              <a:buClr>
                <a:schemeClr val="accent2"/>
              </a:buClr>
              <a:buSzPts val="1560"/>
              <a:buFont typeface="Noto Sans Symbols"/>
              <a:buChar char="◻"/>
            </a:pPr>
            <a:r>
              <a:rPr lang="en-US" sz="1500" b="0" i="0" u="none">
                <a:latin typeface="Questrial"/>
                <a:ea typeface="Questrial"/>
                <a:cs typeface="Questrial"/>
                <a:sym typeface="Questrial"/>
              </a:rPr>
              <a:t>Lower than 7 is acidic, higher than 7 is basic</a:t>
            </a:r>
            <a:endParaRPr lang="en-US" sz="1500"/>
          </a:p>
          <a:p>
            <a:pPr marL="319087" marR="0" lvl="0" indent="-319087" rtl="0">
              <a:lnSpc>
                <a:spcPct val="110000"/>
              </a:lnSpc>
              <a:spcBef>
                <a:spcPts val="700"/>
              </a:spcBef>
              <a:spcAft>
                <a:spcPts val="0"/>
              </a:spcAft>
              <a:buClr>
                <a:schemeClr val="accent2"/>
              </a:buClr>
              <a:buSzPts val="1560"/>
              <a:buFont typeface="Noto Sans Symbols"/>
              <a:buChar char="◻"/>
            </a:pPr>
            <a:r>
              <a:rPr lang="en-US" sz="1500" b="0" i="0" u="none">
                <a:latin typeface="Questrial"/>
                <a:ea typeface="Questrial"/>
                <a:cs typeface="Questrial"/>
                <a:sym typeface="Questrial"/>
              </a:rPr>
              <a:t>Each pH unit represents  a 10X increase in acidity or alkalinity</a:t>
            </a:r>
            <a:endParaRPr lang="en-US" sz="1500"/>
          </a:p>
          <a:p>
            <a:pPr marL="319087" marR="0" lvl="0" indent="-319087" rtl="0">
              <a:lnSpc>
                <a:spcPct val="110000"/>
              </a:lnSpc>
              <a:spcBef>
                <a:spcPts val="700"/>
              </a:spcBef>
              <a:spcAft>
                <a:spcPts val="0"/>
              </a:spcAft>
              <a:buClr>
                <a:schemeClr val="accent2"/>
              </a:buClr>
              <a:buSzPts val="1560"/>
              <a:buFont typeface="Noto Sans Symbols"/>
              <a:buChar char="◻"/>
            </a:pPr>
            <a:r>
              <a:rPr lang="en-US" sz="1500" b="0" i="0" u="none">
                <a:latin typeface="Questrial"/>
                <a:ea typeface="Questrial"/>
                <a:cs typeface="Questrial"/>
                <a:sym typeface="Questrial"/>
              </a:rPr>
              <a:t>Universal indicator or pH paper will change a </a:t>
            </a:r>
            <a:r>
              <a:rPr lang="en-US" sz="1500" b="0" i="0" u="none" err="1">
                <a:latin typeface="Questrial"/>
                <a:ea typeface="Questrial"/>
                <a:cs typeface="Questrial"/>
                <a:sym typeface="Questrial"/>
              </a:rPr>
              <a:t>colour</a:t>
            </a:r>
            <a:r>
              <a:rPr lang="en-US" sz="1500" b="0" i="0" u="none">
                <a:latin typeface="Questrial"/>
                <a:ea typeface="Questrial"/>
                <a:cs typeface="Questrial"/>
                <a:sym typeface="Questrial"/>
              </a:rPr>
              <a:t> characteristic of a certain pH</a:t>
            </a:r>
            <a:endParaRPr lang="en-US" sz="1500"/>
          </a:p>
          <a:p>
            <a:pPr marL="639762" marR="0" lvl="1" indent="-284162" rtl="0">
              <a:lnSpc>
                <a:spcPct val="110000"/>
              </a:lnSpc>
              <a:spcBef>
                <a:spcPts val="500"/>
              </a:spcBef>
              <a:spcAft>
                <a:spcPts val="0"/>
              </a:spcAft>
              <a:buClr>
                <a:schemeClr val="accent1"/>
              </a:buClr>
              <a:buSzPts val="1820"/>
              <a:buFont typeface="Noto Sans Symbols"/>
              <a:buChar char="⬜"/>
            </a:pPr>
            <a:r>
              <a:rPr lang="en-US" sz="1500" b="0" i="0" u="none" strike="noStrike" cap="none" err="1">
                <a:latin typeface="Questrial"/>
                <a:ea typeface="Questrial"/>
                <a:cs typeface="Questrial"/>
                <a:sym typeface="Questrial"/>
              </a:rPr>
              <a:t>Colours</a:t>
            </a:r>
            <a:r>
              <a:rPr lang="en-US" sz="1500" b="0" i="0" u="none" strike="noStrike" cap="none">
                <a:latin typeface="Questrial"/>
                <a:ea typeface="Questrial"/>
                <a:cs typeface="Questrial"/>
                <a:sym typeface="Questrial"/>
              </a:rPr>
              <a:t> are matched against a chart that shows the range of </a:t>
            </a:r>
            <a:r>
              <a:rPr lang="en-US" sz="1500" b="0" i="0" u="none" strike="noStrike" cap="none" err="1">
                <a:latin typeface="Questrial"/>
                <a:ea typeface="Questrial"/>
                <a:cs typeface="Questrial"/>
                <a:sym typeface="Questrial"/>
              </a:rPr>
              <a:t>colours</a:t>
            </a:r>
            <a:r>
              <a:rPr lang="en-US" sz="1500" b="0" i="0" u="none" strike="noStrike" cap="none">
                <a:latin typeface="Questrial"/>
                <a:ea typeface="Questrial"/>
                <a:cs typeface="Questrial"/>
                <a:sym typeface="Questrial"/>
              </a:rPr>
              <a:t> for known pH values.</a:t>
            </a:r>
            <a:endParaRPr lang="en-US" sz="1500"/>
          </a:p>
        </p:txBody>
      </p:sp>
      <p:pic>
        <p:nvPicPr>
          <p:cNvPr id="181" name="Picture 180">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366"/>
        <p:cNvGrpSpPr/>
        <p:nvPr/>
      </p:nvGrpSpPr>
      <p:grpSpPr>
        <a:xfrm>
          <a:off x="0" y="0"/>
          <a:ext cx="0" cy="0"/>
          <a:chOff x="0" y="0"/>
          <a:chExt cx="0" cy="0"/>
        </a:xfrm>
      </p:grpSpPr>
      <p:pic>
        <p:nvPicPr>
          <p:cNvPr id="137" name="Picture 2">
            <a:extLst>
              <a:ext uri="{FF2B5EF4-FFF2-40B4-BE49-F238E27FC236}">
                <a16:creationId xmlns:a16="http://schemas.microsoft.com/office/drawing/2014/main" id="{06403CAC-6103-44C9-B687-A2C18173F2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38">
            <a:extLst>
              <a:ext uri="{FF2B5EF4-FFF2-40B4-BE49-F238E27FC236}">
                <a16:creationId xmlns:a16="http://schemas.microsoft.com/office/drawing/2014/main" id="{77669E88-AA72-437F-AA99-859F9E99ED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1" name="Rectangle 140">
            <a:extLst>
              <a:ext uri="{FF2B5EF4-FFF2-40B4-BE49-F238E27FC236}">
                <a16:creationId xmlns:a16="http://schemas.microsoft.com/office/drawing/2014/main" id="{A41BB019-A71D-4087-AE66-08CEEF20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2">
            <a:extLst>
              <a:ext uri="{FF2B5EF4-FFF2-40B4-BE49-F238E27FC236}">
                <a16:creationId xmlns:a16="http://schemas.microsoft.com/office/drawing/2014/main" id="{676AF0E1-C722-4C6E-BE83-785DF836DB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 ph scale on white background Royalty Free Vector Image">
            <a:extLst>
              <a:ext uri="{FF2B5EF4-FFF2-40B4-BE49-F238E27FC236}">
                <a16:creationId xmlns:a16="http://schemas.microsoft.com/office/drawing/2014/main" id="{1EB70338-7AF9-4020-AF0D-DDB7CBFC6C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260" b="26979"/>
          <a:stretch/>
        </p:blipFill>
        <p:spPr bwMode="auto">
          <a:xfrm>
            <a:off x="20" y="324617"/>
            <a:ext cx="9143980" cy="4190990"/>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a:extLst>
              <a:ext uri="{FF2B5EF4-FFF2-40B4-BE49-F238E27FC236}">
                <a16:creationId xmlns:a16="http://schemas.microsoft.com/office/drawing/2014/main" id="{4E0F8893-03EB-49F2-8AD6-A0AD999575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9144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47" name="Picture 146">
            <a:extLst>
              <a:ext uri="{FF2B5EF4-FFF2-40B4-BE49-F238E27FC236}">
                <a16:creationId xmlns:a16="http://schemas.microsoft.com/office/drawing/2014/main" id="{C3978BCD-FF8B-47F6-8B11-82F11F990E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67" name="Google Shape;367;p51"/>
          <p:cNvSpPr txBox="1">
            <a:spLocks noGrp="1"/>
          </p:cNvSpPr>
          <p:nvPr>
            <p:ph type="title"/>
          </p:nvPr>
        </p:nvSpPr>
        <p:spPr>
          <a:xfrm>
            <a:off x="859536" y="4437888"/>
            <a:ext cx="7424928" cy="1116711"/>
          </a:xfrm>
          <a:prstGeom prst="rect">
            <a:avLst/>
          </a:prstGeom>
        </p:spPr>
        <p:txBody>
          <a:bodyPr spcFirstLastPara="1" vert="horz" lIns="91440" tIns="45720" rIns="91440" bIns="45720" rtlCol="0" anchor="b" anchorCtr="0">
            <a:normAutofit/>
          </a:bodyPr>
          <a:lstStyle/>
          <a:p>
            <a:pPr marL="0" marR="0" lvl="0" indent="0">
              <a:spcAft>
                <a:spcPts val="0"/>
              </a:spcAft>
              <a:buClr>
                <a:schemeClr val="dk2"/>
              </a:buClr>
            </a:pPr>
            <a:r>
              <a:rPr lang="en-US" sz="4800" b="0" i="0" u="none" strike="noStrike">
                <a:sym typeface="Questrial"/>
              </a:rPr>
              <a:t>pH Scale</a:t>
            </a:r>
            <a:endParaRPr lang="en-US" sz="4800"/>
          </a:p>
        </p:txBody>
      </p:sp>
      <p:sp>
        <p:nvSpPr>
          <p:cNvPr id="373" name="Content Placeholder 372">
            <a:extLst>
              <a:ext uri="{FF2B5EF4-FFF2-40B4-BE49-F238E27FC236}">
                <a16:creationId xmlns:a16="http://schemas.microsoft.com/office/drawing/2014/main" id="{72A56AA8-EBAB-4AA2-B9D6-9761D067CF5A}"/>
              </a:ext>
            </a:extLst>
          </p:cNvPr>
          <p:cNvSpPr>
            <a:spLocks noGrp="1"/>
          </p:cNvSpPr>
          <p:nvPr>
            <p:ph idx="1"/>
          </p:nvPr>
        </p:nvSpPr>
        <p:spPr>
          <a:xfrm>
            <a:off x="1313259" y="5481448"/>
            <a:ext cx="6517482" cy="535939"/>
          </a:xfrm>
        </p:spPr>
        <p:txBody>
          <a:bodyPr vert="horz" lIns="91440" tIns="45720" rIns="91440" bIns="45720" rtlCol="0">
            <a:normAutofit/>
          </a:bodyPr>
          <a:lstStyle/>
          <a:p>
            <a:pPr marL="0" marR="0" lvl="0" indent="0" algn="ctr">
              <a:spcAft>
                <a:spcPts val="0"/>
              </a:spcAft>
              <a:buNone/>
            </a:pPr>
            <a:r>
              <a:rPr lang="en-US" sz="2200" b="0" i="0" u="none" strike="noStrike">
                <a:solidFill>
                  <a:schemeClr val="tx1">
                    <a:lumMod val="50000"/>
                    <a:lumOff val="50000"/>
                  </a:schemeClr>
                </a:solidFill>
                <a:sym typeface="Arial"/>
              </a:rPr>
              <a:t>How does a pH </a:t>
            </a:r>
            <a:r>
              <a:rPr lang="en-US" sz="2200">
                <a:solidFill>
                  <a:schemeClr val="tx1">
                    <a:lumMod val="50000"/>
                    <a:lumOff val="50000"/>
                  </a:schemeClr>
                </a:solidFill>
                <a:sym typeface="Arial"/>
              </a:rPr>
              <a:t>scale</a:t>
            </a:r>
            <a:r>
              <a:rPr lang="en-US" sz="2200" b="0" i="0" u="none" strike="noStrike">
                <a:solidFill>
                  <a:schemeClr val="tx1">
                    <a:lumMod val="50000"/>
                    <a:lumOff val="50000"/>
                  </a:schemeClr>
                </a:solidFill>
                <a:sym typeface="Arial"/>
              </a:rPr>
              <a:t> work?</a:t>
            </a:r>
            <a:endParaRPr lang="en-US" sz="2200">
              <a:solidFill>
                <a:schemeClr val="tx1">
                  <a:lumMod val="50000"/>
                  <a:lumOff val="5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373"/>
        <p:cNvGrpSpPr/>
        <p:nvPr/>
      </p:nvGrpSpPr>
      <p:grpSpPr>
        <a:xfrm>
          <a:off x="0" y="0"/>
          <a:ext cx="0" cy="0"/>
          <a:chOff x="0" y="0"/>
          <a:chExt cx="0" cy="0"/>
        </a:xfrm>
      </p:grpSpPr>
      <p:sp>
        <p:nvSpPr>
          <p:cNvPr id="254" name="Rectangle 253">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6" name="Rectangle 255">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Google Shape;374;p52"/>
          <p:cNvSpPr txBox="1">
            <a:spLocks noGrp="1"/>
          </p:cNvSpPr>
          <p:nvPr>
            <p:ph type="title"/>
          </p:nvPr>
        </p:nvSpPr>
        <p:spPr>
          <a:xfrm>
            <a:off x="480805" y="1314450"/>
            <a:ext cx="2133002" cy="3680244"/>
          </a:xfrm>
          <a:prstGeom prst="rect">
            <a:avLst/>
          </a:prstGeom>
        </p:spPr>
        <p:txBody>
          <a:bodyPr spcFirstLastPara="1" lIns="91425" tIns="45700" rIns="91425" bIns="45700" anchorCtr="0">
            <a:normAutofit/>
          </a:bodyPr>
          <a:lstStyle/>
          <a:p>
            <a:pPr marL="0" marR="0" lvl="0" indent="0" algn="l" rtl="0">
              <a:spcBef>
                <a:spcPts val="0"/>
              </a:spcBef>
              <a:spcAft>
                <a:spcPts val="0"/>
              </a:spcAft>
              <a:buClr>
                <a:schemeClr val="dk2"/>
              </a:buClr>
              <a:buFont typeface="Questrial"/>
              <a:buNone/>
            </a:pPr>
            <a:r>
              <a:rPr lang="en-US" sz="2700" b="0" i="0" u="none" strike="noStrike" cap="none">
                <a:latin typeface="Questrial"/>
                <a:ea typeface="Questrial"/>
                <a:cs typeface="Questrial"/>
                <a:sym typeface="Questrial"/>
              </a:rPr>
              <a:t>What is Acid Precipitation?</a:t>
            </a:r>
            <a:endParaRPr lang="en-US" sz="2700"/>
          </a:p>
        </p:txBody>
      </p:sp>
      <p:pic>
        <p:nvPicPr>
          <p:cNvPr id="258" name="Picture 257">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385" name="Picture 384">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377" name="Google Shape;375;p52">
            <a:extLst>
              <a:ext uri="{FF2B5EF4-FFF2-40B4-BE49-F238E27FC236}">
                <a16:creationId xmlns:a16="http://schemas.microsoft.com/office/drawing/2014/main" id="{4B899BF1-C181-48CC-BE2F-5F7EA5807130}"/>
              </a:ext>
            </a:extLst>
          </p:cNvPr>
          <p:cNvGraphicFramePr>
            <a:graphicFrameLocks noGrp="1"/>
          </p:cNvGraphicFramePr>
          <p:nvPr>
            <p:ph idx="1"/>
            <p:extLst>
              <p:ext uri="{D42A27DB-BD31-4B8C-83A1-F6EECF244321}">
                <p14:modId xmlns:p14="http://schemas.microsoft.com/office/powerpoint/2010/main" val="2988694964"/>
              </p:ext>
            </p:extLst>
          </p:nvPr>
        </p:nvGraphicFramePr>
        <p:xfrm>
          <a:off x="3114008" y="182880"/>
          <a:ext cx="5861180" cy="63726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386"/>
        <p:cNvGrpSpPr/>
        <p:nvPr/>
      </p:nvGrpSpPr>
      <p:grpSpPr>
        <a:xfrm>
          <a:off x="0" y="0"/>
          <a:ext cx="0" cy="0"/>
          <a:chOff x="0" y="0"/>
          <a:chExt cx="0" cy="0"/>
        </a:xfrm>
      </p:grpSpPr>
      <p:pic>
        <p:nvPicPr>
          <p:cNvPr id="391" name="Picture 2">
            <a:extLst>
              <a:ext uri="{FF2B5EF4-FFF2-40B4-BE49-F238E27FC236}">
                <a16:creationId xmlns:a16="http://schemas.microsoft.com/office/drawing/2014/main" id="{06403CAC-6103-44C9-B687-A2C18173F2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92" name="Picture 75">
            <a:extLst>
              <a:ext uri="{FF2B5EF4-FFF2-40B4-BE49-F238E27FC236}">
                <a16:creationId xmlns:a16="http://schemas.microsoft.com/office/drawing/2014/main" id="{9FE846C3-878B-4A61-87F4-2A5656E986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87" name="Google Shape;387;p54"/>
          <p:cNvSpPr txBox="1">
            <a:spLocks noGrp="1"/>
          </p:cNvSpPr>
          <p:nvPr>
            <p:ph type="title"/>
          </p:nvPr>
        </p:nvSpPr>
        <p:spPr>
          <a:xfrm>
            <a:off x="685331" y="618517"/>
            <a:ext cx="7773338" cy="1596177"/>
          </a:xfrm>
          <a:prstGeom prst="rect">
            <a:avLst/>
          </a:prstGeom>
        </p:spPr>
        <p:txBody>
          <a:bodyPr spcFirstLastPara="1" vert="horz" lIns="91440" tIns="45720" rIns="91440" bIns="45720" rtlCol="0" anchor="ctr" anchorCtr="0">
            <a:normAutofit/>
          </a:bodyPr>
          <a:lstStyle/>
          <a:p>
            <a:pPr marL="0" marR="0" lvl="0" indent="0">
              <a:spcAft>
                <a:spcPts val="0"/>
              </a:spcAft>
              <a:buClr>
                <a:schemeClr val="dk2"/>
              </a:buClr>
            </a:pPr>
            <a:r>
              <a:rPr lang="en-US" b="0" i="0" u="none" strike="noStrike">
                <a:sym typeface="Questrial"/>
              </a:rPr>
              <a:t>What are the four major problems associated with acid precipitation?</a:t>
            </a:r>
            <a:endParaRPr lang="en-US"/>
          </a:p>
        </p:txBody>
      </p:sp>
      <p:pic>
        <p:nvPicPr>
          <p:cNvPr id="389" name="Google Shape;389;p54" descr="acid-rain-stone-erosion-of-statue-1.jpg"/>
          <p:cNvPicPr preferRelativeResize="0">
            <a:picLocks noGrp="1"/>
          </p:cNvPicPr>
          <p:nvPr>
            <p:ph sz="half" idx="2"/>
          </p:nvPr>
        </p:nvPicPr>
        <p:blipFill rotWithShape="1">
          <a:blip r:embed="rId5"/>
          <a:srcRect l="13805" r="38425"/>
          <a:stretch/>
        </p:blipFill>
        <p:spPr>
          <a:xfrm>
            <a:off x="685330" y="2505456"/>
            <a:ext cx="2620850" cy="2935224"/>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88" name="Google Shape;388;p54"/>
          <p:cNvSpPr txBox="1">
            <a:spLocks noGrp="1"/>
          </p:cNvSpPr>
          <p:nvPr>
            <p:ph sz="half" idx="1"/>
          </p:nvPr>
        </p:nvSpPr>
        <p:spPr>
          <a:xfrm>
            <a:off x="3628360" y="2367092"/>
            <a:ext cx="5262422" cy="4202520"/>
          </a:xfrm>
          <a:prstGeom prst="rect">
            <a:avLst/>
          </a:prstGeom>
        </p:spPr>
        <p:txBody>
          <a:bodyPr spcFirstLastPara="1" vert="horz" lIns="91440" tIns="45720" rIns="91440" bIns="45720" rtlCol="0" anchorCtr="0">
            <a:normAutofit/>
          </a:bodyPr>
          <a:lstStyle/>
          <a:p>
            <a:pPr marL="514350" marR="0" lvl="0">
              <a:spcBef>
                <a:spcPts val="0"/>
              </a:spcBef>
              <a:spcAft>
                <a:spcPts val="0"/>
              </a:spcAft>
              <a:buSzPts val="1740"/>
            </a:pPr>
            <a:r>
              <a:rPr lang="en-US" sz="2400" b="0" i="0" u="none" dirty="0">
                <a:sym typeface="Questrial"/>
              </a:rPr>
              <a:t>Destroys aquatic ecosystems</a:t>
            </a:r>
            <a:endParaRPr lang="en-US" sz="2400" dirty="0"/>
          </a:p>
          <a:p>
            <a:pPr marL="514350" marR="0" lvl="0">
              <a:spcBef>
                <a:spcPts val="700"/>
              </a:spcBef>
              <a:spcAft>
                <a:spcPts val="0"/>
              </a:spcAft>
              <a:buSzPts val="1740"/>
            </a:pPr>
            <a:r>
              <a:rPr lang="en-US" sz="2400" b="0" i="0" u="none" dirty="0">
                <a:sym typeface="Questrial"/>
              </a:rPr>
              <a:t>Reduces productivity of crops due to damage to plants</a:t>
            </a:r>
            <a:endParaRPr lang="en-US" sz="2400" dirty="0"/>
          </a:p>
          <a:p>
            <a:pPr marL="514350" marR="0" lvl="0">
              <a:spcBef>
                <a:spcPts val="700"/>
              </a:spcBef>
              <a:spcAft>
                <a:spcPts val="0"/>
              </a:spcAft>
              <a:buSzPts val="1740"/>
            </a:pPr>
            <a:r>
              <a:rPr lang="en-US" sz="2400" b="0" i="0" u="none" dirty="0">
                <a:sym typeface="Questrial"/>
              </a:rPr>
              <a:t>Harms other vegetation</a:t>
            </a:r>
            <a:endParaRPr lang="en-US" sz="2400" dirty="0"/>
          </a:p>
          <a:p>
            <a:pPr marL="514350" marR="0" lvl="0">
              <a:spcBef>
                <a:spcPts val="700"/>
              </a:spcBef>
              <a:spcAft>
                <a:spcPts val="0"/>
              </a:spcAft>
              <a:buSzPts val="1740"/>
            </a:pPr>
            <a:r>
              <a:rPr lang="en-US" sz="2400" b="0" i="0" u="none" dirty="0">
                <a:sym typeface="Questrial"/>
              </a:rPr>
              <a:t>Accelerates decay of building</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394"/>
        <p:cNvGrpSpPr/>
        <p:nvPr/>
      </p:nvGrpSpPr>
      <p:grpSpPr>
        <a:xfrm>
          <a:off x="0" y="0"/>
          <a:ext cx="0" cy="0"/>
          <a:chOff x="0" y="0"/>
          <a:chExt cx="0" cy="0"/>
        </a:xfrm>
      </p:grpSpPr>
      <p:sp>
        <p:nvSpPr>
          <p:cNvPr id="81" name="Rectangle 8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3" name="Rectangle 8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395" name="Google Shape;395;p55"/>
          <p:cNvSpPr txBox="1">
            <a:spLocks noGrp="1"/>
          </p:cNvSpPr>
          <p:nvPr>
            <p:ph type="title"/>
          </p:nvPr>
        </p:nvSpPr>
        <p:spPr>
          <a:xfrm>
            <a:off x="480805" y="1419900"/>
            <a:ext cx="2133002" cy="4018201"/>
          </a:xfrm>
          <a:prstGeom prst="rect">
            <a:avLst/>
          </a:prstGeom>
        </p:spPr>
        <p:txBody>
          <a:bodyPr spcFirstLastPara="1" lIns="91425" tIns="45700" rIns="91425" bIns="45700" anchorCtr="0">
            <a:normAutofit/>
          </a:bodyPr>
          <a:lstStyle/>
          <a:p>
            <a:pPr marL="0" marR="0" lvl="0" indent="0" algn="l" rtl="0">
              <a:spcBef>
                <a:spcPts val="0"/>
              </a:spcBef>
              <a:spcAft>
                <a:spcPts val="0"/>
              </a:spcAft>
              <a:buClr>
                <a:schemeClr val="dk2"/>
              </a:buClr>
              <a:buFont typeface="Questrial"/>
              <a:buNone/>
            </a:pPr>
            <a:r>
              <a:rPr lang="en-US" sz="3500" b="0" i="0" u="none" strike="noStrike" cap="none">
                <a:latin typeface="Questrial"/>
                <a:ea typeface="Questrial"/>
                <a:cs typeface="Questrial"/>
                <a:sym typeface="Questrial"/>
              </a:rPr>
              <a:t>Using Chemistry to Control Acid Effects</a:t>
            </a:r>
            <a:endParaRPr lang="en-US" sz="3500"/>
          </a:p>
        </p:txBody>
      </p:sp>
      <p:sp>
        <p:nvSpPr>
          <p:cNvPr id="396" name="Google Shape;396;p55"/>
          <p:cNvSpPr txBox="1">
            <a:spLocks noGrp="1"/>
          </p:cNvSpPr>
          <p:nvPr>
            <p:ph idx="1"/>
          </p:nvPr>
        </p:nvSpPr>
        <p:spPr>
          <a:xfrm>
            <a:off x="3291840" y="253218"/>
            <a:ext cx="5627077" cy="6231988"/>
          </a:xfrm>
          <a:prstGeom prst="rect">
            <a:avLst/>
          </a:prstGeom>
        </p:spPr>
        <p:txBody>
          <a:bodyPr spcFirstLastPara="1" lIns="91425" tIns="45700" rIns="91425" bIns="45700" anchor="ctr" anchorCtr="0">
            <a:normAutofit/>
          </a:bodyPr>
          <a:lstStyle/>
          <a:p>
            <a:pPr marL="319087" marR="0" lvl="0" indent="-319087" rtl="0">
              <a:spcBef>
                <a:spcPts val="0"/>
              </a:spcBef>
              <a:spcAft>
                <a:spcPts val="0"/>
              </a:spcAft>
              <a:buClr>
                <a:schemeClr val="accent2"/>
              </a:buClr>
              <a:buSzPts val="1740"/>
              <a:buFont typeface="Noto Sans Symbols"/>
              <a:buChar char="◻"/>
            </a:pPr>
            <a:r>
              <a:rPr lang="en-US" b="0" i="0" u="none" dirty="0">
                <a:latin typeface="Questrial"/>
                <a:ea typeface="Questrial"/>
                <a:cs typeface="Questrial"/>
                <a:sym typeface="Questrial"/>
              </a:rPr>
              <a:t>Liming</a:t>
            </a:r>
            <a:endParaRPr lang="en-US" dirty="0"/>
          </a:p>
          <a:p>
            <a:pPr marL="639762" marR="0" lvl="1" indent="-284162" rtl="0">
              <a:spcBef>
                <a:spcPts val="500"/>
              </a:spcBef>
              <a:spcAft>
                <a:spcPts val="0"/>
              </a:spcAft>
              <a:buClr>
                <a:schemeClr val="accent1"/>
              </a:buClr>
              <a:buSzPts val="1820"/>
              <a:buFont typeface="Noto Sans Symbols"/>
              <a:buChar char="⬜"/>
            </a:pPr>
            <a:r>
              <a:rPr lang="en-US" b="0" i="0" u="none" strike="noStrike" cap="none" dirty="0">
                <a:latin typeface="Questrial"/>
                <a:ea typeface="Questrial"/>
                <a:cs typeface="Questrial"/>
                <a:sym typeface="Questrial"/>
              </a:rPr>
              <a:t>Involves adding calcium carbonate (limestone) to an acidified lake</a:t>
            </a:r>
            <a:endParaRPr lang="en-US" dirty="0"/>
          </a:p>
          <a:p>
            <a:pPr marL="639762" marR="0" lvl="1" indent="-284162" rtl="0">
              <a:spcBef>
                <a:spcPts val="500"/>
              </a:spcBef>
              <a:spcAft>
                <a:spcPts val="0"/>
              </a:spcAft>
              <a:buClr>
                <a:schemeClr val="accent1"/>
              </a:buClr>
              <a:buSzPts val="1820"/>
              <a:buFont typeface="Noto Sans Symbols"/>
              <a:buChar char="⬜"/>
            </a:pPr>
            <a:r>
              <a:rPr lang="en-US" b="0" i="0" u="none" strike="noStrike" cap="none" dirty="0">
                <a:latin typeface="Questrial"/>
                <a:ea typeface="Questrial"/>
                <a:cs typeface="Questrial"/>
                <a:sym typeface="Questrial"/>
              </a:rPr>
              <a:t>The calcium carbonate neutralizes the acid in the lake in what is referred to as an </a:t>
            </a:r>
            <a:r>
              <a:rPr lang="en-US" b="1" i="0" u="none" strike="noStrike" cap="none" dirty="0">
                <a:latin typeface="Questrial"/>
                <a:ea typeface="Questrial"/>
                <a:cs typeface="Questrial"/>
                <a:sym typeface="Questrial"/>
              </a:rPr>
              <a:t>acid-base</a:t>
            </a:r>
            <a:r>
              <a:rPr lang="en-US" b="0" i="0" u="none" strike="noStrike" cap="none" dirty="0">
                <a:latin typeface="Questrial"/>
                <a:ea typeface="Questrial"/>
                <a:cs typeface="Questrial"/>
                <a:sym typeface="Questrial"/>
              </a:rPr>
              <a:t> </a:t>
            </a:r>
            <a:r>
              <a:rPr lang="en-US" b="1" i="0" u="none" strike="noStrike" cap="none" dirty="0">
                <a:latin typeface="Questrial"/>
                <a:ea typeface="Questrial"/>
                <a:cs typeface="Questrial"/>
                <a:sym typeface="Questrial"/>
              </a:rPr>
              <a:t>neutralization</a:t>
            </a:r>
            <a:r>
              <a:rPr lang="en-US" b="0" i="0" u="none" strike="noStrike" cap="none" dirty="0">
                <a:latin typeface="Questrial"/>
                <a:ea typeface="Questrial"/>
                <a:cs typeface="Questrial"/>
                <a:sym typeface="Questrial"/>
              </a:rPr>
              <a:t> reaction</a:t>
            </a:r>
            <a:endParaRPr lang="en-US" dirty="0"/>
          </a:p>
          <a:p>
            <a:pPr marL="319087" marR="0" lvl="0" indent="-319087" rtl="0">
              <a:spcBef>
                <a:spcPts val="700"/>
              </a:spcBef>
              <a:spcAft>
                <a:spcPts val="0"/>
              </a:spcAft>
              <a:buClr>
                <a:schemeClr val="accent2"/>
              </a:buClr>
              <a:buSzPts val="1740"/>
              <a:buFont typeface="Noto Sans Symbols"/>
              <a:buChar char="◻"/>
            </a:pPr>
            <a:r>
              <a:rPr lang="en-US" b="0" i="0" u="none" dirty="0">
                <a:latin typeface="Questrial"/>
                <a:ea typeface="Questrial"/>
                <a:cs typeface="Questrial"/>
                <a:sym typeface="Questrial"/>
              </a:rPr>
              <a:t>Scrubbers</a:t>
            </a:r>
            <a:endParaRPr lang="en-US" dirty="0"/>
          </a:p>
          <a:p>
            <a:pPr marL="639762" marR="0" lvl="1" indent="-284162" rtl="0">
              <a:spcBef>
                <a:spcPts val="500"/>
              </a:spcBef>
              <a:spcAft>
                <a:spcPts val="0"/>
              </a:spcAft>
              <a:buClr>
                <a:schemeClr val="accent1"/>
              </a:buClr>
              <a:buSzPts val="1820"/>
              <a:buFont typeface="Noto Sans Symbols"/>
              <a:buChar char="⬜"/>
            </a:pPr>
            <a:r>
              <a:rPr lang="en-US" b="0" i="0" u="none" strike="noStrike" cap="none" dirty="0">
                <a:latin typeface="Questrial"/>
                <a:ea typeface="Questrial"/>
                <a:cs typeface="Questrial"/>
                <a:sym typeface="Questrial"/>
              </a:rPr>
              <a:t>Use limestone mixed with water.  </a:t>
            </a:r>
            <a:endParaRPr lang="en-US" dirty="0"/>
          </a:p>
          <a:p>
            <a:pPr marL="639762" marR="0" lvl="1" indent="-284162" rtl="0">
              <a:spcBef>
                <a:spcPts val="500"/>
              </a:spcBef>
              <a:spcAft>
                <a:spcPts val="0"/>
              </a:spcAft>
              <a:buClr>
                <a:schemeClr val="accent1"/>
              </a:buClr>
              <a:buSzPts val="1820"/>
              <a:buFont typeface="Noto Sans Symbols"/>
              <a:buChar char="⬜"/>
            </a:pPr>
            <a:r>
              <a:rPr lang="en-US" b="0" i="0" u="none" strike="noStrike" cap="none" dirty="0">
                <a:latin typeface="Questrial"/>
                <a:ea typeface="Questrial"/>
                <a:cs typeface="Questrial"/>
                <a:sym typeface="Questrial"/>
              </a:rPr>
              <a:t>Toxic gases are passed through this mixture that absorbs sulfur particles, preventing them from entering the atmosphere.</a:t>
            </a:r>
            <a:endParaRPr lang="en-US" dirty="0"/>
          </a:p>
          <a:p>
            <a:pPr marL="319088" marR="0" lvl="0" indent="-220028" rtl="0">
              <a:spcBef>
                <a:spcPts val="700"/>
              </a:spcBef>
              <a:spcAft>
                <a:spcPts val="0"/>
              </a:spcAft>
              <a:buClr>
                <a:schemeClr val="accent2"/>
              </a:buClr>
              <a:buSzPts val="1560"/>
              <a:buFont typeface="Noto Sans Symbols"/>
              <a:buNone/>
            </a:pPr>
            <a:endParaRPr lang="en-US" b="0" i="0" u="none" strike="noStrike" cap="none" dirty="0">
              <a:latin typeface="Questrial"/>
              <a:ea typeface="Questrial"/>
              <a:cs typeface="Questrial"/>
              <a:sym typeface="Questrial"/>
            </a:endParaRPr>
          </a:p>
        </p:txBody>
      </p:sp>
      <p:pic>
        <p:nvPicPr>
          <p:cNvPr id="87" name="Picture 8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6">
                                            <p:txEl>
                                              <p:pRg st="0" end="0"/>
                                            </p:txEl>
                                          </p:spTgt>
                                        </p:tgtEl>
                                        <p:attrNameLst>
                                          <p:attrName>style.visibility</p:attrName>
                                        </p:attrNameLst>
                                      </p:cBhvr>
                                      <p:to>
                                        <p:strVal val="visible"/>
                                      </p:to>
                                    </p:set>
                                    <p:anim calcmode="lin" valueType="num">
                                      <p:cBhvr additive="base">
                                        <p:cTn id="7" dur="500"/>
                                        <p:tgtEl>
                                          <p:spTgt spid="3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6">
                                            <p:txEl>
                                              <p:pRg st="1" end="1"/>
                                            </p:txEl>
                                          </p:spTgt>
                                        </p:tgtEl>
                                        <p:attrNameLst>
                                          <p:attrName>style.visibility</p:attrName>
                                        </p:attrNameLst>
                                      </p:cBhvr>
                                      <p:to>
                                        <p:strVal val="visible"/>
                                      </p:to>
                                    </p:set>
                                    <p:anim calcmode="lin" valueType="num">
                                      <p:cBhvr additive="base">
                                        <p:cTn id="12" dur="500"/>
                                        <p:tgtEl>
                                          <p:spTgt spid="39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96">
                                            <p:txEl>
                                              <p:pRg st="2" end="2"/>
                                            </p:txEl>
                                          </p:spTgt>
                                        </p:tgtEl>
                                        <p:attrNameLst>
                                          <p:attrName>style.visibility</p:attrName>
                                        </p:attrNameLst>
                                      </p:cBhvr>
                                      <p:to>
                                        <p:strVal val="visible"/>
                                      </p:to>
                                    </p:set>
                                    <p:anim calcmode="lin" valueType="num">
                                      <p:cBhvr additive="base">
                                        <p:cTn id="17" dur="500"/>
                                        <p:tgtEl>
                                          <p:spTgt spid="39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96">
                                            <p:txEl>
                                              <p:pRg st="3" end="3"/>
                                            </p:txEl>
                                          </p:spTgt>
                                        </p:tgtEl>
                                        <p:attrNameLst>
                                          <p:attrName>style.visibility</p:attrName>
                                        </p:attrNameLst>
                                      </p:cBhvr>
                                      <p:to>
                                        <p:strVal val="visible"/>
                                      </p:to>
                                    </p:set>
                                    <p:anim calcmode="lin" valueType="num">
                                      <p:cBhvr additive="base">
                                        <p:cTn id="22" dur="500"/>
                                        <p:tgtEl>
                                          <p:spTgt spid="39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96">
                                            <p:txEl>
                                              <p:pRg st="4" end="4"/>
                                            </p:txEl>
                                          </p:spTgt>
                                        </p:tgtEl>
                                        <p:attrNameLst>
                                          <p:attrName>style.visibility</p:attrName>
                                        </p:attrNameLst>
                                      </p:cBhvr>
                                      <p:to>
                                        <p:strVal val="visible"/>
                                      </p:to>
                                    </p:set>
                                    <p:anim calcmode="lin" valueType="num">
                                      <p:cBhvr additive="base">
                                        <p:cTn id="27" dur="500"/>
                                        <p:tgtEl>
                                          <p:spTgt spid="39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96">
                                            <p:txEl>
                                              <p:pRg st="5" end="5"/>
                                            </p:txEl>
                                          </p:spTgt>
                                        </p:tgtEl>
                                        <p:attrNameLst>
                                          <p:attrName>style.visibility</p:attrName>
                                        </p:attrNameLst>
                                      </p:cBhvr>
                                      <p:to>
                                        <p:strVal val="visible"/>
                                      </p:to>
                                    </p:set>
                                    <p:anim calcmode="lin" valueType="num">
                                      <p:cBhvr additive="base">
                                        <p:cTn id="32" dur="500"/>
                                        <p:tgtEl>
                                          <p:spTgt spid="39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96">
                                            <p:txEl>
                                              <p:pRg st="6" end="6"/>
                                            </p:txEl>
                                          </p:spTgt>
                                        </p:tgtEl>
                                        <p:attrNameLst>
                                          <p:attrName>style.visibility</p:attrName>
                                        </p:attrNameLst>
                                      </p:cBhvr>
                                      <p:to>
                                        <p:strVal val="visible"/>
                                      </p:to>
                                    </p:set>
                                    <p:anim calcmode="lin" valueType="num">
                                      <p:cBhvr additive="base">
                                        <p:cTn id="37" dur="500"/>
                                        <p:tgtEl>
                                          <p:spTgt spid="39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400"/>
        <p:cNvGrpSpPr/>
        <p:nvPr/>
      </p:nvGrpSpPr>
      <p:grpSpPr>
        <a:xfrm>
          <a:off x="0" y="0"/>
          <a:ext cx="0" cy="0"/>
          <a:chOff x="0" y="0"/>
          <a:chExt cx="0" cy="0"/>
        </a:xfrm>
      </p:grpSpPr>
      <p:pic>
        <p:nvPicPr>
          <p:cNvPr id="152" name="Picture 2">
            <a:extLst>
              <a:ext uri="{FF2B5EF4-FFF2-40B4-BE49-F238E27FC236}">
                <a16:creationId xmlns:a16="http://schemas.microsoft.com/office/drawing/2014/main" id="{E77D5960-B3B3-4AE1-8BBD-3C55D906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53">
            <a:extLst>
              <a:ext uri="{FF2B5EF4-FFF2-40B4-BE49-F238E27FC236}">
                <a16:creationId xmlns:a16="http://schemas.microsoft.com/office/drawing/2014/main" id="{9FB9CC80-2FAF-48FC-8450-4A57460F94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1" name="Google Shape;401;p56"/>
          <p:cNvSpPr txBox="1">
            <a:spLocks noGrp="1"/>
          </p:cNvSpPr>
          <p:nvPr>
            <p:ph type="title"/>
          </p:nvPr>
        </p:nvSpPr>
        <p:spPr>
          <a:xfrm>
            <a:off x="685331" y="618517"/>
            <a:ext cx="7773338" cy="1596177"/>
          </a:xfrm>
          <a:prstGeom prst="rect">
            <a:avLst/>
          </a:prstGeom>
        </p:spPr>
        <p:txBody>
          <a:bodyPr spcFirstLastPara="1" vert="horz" lIns="91440" tIns="45720" rIns="91440" bIns="45720" rtlCol="0" anchor="ctr" anchorCtr="0">
            <a:normAutofit/>
          </a:bodyPr>
          <a:lstStyle/>
          <a:p>
            <a:pPr marL="0" marR="0" lvl="0" indent="0">
              <a:spcAft>
                <a:spcPts val="0"/>
              </a:spcAft>
              <a:buClr>
                <a:schemeClr val="dk2"/>
              </a:buClr>
            </a:pPr>
            <a:r>
              <a:rPr lang="en-US" b="0" i="0" u="none" strike="noStrike">
                <a:sym typeface="Questrial"/>
              </a:rPr>
              <a:t>Using Chemistry to Control Acid Effects</a:t>
            </a:r>
            <a:endParaRPr lang="en-US"/>
          </a:p>
        </p:txBody>
      </p:sp>
      <p:pic>
        <p:nvPicPr>
          <p:cNvPr id="403" name="Google Shape;403;p56" descr="A screenshot of a cell phone&#10;&#10;Description automatically generated"/>
          <p:cNvPicPr preferRelativeResize="0">
            <a:picLocks noGrp="1"/>
          </p:cNvPicPr>
          <p:nvPr>
            <p:ph sz="half" idx="2"/>
          </p:nvPr>
        </p:nvPicPr>
        <p:blipFill rotWithShape="1">
          <a:blip r:embed="rId5"/>
          <a:stretch/>
        </p:blipFill>
        <p:spPr>
          <a:xfrm>
            <a:off x="685330" y="3000077"/>
            <a:ext cx="2620850" cy="1945981"/>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402" name="Google Shape;402;p56"/>
          <p:cNvSpPr txBox="1">
            <a:spLocks noGrp="1"/>
          </p:cNvSpPr>
          <p:nvPr>
            <p:ph sz="half" idx="1"/>
          </p:nvPr>
        </p:nvSpPr>
        <p:spPr>
          <a:xfrm>
            <a:off x="3628360" y="2367092"/>
            <a:ext cx="4829840" cy="3424107"/>
          </a:xfrm>
          <a:prstGeom prst="rect">
            <a:avLst/>
          </a:prstGeom>
        </p:spPr>
        <p:txBody>
          <a:bodyPr spcFirstLastPara="1" vert="horz" lIns="91440" tIns="45720" rIns="91440" bIns="45720" rtlCol="0" anchorCtr="0">
            <a:normAutofit/>
          </a:bodyPr>
          <a:lstStyle/>
          <a:p>
            <a:pPr marL="319087" marR="0" lvl="0">
              <a:spcBef>
                <a:spcPts val="0"/>
              </a:spcBef>
              <a:spcAft>
                <a:spcPts val="0"/>
              </a:spcAft>
              <a:buSzPts val="1740"/>
            </a:pPr>
            <a:r>
              <a:rPr lang="en-US" b="0" i="0" u="none">
                <a:sym typeface="Questrial"/>
              </a:rPr>
              <a:t>Catalytic converters</a:t>
            </a:r>
            <a:endParaRPr lang="en-US"/>
          </a:p>
          <a:p>
            <a:pPr marL="639762" marR="0" lvl="1">
              <a:spcBef>
                <a:spcPts val="500"/>
              </a:spcBef>
              <a:spcAft>
                <a:spcPts val="0"/>
              </a:spcAft>
              <a:buSzPts val="1820"/>
            </a:pPr>
            <a:r>
              <a:rPr lang="en-US" b="0" i="0" u="none" strike="noStrike">
                <a:sym typeface="Questrial"/>
              </a:rPr>
              <a:t>They contain a ceramic  or wire honeycomb coated in a metal such as platinum that act as a </a:t>
            </a:r>
            <a:r>
              <a:rPr lang="en-US" b="1" i="0" u="none" strike="noStrike">
                <a:sym typeface="Questrial"/>
              </a:rPr>
              <a:t>catalyst </a:t>
            </a:r>
            <a:r>
              <a:rPr lang="en-US" b="0" i="0" u="none" strike="noStrike">
                <a:sym typeface="Questrial"/>
              </a:rPr>
              <a:t> for complete combustion</a:t>
            </a:r>
            <a:endParaRPr lang="en-US"/>
          </a:p>
          <a:p>
            <a:pPr marL="639762" marR="0" lvl="1">
              <a:spcBef>
                <a:spcPts val="500"/>
              </a:spcBef>
              <a:spcAft>
                <a:spcPts val="0"/>
              </a:spcAft>
              <a:buSzPts val="1820"/>
            </a:pPr>
            <a:r>
              <a:rPr lang="en-US" b="0" i="0" u="none" strike="noStrike">
                <a:sym typeface="Questrial"/>
              </a:rPr>
              <a:t>The converter aids in the formation of carbon dioxide and water so that less carbon monoxide and nitrogen oxides are produced</a:t>
            </a:r>
            <a:endParaRPr lang="en-US"/>
          </a:p>
          <a:p>
            <a:pPr marL="319088" marR="0" lvl="0">
              <a:spcBef>
                <a:spcPts val="700"/>
              </a:spcBef>
              <a:spcAft>
                <a:spcPts val="0"/>
              </a:spcAft>
              <a:buSzPts val="1560"/>
            </a:pPr>
            <a:endParaRPr lang="en-US" b="0" i="0" u="none" strike="noStrike">
              <a:sym typeface="Quest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407"/>
        <p:cNvGrpSpPr/>
        <p:nvPr/>
      </p:nvGrpSpPr>
      <p:grpSpPr>
        <a:xfrm>
          <a:off x="0" y="0"/>
          <a:ext cx="0" cy="0"/>
          <a:chOff x="0" y="0"/>
          <a:chExt cx="0" cy="0"/>
        </a:xfrm>
      </p:grpSpPr>
      <p:sp>
        <p:nvSpPr>
          <p:cNvPr id="94" name="Rectangle 93">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6" name="Rectangle 95">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97">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408" name="Google Shape;408;p57"/>
          <p:cNvSpPr txBox="1">
            <a:spLocks noGrp="1"/>
          </p:cNvSpPr>
          <p:nvPr>
            <p:ph type="title"/>
          </p:nvPr>
        </p:nvSpPr>
        <p:spPr>
          <a:xfrm>
            <a:off x="480805" y="1419900"/>
            <a:ext cx="2133002" cy="4018201"/>
          </a:xfrm>
          <a:prstGeom prst="rect">
            <a:avLst/>
          </a:prstGeom>
        </p:spPr>
        <p:txBody>
          <a:bodyPr spcFirstLastPara="1" lIns="91425" tIns="45700" rIns="91425" bIns="45700" anchorCtr="0">
            <a:normAutofit/>
          </a:bodyPr>
          <a:lstStyle/>
          <a:p>
            <a:pPr marL="0" marR="0" lvl="0" indent="0" algn="l" rtl="0">
              <a:spcBef>
                <a:spcPts val="0"/>
              </a:spcBef>
              <a:spcAft>
                <a:spcPts val="0"/>
              </a:spcAft>
              <a:buClr>
                <a:schemeClr val="dk2"/>
              </a:buClr>
              <a:buFont typeface="Questrial"/>
              <a:buNone/>
            </a:pPr>
            <a:r>
              <a:rPr lang="en-US" sz="3500" b="0" i="0" u="none" strike="noStrike" cap="none">
                <a:latin typeface="Questrial"/>
                <a:ea typeface="Questrial"/>
                <a:cs typeface="Questrial"/>
                <a:sym typeface="Questrial"/>
              </a:rPr>
              <a:t>Using Chemistry to Control Acid Effects</a:t>
            </a:r>
            <a:endParaRPr lang="en-US" sz="3500"/>
          </a:p>
        </p:txBody>
      </p:sp>
      <p:sp>
        <p:nvSpPr>
          <p:cNvPr id="409" name="Google Shape;409;p57"/>
          <p:cNvSpPr txBox="1">
            <a:spLocks noGrp="1"/>
          </p:cNvSpPr>
          <p:nvPr>
            <p:ph idx="1"/>
          </p:nvPr>
        </p:nvSpPr>
        <p:spPr>
          <a:xfrm>
            <a:off x="3277772" y="337625"/>
            <a:ext cx="5556739" cy="6105378"/>
          </a:xfrm>
          <a:prstGeom prst="rect">
            <a:avLst/>
          </a:prstGeom>
        </p:spPr>
        <p:txBody>
          <a:bodyPr spcFirstLastPara="1" lIns="91425" tIns="45700" rIns="91425" bIns="45700" anchor="ctr" anchorCtr="0">
            <a:normAutofit/>
          </a:bodyPr>
          <a:lstStyle/>
          <a:p>
            <a:pPr marL="319087" marR="0" lvl="0" indent="-319087" rtl="0">
              <a:lnSpc>
                <a:spcPct val="110000"/>
              </a:lnSpc>
              <a:spcBef>
                <a:spcPts val="0"/>
              </a:spcBef>
              <a:spcAft>
                <a:spcPts val="0"/>
              </a:spcAft>
              <a:buClr>
                <a:schemeClr val="accent2"/>
              </a:buClr>
              <a:buSzPts val="1440"/>
              <a:buFont typeface="Noto Sans Symbols"/>
              <a:buChar char="◻"/>
            </a:pPr>
            <a:r>
              <a:rPr lang="en-US" sz="1700" b="1" i="0" u="none" dirty="0">
                <a:latin typeface="Questrial"/>
                <a:ea typeface="Questrial"/>
                <a:cs typeface="Questrial"/>
                <a:sym typeface="Questrial"/>
              </a:rPr>
              <a:t>Scrubbers</a:t>
            </a:r>
            <a:endParaRPr lang="en-US" sz="1700" dirty="0"/>
          </a:p>
          <a:p>
            <a:pPr marL="639762" marR="0" lvl="1" indent="-284162" rtl="0">
              <a:lnSpc>
                <a:spcPct val="110000"/>
              </a:lnSpc>
              <a:spcBef>
                <a:spcPts val="500"/>
              </a:spcBef>
              <a:spcAft>
                <a:spcPts val="0"/>
              </a:spcAft>
              <a:buClr>
                <a:schemeClr val="accent1"/>
              </a:buClr>
              <a:buSzPts val="1680"/>
              <a:buFont typeface="Noto Sans Symbols"/>
              <a:buChar char="⬜"/>
            </a:pPr>
            <a:r>
              <a:rPr lang="en-US" sz="1700" b="0" i="0" u="none" strike="noStrike" cap="none" dirty="0">
                <a:latin typeface="Questrial"/>
                <a:ea typeface="Questrial"/>
                <a:cs typeface="Questrial"/>
                <a:sym typeface="Questrial"/>
              </a:rPr>
              <a:t>For use in coal burning power plants</a:t>
            </a:r>
            <a:endParaRPr lang="en-US" sz="1700" dirty="0"/>
          </a:p>
          <a:p>
            <a:pPr marL="639762" marR="0" lvl="1" indent="-284162" rtl="0">
              <a:lnSpc>
                <a:spcPct val="110000"/>
              </a:lnSpc>
              <a:spcBef>
                <a:spcPts val="500"/>
              </a:spcBef>
              <a:spcAft>
                <a:spcPts val="0"/>
              </a:spcAft>
              <a:buClr>
                <a:schemeClr val="accent1"/>
              </a:buClr>
              <a:buSzPts val="1680"/>
              <a:buFont typeface="Noto Sans Symbols"/>
              <a:buChar char="⬜"/>
            </a:pPr>
            <a:r>
              <a:rPr lang="en-US" sz="1700" b="0" i="0" u="none" strike="noStrike" cap="none" dirty="0">
                <a:latin typeface="Questrial"/>
                <a:ea typeface="Questrial"/>
                <a:cs typeface="Questrial"/>
                <a:sym typeface="Questrial"/>
              </a:rPr>
              <a:t>Remove or capture oxide emissions</a:t>
            </a:r>
            <a:endParaRPr lang="en-US" sz="1700" dirty="0"/>
          </a:p>
          <a:p>
            <a:pPr marL="319087" marR="0" lvl="0" indent="-319087" rtl="0">
              <a:lnSpc>
                <a:spcPct val="110000"/>
              </a:lnSpc>
              <a:spcBef>
                <a:spcPts val="700"/>
              </a:spcBef>
              <a:spcAft>
                <a:spcPts val="0"/>
              </a:spcAft>
              <a:buClr>
                <a:schemeClr val="accent2"/>
              </a:buClr>
              <a:buSzPts val="1440"/>
              <a:buFont typeface="Noto Sans Symbols"/>
              <a:buChar char="◻"/>
            </a:pPr>
            <a:r>
              <a:rPr lang="en-US" sz="1700" b="1" i="0" u="none" dirty="0">
                <a:latin typeface="Questrial"/>
                <a:ea typeface="Questrial"/>
                <a:cs typeface="Questrial"/>
                <a:sym typeface="Questrial"/>
              </a:rPr>
              <a:t>Wet scrubber</a:t>
            </a:r>
            <a:r>
              <a:rPr lang="en-US" sz="1700" b="0" i="0" u="none" dirty="0">
                <a:latin typeface="Questrial"/>
                <a:ea typeface="Questrial"/>
                <a:cs typeface="Questrial"/>
                <a:sym typeface="Questrial"/>
              </a:rPr>
              <a:t>- removed sulfur dioxide by reacting gases with calcium oxide</a:t>
            </a:r>
            <a:endParaRPr lang="en-US" sz="1700" dirty="0"/>
          </a:p>
          <a:p>
            <a:pPr marL="639762" marR="0" lvl="1" indent="-284162" rtl="0">
              <a:lnSpc>
                <a:spcPct val="110000"/>
              </a:lnSpc>
              <a:spcBef>
                <a:spcPts val="500"/>
              </a:spcBef>
              <a:spcAft>
                <a:spcPts val="0"/>
              </a:spcAft>
              <a:buClr>
                <a:schemeClr val="accent1"/>
              </a:buClr>
              <a:buSzPts val="1680"/>
              <a:buFont typeface="Noto Sans Symbols"/>
              <a:buChar char="⬜"/>
            </a:pPr>
            <a:r>
              <a:rPr lang="en-US" sz="1700" b="1" i="0" u="none" strike="noStrike" cap="none" dirty="0">
                <a:latin typeface="Questrial"/>
                <a:ea typeface="Questrial"/>
                <a:cs typeface="Questrial"/>
                <a:sym typeface="Questrial"/>
              </a:rPr>
              <a:t>Disadvantage: </a:t>
            </a:r>
            <a:r>
              <a:rPr lang="en-US" sz="1700" b="0" i="0" u="none" strike="noStrike" cap="none" dirty="0">
                <a:latin typeface="Questrial"/>
                <a:ea typeface="Questrial"/>
                <a:cs typeface="Questrial"/>
                <a:sym typeface="Questrial"/>
              </a:rPr>
              <a:t>Waste calcium sulfite ended up in landfill</a:t>
            </a:r>
            <a:endParaRPr lang="en-US" sz="1700" dirty="0"/>
          </a:p>
          <a:p>
            <a:pPr marL="319087" marR="0" lvl="0" indent="-319087" rtl="0">
              <a:lnSpc>
                <a:spcPct val="110000"/>
              </a:lnSpc>
              <a:spcBef>
                <a:spcPts val="700"/>
              </a:spcBef>
              <a:spcAft>
                <a:spcPts val="0"/>
              </a:spcAft>
              <a:buClr>
                <a:schemeClr val="accent2"/>
              </a:buClr>
              <a:buSzPts val="1440"/>
              <a:buFont typeface="Noto Sans Symbols"/>
              <a:buChar char="◻"/>
            </a:pPr>
            <a:r>
              <a:rPr lang="en-US" sz="1700" b="1" i="0" u="none" dirty="0">
                <a:latin typeface="Questrial"/>
                <a:ea typeface="Questrial"/>
                <a:cs typeface="Questrial"/>
                <a:sym typeface="Questrial"/>
              </a:rPr>
              <a:t>Metal Scrubber </a:t>
            </a:r>
            <a:r>
              <a:rPr lang="en-US" sz="1700" b="1" i="0" u="none" dirty="0" err="1">
                <a:latin typeface="Questrial"/>
                <a:ea typeface="Questrial"/>
                <a:cs typeface="Questrial"/>
                <a:sym typeface="Questrial"/>
              </a:rPr>
              <a:t>sorbants</a:t>
            </a:r>
            <a:r>
              <a:rPr lang="en-US" sz="1700" b="1" i="0" u="none" dirty="0">
                <a:latin typeface="Questrial"/>
                <a:ea typeface="Questrial"/>
                <a:cs typeface="Questrial"/>
                <a:sym typeface="Questrial"/>
              </a:rPr>
              <a:t>:</a:t>
            </a:r>
            <a:endParaRPr lang="en-US" sz="1700" dirty="0"/>
          </a:p>
          <a:p>
            <a:pPr marL="639762" marR="0" lvl="1" indent="-284162" rtl="0">
              <a:lnSpc>
                <a:spcPct val="110000"/>
              </a:lnSpc>
              <a:spcBef>
                <a:spcPts val="500"/>
              </a:spcBef>
              <a:spcAft>
                <a:spcPts val="0"/>
              </a:spcAft>
              <a:buClr>
                <a:schemeClr val="accent1"/>
              </a:buClr>
              <a:buSzPts val="1680"/>
              <a:buFont typeface="Noto Sans Symbols"/>
              <a:buChar char="⬜"/>
            </a:pPr>
            <a:r>
              <a:rPr lang="en-US" sz="1700" b="0" i="0" u="none" strike="noStrike" cap="none" dirty="0">
                <a:latin typeface="Questrial"/>
                <a:ea typeface="Questrial"/>
                <a:cs typeface="Questrial"/>
                <a:sym typeface="Questrial"/>
              </a:rPr>
              <a:t> More environmentally friendly</a:t>
            </a:r>
            <a:endParaRPr lang="en-US" sz="1700" dirty="0"/>
          </a:p>
          <a:p>
            <a:pPr marL="639762" marR="0" lvl="1" indent="-284162" rtl="0">
              <a:lnSpc>
                <a:spcPct val="110000"/>
              </a:lnSpc>
              <a:spcBef>
                <a:spcPts val="500"/>
              </a:spcBef>
              <a:spcAft>
                <a:spcPts val="0"/>
              </a:spcAft>
              <a:buClr>
                <a:schemeClr val="accent1"/>
              </a:buClr>
              <a:buSzPts val="1680"/>
              <a:buFont typeface="Noto Sans Symbols"/>
              <a:buChar char="⬜"/>
            </a:pPr>
            <a:r>
              <a:rPr lang="en-US" sz="1700" b="0" i="0" u="none" strike="noStrike" cap="none" dirty="0">
                <a:latin typeface="Questrial"/>
                <a:ea typeface="Questrial"/>
                <a:cs typeface="Questrial"/>
                <a:sym typeface="Questrial"/>
              </a:rPr>
              <a:t>Metal beads used to trap oxides can be reused</a:t>
            </a:r>
            <a:endParaRPr lang="en-US" sz="1700" dirty="0"/>
          </a:p>
          <a:p>
            <a:pPr marL="639762" marR="0" lvl="1" indent="-284162" rtl="0">
              <a:lnSpc>
                <a:spcPct val="110000"/>
              </a:lnSpc>
              <a:spcBef>
                <a:spcPts val="500"/>
              </a:spcBef>
              <a:spcAft>
                <a:spcPts val="0"/>
              </a:spcAft>
              <a:buClr>
                <a:schemeClr val="accent1"/>
              </a:buClr>
              <a:buSzPts val="1680"/>
              <a:buFont typeface="Noto Sans Symbols"/>
              <a:buChar char="⬜"/>
            </a:pPr>
            <a:r>
              <a:rPr lang="en-US" sz="1700" b="0" i="0" u="none" strike="noStrike" cap="none" dirty="0">
                <a:latin typeface="Questrial"/>
                <a:ea typeface="Questrial"/>
                <a:cs typeface="Questrial"/>
                <a:sym typeface="Questrial"/>
              </a:rPr>
              <a:t>Trapped sulfur can be treated to make elemental sulfur and other sulfur compounds</a:t>
            </a:r>
            <a:endParaRPr lang="en-US" sz="1700" dirty="0"/>
          </a:p>
        </p:txBody>
      </p:sp>
      <p:pic>
        <p:nvPicPr>
          <p:cNvPr id="100" name="Picture 99">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
                                            <p:txEl>
                                              <p:pRg st="0" end="0"/>
                                            </p:txEl>
                                          </p:spTgt>
                                        </p:tgtEl>
                                        <p:attrNameLst>
                                          <p:attrName>style.visibility</p:attrName>
                                        </p:attrNameLst>
                                      </p:cBhvr>
                                      <p:to>
                                        <p:strVal val="visible"/>
                                      </p:to>
                                    </p:set>
                                    <p:anim calcmode="lin" valueType="num">
                                      <p:cBhvr additive="base">
                                        <p:cTn id="7" dur="500"/>
                                        <p:tgtEl>
                                          <p:spTgt spid="4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
                                            <p:txEl>
                                              <p:pRg st="1" end="1"/>
                                            </p:txEl>
                                          </p:spTgt>
                                        </p:tgtEl>
                                        <p:attrNameLst>
                                          <p:attrName>style.visibility</p:attrName>
                                        </p:attrNameLst>
                                      </p:cBhvr>
                                      <p:to>
                                        <p:strVal val="visible"/>
                                      </p:to>
                                    </p:set>
                                    <p:anim calcmode="lin" valueType="num">
                                      <p:cBhvr additive="base">
                                        <p:cTn id="12" dur="500"/>
                                        <p:tgtEl>
                                          <p:spTgt spid="40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
                                            <p:txEl>
                                              <p:pRg st="2" end="2"/>
                                            </p:txEl>
                                          </p:spTgt>
                                        </p:tgtEl>
                                        <p:attrNameLst>
                                          <p:attrName>style.visibility</p:attrName>
                                        </p:attrNameLst>
                                      </p:cBhvr>
                                      <p:to>
                                        <p:strVal val="visible"/>
                                      </p:to>
                                    </p:set>
                                    <p:anim calcmode="lin" valueType="num">
                                      <p:cBhvr additive="base">
                                        <p:cTn id="17" dur="500"/>
                                        <p:tgtEl>
                                          <p:spTgt spid="40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
                                            <p:txEl>
                                              <p:pRg st="3" end="3"/>
                                            </p:txEl>
                                          </p:spTgt>
                                        </p:tgtEl>
                                        <p:attrNameLst>
                                          <p:attrName>style.visibility</p:attrName>
                                        </p:attrNameLst>
                                      </p:cBhvr>
                                      <p:to>
                                        <p:strVal val="visible"/>
                                      </p:to>
                                    </p:set>
                                    <p:anim calcmode="lin" valueType="num">
                                      <p:cBhvr additive="base">
                                        <p:cTn id="22" dur="500"/>
                                        <p:tgtEl>
                                          <p:spTgt spid="40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9">
                                            <p:txEl>
                                              <p:pRg st="4" end="4"/>
                                            </p:txEl>
                                          </p:spTgt>
                                        </p:tgtEl>
                                        <p:attrNameLst>
                                          <p:attrName>style.visibility</p:attrName>
                                        </p:attrNameLst>
                                      </p:cBhvr>
                                      <p:to>
                                        <p:strVal val="visible"/>
                                      </p:to>
                                    </p:set>
                                    <p:anim calcmode="lin" valueType="num">
                                      <p:cBhvr additive="base">
                                        <p:cTn id="27" dur="500"/>
                                        <p:tgtEl>
                                          <p:spTgt spid="40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09">
                                            <p:txEl>
                                              <p:pRg st="5" end="5"/>
                                            </p:txEl>
                                          </p:spTgt>
                                        </p:tgtEl>
                                        <p:attrNameLst>
                                          <p:attrName>style.visibility</p:attrName>
                                        </p:attrNameLst>
                                      </p:cBhvr>
                                      <p:to>
                                        <p:strVal val="visible"/>
                                      </p:to>
                                    </p:set>
                                    <p:anim calcmode="lin" valueType="num">
                                      <p:cBhvr additive="base">
                                        <p:cTn id="32" dur="500"/>
                                        <p:tgtEl>
                                          <p:spTgt spid="40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9">
                                            <p:txEl>
                                              <p:pRg st="6" end="6"/>
                                            </p:txEl>
                                          </p:spTgt>
                                        </p:tgtEl>
                                        <p:attrNameLst>
                                          <p:attrName>style.visibility</p:attrName>
                                        </p:attrNameLst>
                                      </p:cBhvr>
                                      <p:to>
                                        <p:strVal val="visible"/>
                                      </p:to>
                                    </p:set>
                                    <p:anim calcmode="lin" valueType="num">
                                      <p:cBhvr additive="base">
                                        <p:cTn id="37" dur="500"/>
                                        <p:tgtEl>
                                          <p:spTgt spid="40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09">
                                            <p:txEl>
                                              <p:pRg st="7" end="7"/>
                                            </p:txEl>
                                          </p:spTgt>
                                        </p:tgtEl>
                                        <p:attrNameLst>
                                          <p:attrName>style.visibility</p:attrName>
                                        </p:attrNameLst>
                                      </p:cBhvr>
                                      <p:to>
                                        <p:strVal val="visible"/>
                                      </p:to>
                                    </p:set>
                                    <p:anim calcmode="lin" valueType="num">
                                      <p:cBhvr additive="base">
                                        <p:cTn id="42" dur="500"/>
                                        <p:tgtEl>
                                          <p:spTgt spid="40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9">
                                            <p:txEl>
                                              <p:pRg st="8" end="8"/>
                                            </p:txEl>
                                          </p:spTgt>
                                        </p:tgtEl>
                                        <p:attrNameLst>
                                          <p:attrName>style.visibility</p:attrName>
                                        </p:attrNameLst>
                                      </p:cBhvr>
                                      <p:to>
                                        <p:strVal val="visible"/>
                                      </p:to>
                                    </p:set>
                                    <p:anim calcmode="lin" valueType="num">
                                      <p:cBhvr additive="base">
                                        <p:cTn id="47" dur="500"/>
                                        <p:tgtEl>
                                          <p:spTgt spid="40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413"/>
        <p:cNvGrpSpPr/>
        <p:nvPr/>
      </p:nvGrpSpPr>
      <p:grpSpPr>
        <a:xfrm>
          <a:off x="0" y="0"/>
          <a:ext cx="0" cy="0"/>
          <a:chOff x="0" y="0"/>
          <a:chExt cx="0" cy="0"/>
        </a:xfrm>
      </p:grpSpPr>
      <p:sp>
        <p:nvSpPr>
          <p:cNvPr id="192" name="Rectangle 191">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3" name="Rectangle 19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Picture 19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414" name="Google Shape;414;p58"/>
          <p:cNvSpPr txBox="1">
            <a:spLocks noGrp="1"/>
          </p:cNvSpPr>
          <p:nvPr>
            <p:ph type="title"/>
          </p:nvPr>
        </p:nvSpPr>
        <p:spPr>
          <a:xfrm>
            <a:off x="480805" y="1419900"/>
            <a:ext cx="2133002" cy="4018201"/>
          </a:xfrm>
          <a:prstGeom prst="rect">
            <a:avLst/>
          </a:prstGeom>
        </p:spPr>
        <p:txBody>
          <a:bodyPr spcFirstLastPara="1" lIns="91425" tIns="45700" rIns="91425" bIns="45700" anchorCtr="0">
            <a:normAutofit/>
          </a:bodyPr>
          <a:lstStyle/>
          <a:p>
            <a:pPr marL="0" marR="0" lvl="0" indent="0" algn="l" rtl="0">
              <a:spcBef>
                <a:spcPts val="0"/>
              </a:spcBef>
              <a:spcAft>
                <a:spcPts val="0"/>
              </a:spcAft>
              <a:buClr>
                <a:schemeClr val="dk2"/>
              </a:buClr>
              <a:buFont typeface="Questrial"/>
              <a:buNone/>
            </a:pPr>
            <a:r>
              <a:rPr lang="en-US" sz="3800" b="0" i="0" u="none" strike="noStrike" cap="none">
                <a:latin typeface="Questrial"/>
                <a:ea typeface="Questrial"/>
                <a:cs typeface="Questrial"/>
                <a:sym typeface="Questrial"/>
              </a:rPr>
              <a:t>Summary</a:t>
            </a:r>
            <a:endParaRPr lang="en-US" sz="3800"/>
          </a:p>
        </p:txBody>
      </p:sp>
      <p:sp>
        <p:nvSpPr>
          <p:cNvPr id="415" name="Google Shape;415;p58"/>
          <p:cNvSpPr txBox="1">
            <a:spLocks noGrp="1"/>
          </p:cNvSpPr>
          <p:nvPr>
            <p:ph idx="1"/>
          </p:nvPr>
        </p:nvSpPr>
        <p:spPr>
          <a:xfrm>
            <a:off x="3525756" y="1193576"/>
            <a:ext cx="4932443" cy="4470850"/>
          </a:xfrm>
          <a:prstGeom prst="rect">
            <a:avLst/>
          </a:prstGeom>
        </p:spPr>
        <p:txBody>
          <a:bodyPr spcFirstLastPara="1" lIns="91425" tIns="45700" rIns="91425" bIns="45700" anchor="ctr" anchorCtr="0">
            <a:normAutofit/>
          </a:bodyPr>
          <a:lstStyle/>
          <a:p>
            <a:pPr marL="319087" marR="0" lvl="0" indent="-319087" rtl="0">
              <a:lnSpc>
                <a:spcPct val="110000"/>
              </a:lnSpc>
              <a:spcBef>
                <a:spcPts val="0"/>
              </a:spcBef>
              <a:spcAft>
                <a:spcPts val="0"/>
              </a:spcAft>
              <a:buClr>
                <a:schemeClr val="accent2"/>
              </a:buClr>
              <a:buSzPts val="1740"/>
              <a:buFont typeface="Noto Sans Symbols"/>
              <a:buChar char="◻"/>
            </a:pPr>
            <a:r>
              <a:rPr lang="en-US" sz="1700" b="0" i="0" u="none">
                <a:latin typeface="Questrial"/>
                <a:ea typeface="Questrial"/>
                <a:cs typeface="Questrial"/>
                <a:sym typeface="Questrial"/>
              </a:rPr>
              <a:t>Acids and bases have distinct properties</a:t>
            </a:r>
            <a:endParaRPr lang="en-US" sz="1700"/>
          </a:p>
          <a:p>
            <a:pPr marL="319087" marR="0" lvl="0" indent="-319087" rtl="0">
              <a:lnSpc>
                <a:spcPct val="110000"/>
              </a:lnSpc>
              <a:spcBef>
                <a:spcPts val="700"/>
              </a:spcBef>
              <a:spcAft>
                <a:spcPts val="0"/>
              </a:spcAft>
              <a:buClr>
                <a:schemeClr val="accent2"/>
              </a:buClr>
              <a:buSzPts val="1740"/>
              <a:buFont typeface="Noto Sans Symbols"/>
              <a:buChar char="◻"/>
            </a:pPr>
            <a:r>
              <a:rPr lang="en-US" sz="1700" b="1" i="0" u="none">
                <a:latin typeface="Questrial"/>
                <a:ea typeface="Questrial"/>
                <a:cs typeface="Questrial"/>
                <a:sym typeface="Questrial"/>
              </a:rPr>
              <a:t>Indicators</a:t>
            </a:r>
            <a:r>
              <a:rPr lang="en-US" sz="1700" b="0" i="0" u="none">
                <a:latin typeface="Questrial"/>
                <a:ea typeface="Questrial"/>
                <a:cs typeface="Questrial"/>
                <a:sym typeface="Questrial"/>
              </a:rPr>
              <a:t> can be used to determine how acidic or basic a substance is</a:t>
            </a:r>
            <a:endParaRPr lang="en-US" sz="1700"/>
          </a:p>
          <a:p>
            <a:pPr marL="319087" marR="0" lvl="0" indent="-319087" rtl="0">
              <a:lnSpc>
                <a:spcPct val="110000"/>
              </a:lnSpc>
              <a:spcBef>
                <a:spcPts val="700"/>
              </a:spcBef>
              <a:spcAft>
                <a:spcPts val="0"/>
              </a:spcAft>
              <a:buClr>
                <a:schemeClr val="accent2"/>
              </a:buClr>
              <a:buSzPts val="1740"/>
              <a:buFont typeface="Noto Sans Symbols"/>
              <a:buChar char="◻"/>
            </a:pPr>
            <a:r>
              <a:rPr lang="en-US" sz="1700" b="0" i="0" u="none">
                <a:latin typeface="Questrial"/>
                <a:ea typeface="Questrial"/>
                <a:cs typeface="Questrial"/>
                <a:sym typeface="Questrial"/>
              </a:rPr>
              <a:t>The </a:t>
            </a:r>
            <a:r>
              <a:rPr lang="en-US" sz="1700" b="1" i="0" u="none">
                <a:latin typeface="Questrial"/>
                <a:ea typeface="Questrial"/>
                <a:cs typeface="Questrial"/>
                <a:sym typeface="Questrial"/>
              </a:rPr>
              <a:t>pH scale </a:t>
            </a:r>
            <a:r>
              <a:rPr lang="en-US" sz="1700" b="0" i="0" u="none">
                <a:latin typeface="Questrial"/>
                <a:ea typeface="Questrial"/>
                <a:cs typeface="Questrial"/>
                <a:sym typeface="Questrial"/>
              </a:rPr>
              <a:t>is a way of quantitatively measuring the acidity or alkalinity of a substance</a:t>
            </a:r>
            <a:endParaRPr lang="en-US" sz="1700"/>
          </a:p>
          <a:p>
            <a:pPr marL="319087" marR="0" lvl="0" indent="-319087" rtl="0">
              <a:lnSpc>
                <a:spcPct val="110000"/>
              </a:lnSpc>
              <a:spcBef>
                <a:spcPts val="700"/>
              </a:spcBef>
              <a:spcAft>
                <a:spcPts val="0"/>
              </a:spcAft>
              <a:buClr>
                <a:schemeClr val="accent2"/>
              </a:buClr>
              <a:buSzPts val="1740"/>
              <a:buFont typeface="Noto Sans Symbols"/>
              <a:buChar char="◻"/>
            </a:pPr>
            <a:r>
              <a:rPr lang="en-US" sz="1700" b="0" i="0" u="none">
                <a:latin typeface="Questrial"/>
                <a:ea typeface="Questrial"/>
                <a:cs typeface="Questrial"/>
                <a:sym typeface="Questrial"/>
              </a:rPr>
              <a:t>Acid rain is the product of </a:t>
            </a:r>
            <a:r>
              <a:rPr lang="en-US" sz="1700" b="1" i="0" u="none">
                <a:latin typeface="Questrial"/>
                <a:ea typeface="Questrial"/>
                <a:cs typeface="Questrial"/>
                <a:sym typeface="Questrial"/>
              </a:rPr>
              <a:t>oxides </a:t>
            </a:r>
            <a:r>
              <a:rPr lang="en-US" sz="1700" b="0" i="0" u="none">
                <a:latin typeface="Questrial"/>
                <a:ea typeface="Questrial"/>
                <a:cs typeface="Questrial"/>
                <a:sym typeface="Questrial"/>
              </a:rPr>
              <a:t>released into the atmosphere during combustion</a:t>
            </a:r>
            <a:endParaRPr lang="en-US" sz="1700"/>
          </a:p>
          <a:p>
            <a:pPr marL="319087" marR="0" lvl="0" indent="-319087" rtl="0">
              <a:lnSpc>
                <a:spcPct val="110000"/>
              </a:lnSpc>
              <a:spcBef>
                <a:spcPts val="700"/>
              </a:spcBef>
              <a:spcAft>
                <a:spcPts val="0"/>
              </a:spcAft>
              <a:buClr>
                <a:schemeClr val="accent2"/>
              </a:buClr>
              <a:buSzPts val="1740"/>
              <a:buFont typeface="Noto Sans Symbols"/>
              <a:buChar char="◻"/>
            </a:pPr>
            <a:r>
              <a:rPr lang="en-US" sz="1700" b="1" i="0" u="none">
                <a:latin typeface="Questrial"/>
                <a:ea typeface="Questrial"/>
                <a:cs typeface="Questrial"/>
                <a:sym typeface="Questrial"/>
              </a:rPr>
              <a:t>Liming, catalytic converters </a:t>
            </a:r>
            <a:r>
              <a:rPr lang="en-US" sz="1700" b="0" i="0" u="none">
                <a:latin typeface="Questrial"/>
                <a:ea typeface="Questrial"/>
                <a:cs typeface="Questrial"/>
                <a:sym typeface="Questrial"/>
              </a:rPr>
              <a:t>and </a:t>
            </a:r>
            <a:r>
              <a:rPr lang="en-US" sz="1700" b="1" i="0" u="none">
                <a:latin typeface="Questrial"/>
                <a:ea typeface="Questrial"/>
                <a:cs typeface="Questrial"/>
                <a:sym typeface="Questrial"/>
              </a:rPr>
              <a:t>scrubbers</a:t>
            </a:r>
            <a:r>
              <a:rPr lang="en-US" sz="1700" b="0" i="0" u="none">
                <a:latin typeface="Questrial"/>
                <a:ea typeface="Questrial"/>
                <a:cs typeface="Questrial"/>
                <a:sym typeface="Questrial"/>
              </a:rPr>
              <a:t> are all ways  to control the effects of acid on the environment</a:t>
            </a:r>
            <a:endParaRPr lang="en-US" sz="1700" b="1" i="0" u="none">
              <a:latin typeface="Questrial"/>
              <a:ea typeface="Questrial"/>
              <a:cs typeface="Questrial"/>
              <a:sym typeface="Questrial"/>
            </a:endParaRPr>
          </a:p>
          <a:p>
            <a:pPr marL="319087" marR="0" lvl="0" indent="-208597" rtl="0">
              <a:lnSpc>
                <a:spcPct val="110000"/>
              </a:lnSpc>
              <a:spcBef>
                <a:spcPts val="700"/>
              </a:spcBef>
              <a:spcAft>
                <a:spcPts val="0"/>
              </a:spcAft>
              <a:buClr>
                <a:schemeClr val="accent2"/>
              </a:buClr>
              <a:buSzPts val="1740"/>
              <a:buFont typeface="Noto Sans Symbols"/>
              <a:buNone/>
            </a:pPr>
            <a:endParaRPr lang="en-US" sz="1700" b="0" i="0" u="none">
              <a:latin typeface="Questrial"/>
              <a:ea typeface="Questrial"/>
              <a:cs typeface="Questrial"/>
              <a:sym typeface="Questrial"/>
            </a:endParaRPr>
          </a:p>
          <a:p>
            <a:pPr marL="319088" marR="0" lvl="0" indent="-208598" rtl="0">
              <a:lnSpc>
                <a:spcPct val="110000"/>
              </a:lnSpc>
              <a:spcBef>
                <a:spcPts val="700"/>
              </a:spcBef>
              <a:spcAft>
                <a:spcPts val="0"/>
              </a:spcAft>
              <a:buClr>
                <a:schemeClr val="accent2"/>
              </a:buClr>
              <a:buSzPts val="1740"/>
              <a:buFont typeface="Noto Sans Symbols"/>
              <a:buNone/>
            </a:pPr>
            <a:endParaRPr lang="en-US" sz="1700" b="0" i="0" u="none">
              <a:latin typeface="Questrial"/>
              <a:ea typeface="Questrial"/>
              <a:cs typeface="Questrial"/>
              <a:sym typeface="Questrial"/>
            </a:endParaRPr>
          </a:p>
        </p:txBody>
      </p:sp>
      <p:pic>
        <p:nvPicPr>
          <p:cNvPr id="195" name="Picture 19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A29CAD9-00D9-4D79-B982-85CD7FBD3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3F01E04B-E3A4-4B2D-92DF-752C4E7EF9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Ecoloy Illustration Lamp Bulb With Clean Nature And Renewable ...">
            <a:extLst>
              <a:ext uri="{FF2B5EF4-FFF2-40B4-BE49-F238E27FC236}">
                <a16:creationId xmlns:a16="http://schemas.microsoft.com/office/drawing/2014/main" id="{03D947F4-C913-4D13-A62B-D609F81146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090" y="1176771"/>
            <a:ext cx="4501824" cy="4501824"/>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765896F8-7BC7-4574-8E2B-4A1A603670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ubtitle 3">
            <a:extLst>
              <a:ext uri="{FF2B5EF4-FFF2-40B4-BE49-F238E27FC236}">
                <a16:creationId xmlns:a16="http://schemas.microsoft.com/office/drawing/2014/main" id="{F0395A1F-1826-4C58-9E52-31F3CCF3A72F}"/>
              </a:ext>
            </a:extLst>
          </p:cNvPr>
          <p:cNvSpPr>
            <a:spLocks noGrp="1"/>
          </p:cNvSpPr>
          <p:nvPr>
            <p:ph type="subTitle" idx="1"/>
          </p:nvPr>
        </p:nvSpPr>
        <p:spPr>
          <a:xfrm>
            <a:off x="5677787" y="4165600"/>
            <a:ext cx="2780883" cy="1717675"/>
          </a:xfrm>
        </p:spPr>
        <p:txBody>
          <a:bodyPr>
            <a:normAutofit/>
          </a:bodyPr>
          <a:lstStyle/>
          <a:p>
            <a:r>
              <a:rPr lang="en-CA" dirty="0"/>
              <a:t>Topic 4</a:t>
            </a:r>
          </a:p>
        </p:txBody>
      </p:sp>
      <p:sp>
        <p:nvSpPr>
          <p:cNvPr id="2" name="Title 1">
            <a:extLst>
              <a:ext uri="{FF2B5EF4-FFF2-40B4-BE49-F238E27FC236}">
                <a16:creationId xmlns:a16="http://schemas.microsoft.com/office/drawing/2014/main" id="{0D7AC638-3BCD-4750-B1AB-E0A15D2C2C5D}"/>
              </a:ext>
            </a:extLst>
          </p:cNvPr>
          <p:cNvSpPr>
            <a:spLocks noGrp="1"/>
          </p:cNvSpPr>
          <p:nvPr>
            <p:ph type="ctrTitle"/>
          </p:nvPr>
        </p:nvSpPr>
        <p:spPr>
          <a:xfrm>
            <a:off x="5677786" y="957486"/>
            <a:ext cx="2780883" cy="3131913"/>
          </a:xfrm>
        </p:spPr>
        <p:txBody>
          <a:bodyPr>
            <a:normAutofit/>
          </a:bodyPr>
          <a:lstStyle/>
          <a:p>
            <a:r>
              <a:rPr lang="en-CA" dirty="0"/>
              <a:t>How much is too much?</a:t>
            </a:r>
          </a:p>
        </p:txBody>
      </p:sp>
    </p:spTree>
    <p:extLst>
      <p:ext uri="{BB962C8B-B14F-4D97-AF65-F5344CB8AC3E}">
        <p14:creationId xmlns:p14="http://schemas.microsoft.com/office/powerpoint/2010/main" val="491906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 name="Title 1">
            <a:extLst>
              <a:ext uri="{FF2B5EF4-FFF2-40B4-BE49-F238E27FC236}">
                <a16:creationId xmlns:a16="http://schemas.microsoft.com/office/drawing/2014/main" id="{1206F1D9-2638-4A1C-87DD-73CF003A1D35}"/>
              </a:ext>
            </a:extLst>
          </p:cNvPr>
          <p:cNvSpPr>
            <a:spLocks noGrp="1"/>
          </p:cNvSpPr>
          <p:nvPr>
            <p:ph type="title"/>
          </p:nvPr>
        </p:nvSpPr>
        <p:spPr>
          <a:xfrm>
            <a:off x="685332" y="358495"/>
            <a:ext cx="7773338" cy="1188952"/>
          </a:xfrm>
        </p:spPr>
        <p:txBody>
          <a:bodyPr/>
          <a:lstStyle/>
          <a:p>
            <a:r>
              <a:rPr lang="en-CA" dirty="0"/>
              <a:t>Organic vs inorganic nutrients</a:t>
            </a:r>
          </a:p>
        </p:txBody>
      </p:sp>
      <p:pic>
        <p:nvPicPr>
          <p:cNvPr id="3082" name="Picture 10" descr="WHAT'S IN THE FOOD YOU EAT? NUTRITION COMPONENTS OF FOOD ...">
            <a:extLst>
              <a:ext uri="{FF2B5EF4-FFF2-40B4-BE49-F238E27FC236}">
                <a16:creationId xmlns:a16="http://schemas.microsoft.com/office/drawing/2014/main" id="{1002226D-A412-4CC2-BE1C-1B241E5DA8A9}"/>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157305" y="1377462"/>
            <a:ext cx="6829390" cy="512204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Examples of organic and inorganic compouonds">
            <a:extLst>
              <a:ext uri="{FF2B5EF4-FFF2-40B4-BE49-F238E27FC236}">
                <a16:creationId xmlns:a16="http://schemas.microsoft.com/office/drawing/2014/main" id="{746CC951-B810-4991-B425-C06552C022E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121"/>
        <p:cNvGrpSpPr/>
        <p:nvPr/>
      </p:nvGrpSpPr>
      <p:grpSpPr>
        <a:xfrm>
          <a:off x="0" y="0"/>
          <a:ext cx="0" cy="0"/>
          <a:chOff x="0" y="0"/>
          <a:chExt cx="0" cy="0"/>
        </a:xfrm>
      </p:grpSpPr>
      <p:sp>
        <p:nvSpPr>
          <p:cNvPr id="156" name="Rectangle 155">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8" name="Rectangle 157">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0" name="Picture 159">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122" name="Google Shape;122;p17"/>
          <p:cNvSpPr txBox="1">
            <a:spLocks noGrp="1"/>
          </p:cNvSpPr>
          <p:nvPr>
            <p:ph type="title"/>
          </p:nvPr>
        </p:nvSpPr>
        <p:spPr>
          <a:xfrm>
            <a:off x="480805" y="1419900"/>
            <a:ext cx="2133002" cy="4018201"/>
          </a:xfrm>
          <a:prstGeom prst="rect">
            <a:avLst/>
          </a:prstGeom>
        </p:spPr>
        <p:txBody>
          <a:bodyPr spcFirstLastPara="1" lIns="0" tIns="45700" rIns="0" bIns="0" anchorCtr="0">
            <a:normAutofit/>
          </a:bodyPr>
          <a:lstStyle/>
          <a:p>
            <a:pPr marL="0" marR="0" lvl="0" indent="0" algn="l" rtl="0">
              <a:spcBef>
                <a:spcPts val="0"/>
              </a:spcBef>
              <a:spcAft>
                <a:spcPts val="0"/>
              </a:spcAft>
              <a:buClr>
                <a:schemeClr val="dk2"/>
              </a:buClr>
              <a:buFont typeface="Calibri"/>
              <a:buNone/>
            </a:pPr>
            <a:r>
              <a:rPr lang="en-US" sz="3800" b="0" i="0" u="none" strike="noStrike" cap="none">
                <a:latin typeface="Calibri"/>
                <a:ea typeface="Calibri"/>
                <a:cs typeface="Calibri"/>
                <a:sym typeface="Calibri"/>
              </a:rPr>
              <a:t>Topic 4: How much is too much?</a:t>
            </a:r>
          </a:p>
        </p:txBody>
      </p:sp>
      <p:sp>
        <p:nvSpPr>
          <p:cNvPr id="123" name="Google Shape;123;p17"/>
          <p:cNvSpPr txBox="1">
            <a:spLocks noGrp="1"/>
          </p:cNvSpPr>
          <p:nvPr>
            <p:ph idx="1"/>
          </p:nvPr>
        </p:nvSpPr>
        <p:spPr>
          <a:xfrm>
            <a:off x="3525756" y="1193576"/>
            <a:ext cx="4932443" cy="4470850"/>
          </a:xfrm>
          <a:prstGeom prst="rect">
            <a:avLst/>
          </a:prstGeom>
        </p:spPr>
        <p:txBody>
          <a:bodyPr spcFirstLastPara="1" lIns="91425" tIns="45700" rIns="91425" bIns="45700" anchor="ctr" anchorCtr="0">
            <a:normAutofit/>
          </a:bodyPr>
          <a:lstStyle/>
          <a:p>
            <a:pPr marL="274320" marR="0" lvl="0" indent="-274320" rtl="0">
              <a:spcBef>
                <a:spcPts val="0"/>
              </a:spcBef>
              <a:spcAft>
                <a:spcPts val="0"/>
              </a:spcAft>
              <a:buClr>
                <a:schemeClr val="accent3"/>
              </a:buClr>
              <a:buSzPts val="2470"/>
              <a:buFont typeface="Noto Sans Symbols"/>
              <a:buChar char="●"/>
            </a:pPr>
            <a:r>
              <a:rPr lang="en-US" b="0" i="0" u="none" strike="noStrike" cap="none">
                <a:latin typeface="Merriweather"/>
                <a:ea typeface="Merriweather"/>
                <a:cs typeface="Merriweather"/>
                <a:sym typeface="Merriweather"/>
              </a:rPr>
              <a:t>Key Concepts Overview</a:t>
            </a:r>
            <a:endParaRPr lang="en-US"/>
          </a:p>
          <a:p>
            <a:pPr marL="640080" marR="0" lvl="1" indent="-259080" rtl="0">
              <a:spcBef>
                <a:spcPts val="480"/>
              </a:spcBef>
              <a:spcAft>
                <a:spcPts val="0"/>
              </a:spcAft>
              <a:buClr>
                <a:schemeClr val="accent1"/>
              </a:buClr>
              <a:buSzPts val="2040"/>
              <a:buFont typeface="Noto Sans Symbols"/>
              <a:buChar char="●"/>
            </a:pPr>
            <a:r>
              <a:rPr lang="en-US" b="0" i="0" u="none" strike="noStrike" cap="none">
                <a:latin typeface="Merriweather"/>
                <a:ea typeface="Merriweather"/>
                <a:cs typeface="Merriweather"/>
                <a:sym typeface="Merriweather"/>
              </a:rPr>
              <a:t>Pollutants &amp; Pollution</a:t>
            </a:r>
            <a:endParaRPr lang="en-US"/>
          </a:p>
          <a:p>
            <a:pPr marL="640080" marR="0" lvl="1" indent="-259080" rtl="0">
              <a:spcBef>
                <a:spcPts val="480"/>
              </a:spcBef>
              <a:spcAft>
                <a:spcPts val="0"/>
              </a:spcAft>
              <a:buClr>
                <a:schemeClr val="accent1"/>
              </a:buClr>
              <a:buSzPts val="2040"/>
              <a:buFont typeface="Noto Sans Symbols"/>
              <a:buChar char="●"/>
            </a:pPr>
            <a:r>
              <a:rPr lang="en-US" b="0" i="0" u="none" strike="noStrike" cap="none">
                <a:latin typeface="Merriweather"/>
                <a:ea typeface="Merriweather"/>
                <a:cs typeface="Merriweather"/>
                <a:sym typeface="Merriweather"/>
              </a:rPr>
              <a:t>Quantitative values – parts per million, parts per billion, LD50</a:t>
            </a:r>
            <a:endParaRPr lang="en-US"/>
          </a:p>
          <a:p>
            <a:pPr marL="640080" marR="0" lvl="1" indent="-259080" rtl="0">
              <a:spcBef>
                <a:spcPts val="480"/>
              </a:spcBef>
              <a:spcAft>
                <a:spcPts val="0"/>
              </a:spcAft>
              <a:buClr>
                <a:schemeClr val="accent1"/>
              </a:buClr>
              <a:buSzPts val="2040"/>
              <a:buFont typeface="Noto Sans Symbols"/>
              <a:buChar char="●"/>
            </a:pPr>
            <a:r>
              <a:rPr lang="en-US" b="0" i="0" u="none" strike="noStrike" cap="none">
                <a:latin typeface="Merriweather"/>
                <a:ea typeface="Merriweather"/>
                <a:cs typeface="Merriweather"/>
                <a:sym typeface="Merriweather"/>
              </a:rPr>
              <a:t>Dilution and Concentration of pollutants</a:t>
            </a:r>
            <a:endParaRPr lang="en-US"/>
          </a:p>
          <a:p>
            <a:pPr marL="640080" marR="0" lvl="1" indent="-259080" rtl="0">
              <a:spcBef>
                <a:spcPts val="480"/>
              </a:spcBef>
              <a:spcAft>
                <a:spcPts val="0"/>
              </a:spcAft>
              <a:buClr>
                <a:schemeClr val="accent1"/>
              </a:buClr>
              <a:buSzPts val="2040"/>
              <a:buFont typeface="Noto Sans Symbols"/>
              <a:buChar char="●"/>
            </a:pPr>
            <a:r>
              <a:rPr lang="en-US" b="0" i="0" u="none" strike="noStrike" cap="none">
                <a:latin typeface="Merriweather"/>
                <a:ea typeface="Merriweather"/>
                <a:cs typeface="Merriweather"/>
                <a:sym typeface="Merriweather"/>
              </a:rPr>
              <a:t>Acute vs Chronic Toxicity</a:t>
            </a:r>
            <a:endParaRPr lang="en-US"/>
          </a:p>
          <a:p>
            <a:pPr marL="640080" marR="0" lvl="1" indent="-259080" rtl="0">
              <a:spcBef>
                <a:spcPts val="480"/>
              </a:spcBef>
              <a:spcAft>
                <a:spcPts val="0"/>
              </a:spcAft>
              <a:buClr>
                <a:schemeClr val="accent1"/>
              </a:buClr>
              <a:buSzPts val="2040"/>
              <a:buFont typeface="Noto Sans Symbols"/>
              <a:buChar char="●"/>
            </a:pPr>
            <a:r>
              <a:rPr lang="en-US" b="0" i="0" u="none" strike="noStrike" cap="none">
                <a:latin typeface="Merriweather"/>
                <a:ea typeface="Merriweather"/>
                <a:cs typeface="Merriweather"/>
                <a:sym typeface="Merriweather"/>
              </a:rPr>
              <a:t>Evaluation of Risks</a:t>
            </a:r>
            <a:endParaRPr lang="en-US"/>
          </a:p>
          <a:p>
            <a:pPr marL="640080" marR="0" lvl="1" indent="-129540" rtl="0">
              <a:spcBef>
                <a:spcPts val="480"/>
              </a:spcBef>
              <a:spcAft>
                <a:spcPts val="0"/>
              </a:spcAft>
              <a:buClr>
                <a:schemeClr val="accent1"/>
              </a:buClr>
              <a:buSzPts val="2040"/>
              <a:buFont typeface="Noto Sans Symbols"/>
              <a:buNone/>
            </a:pPr>
            <a:endParaRPr lang="en-US" b="0" i="0" u="none" strike="noStrike" cap="none">
              <a:latin typeface="Merriweather"/>
              <a:ea typeface="Merriweather"/>
              <a:cs typeface="Merriweather"/>
              <a:sym typeface="Merriweather"/>
            </a:endParaRPr>
          </a:p>
        </p:txBody>
      </p:sp>
      <p:pic>
        <p:nvPicPr>
          <p:cNvPr id="162" name="Picture 161">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 calcmode="lin" valueType="num">
                                      <p:cBhvr additive="base">
                                        <p:cTn id="7" dur="500"/>
                                        <p:tgtEl>
                                          <p:spTgt spid="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23">
                                            <p:txEl>
                                              <p:pRg st="1" end="1"/>
                                            </p:txEl>
                                          </p:spTgt>
                                        </p:tgtEl>
                                        <p:attrNameLst>
                                          <p:attrName>style.visibility</p:attrName>
                                        </p:attrNameLst>
                                      </p:cBhvr>
                                      <p:to>
                                        <p:strVal val="visible"/>
                                      </p:to>
                                    </p:set>
                                    <p:anim calcmode="lin" valueType="num">
                                      <p:cBhvr additive="base">
                                        <p:cTn id="12" dur="500"/>
                                        <p:tgtEl>
                                          <p:spTgt spid="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23">
                                            <p:txEl>
                                              <p:pRg st="2" end="2"/>
                                            </p:txEl>
                                          </p:spTgt>
                                        </p:tgtEl>
                                        <p:attrNameLst>
                                          <p:attrName>style.visibility</p:attrName>
                                        </p:attrNameLst>
                                      </p:cBhvr>
                                      <p:to>
                                        <p:strVal val="visible"/>
                                      </p:to>
                                    </p:set>
                                    <p:anim calcmode="lin" valueType="num">
                                      <p:cBhvr additive="base">
                                        <p:cTn id="17" dur="500"/>
                                        <p:tgtEl>
                                          <p:spTgt spid="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23">
                                            <p:txEl>
                                              <p:pRg st="3" end="3"/>
                                            </p:txEl>
                                          </p:spTgt>
                                        </p:tgtEl>
                                        <p:attrNameLst>
                                          <p:attrName>style.visibility</p:attrName>
                                        </p:attrNameLst>
                                      </p:cBhvr>
                                      <p:to>
                                        <p:strVal val="visible"/>
                                      </p:to>
                                    </p:set>
                                    <p:anim calcmode="lin" valueType="num">
                                      <p:cBhvr additive="base">
                                        <p:cTn id="22" dur="500"/>
                                        <p:tgtEl>
                                          <p:spTgt spid="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23">
                                            <p:txEl>
                                              <p:pRg st="4" end="4"/>
                                            </p:txEl>
                                          </p:spTgt>
                                        </p:tgtEl>
                                        <p:attrNameLst>
                                          <p:attrName>style.visibility</p:attrName>
                                        </p:attrNameLst>
                                      </p:cBhvr>
                                      <p:to>
                                        <p:strVal val="visible"/>
                                      </p:to>
                                    </p:set>
                                    <p:anim calcmode="lin" valueType="num">
                                      <p:cBhvr additive="base">
                                        <p:cTn id="27" dur="500"/>
                                        <p:tgtEl>
                                          <p:spTgt spid="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23">
                                            <p:txEl>
                                              <p:pRg st="5" end="5"/>
                                            </p:txEl>
                                          </p:spTgt>
                                        </p:tgtEl>
                                        <p:attrNameLst>
                                          <p:attrName>style.visibility</p:attrName>
                                        </p:attrNameLst>
                                      </p:cBhvr>
                                      <p:to>
                                        <p:strVal val="visible"/>
                                      </p:to>
                                    </p:set>
                                    <p:anim calcmode="lin" valueType="num">
                                      <p:cBhvr additive="base">
                                        <p:cTn id="32" dur="500"/>
                                        <p:tgtEl>
                                          <p:spTgt spid="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23">
                                            <p:txEl>
                                              <p:pRg st="6" end="6"/>
                                            </p:txEl>
                                          </p:spTgt>
                                        </p:tgtEl>
                                        <p:attrNameLst>
                                          <p:attrName>style.visibility</p:attrName>
                                        </p:attrNameLst>
                                      </p:cBhvr>
                                      <p:to>
                                        <p:strVal val="visible"/>
                                      </p:to>
                                    </p:set>
                                    <p:anim calcmode="lin" valueType="num">
                                      <p:cBhvr additive="base">
                                        <p:cTn id="37" dur="500"/>
                                        <p:tgtEl>
                                          <p:spTgt spid="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127"/>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0" name="Google Shape;130;p18" descr="C:\Documents and Settings\jarsenau\Local Settings\Temporary Internet Files\Content.IE5\1G462B4W\MC900132639[1].wmf"/>
          <p:cNvPicPr preferRelativeResize="0"/>
          <p:nvPr/>
        </p:nvPicPr>
        <p:blipFill rotWithShape="1">
          <a:blip r:embed="rId4"/>
          <a:stretch/>
        </p:blipFill>
        <p:spPr>
          <a:xfrm>
            <a:off x="3808545" y="1222810"/>
            <a:ext cx="4650123" cy="3955178"/>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75" name="Picture 74">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9" name="Google Shape;129;p18"/>
          <p:cNvSpPr txBox="1">
            <a:spLocks noGrp="1"/>
          </p:cNvSpPr>
          <p:nvPr>
            <p:ph idx="1"/>
          </p:nvPr>
        </p:nvSpPr>
        <p:spPr>
          <a:xfrm>
            <a:off x="685330" y="2367092"/>
            <a:ext cx="2920484" cy="1596177"/>
          </a:xfrm>
          <a:prstGeom prst="rect">
            <a:avLst/>
          </a:prstGeom>
        </p:spPr>
        <p:txBody>
          <a:bodyPr spcFirstLastPara="1" lIns="91425" tIns="45700" rIns="91425" bIns="45700" anchorCtr="0">
            <a:normAutofit/>
          </a:bodyPr>
          <a:lstStyle/>
          <a:p>
            <a:pPr marL="274320" marR="0" lvl="0" indent="-274320" rtl="0">
              <a:spcBef>
                <a:spcPts val="0"/>
              </a:spcBef>
              <a:spcAft>
                <a:spcPts val="0"/>
              </a:spcAft>
              <a:buClr>
                <a:schemeClr val="accent3"/>
              </a:buClr>
              <a:buSzPts val="2470"/>
              <a:buFont typeface="Noto Sans Symbols"/>
              <a:buChar char="●"/>
            </a:pPr>
            <a:r>
              <a:rPr lang="en-US" sz="1800" b="0" i="0" u="none" strike="noStrike" cap="none" dirty="0">
                <a:latin typeface="Merriweather"/>
                <a:ea typeface="Merriweather"/>
                <a:cs typeface="Merriweather"/>
                <a:sym typeface="Merriweather"/>
              </a:rPr>
              <a:t>“any alteration to the environment producing a condition that is harmful to living things”</a:t>
            </a:r>
            <a:endParaRPr lang="en-US" sz="1800" dirty="0"/>
          </a:p>
        </p:txBody>
      </p:sp>
      <p:sp>
        <p:nvSpPr>
          <p:cNvPr id="128" name="Google Shape;128;p18"/>
          <p:cNvSpPr txBox="1">
            <a:spLocks noGrp="1"/>
          </p:cNvSpPr>
          <p:nvPr>
            <p:ph type="title"/>
          </p:nvPr>
        </p:nvSpPr>
        <p:spPr>
          <a:xfrm>
            <a:off x="685332" y="618517"/>
            <a:ext cx="2920482" cy="1596177"/>
          </a:xfrm>
          <a:prstGeom prst="rect">
            <a:avLst/>
          </a:prstGeom>
        </p:spPr>
        <p:txBody>
          <a:bodyPr spcFirstLastPara="1" lIns="0" tIns="45700" rIns="0" bIns="0" anchor="b" anchorCtr="0">
            <a:normAutofit/>
          </a:bodyPr>
          <a:lstStyle/>
          <a:p>
            <a:pPr marL="0" marR="0" lvl="0" indent="0" rtl="0">
              <a:spcBef>
                <a:spcPts val="0"/>
              </a:spcBef>
              <a:spcAft>
                <a:spcPts val="0"/>
              </a:spcAft>
              <a:buClr>
                <a:schemeClr val="dk2"/>
              </a:buClr>
              <a:buFont typeface="Calibri"/>
              <a:buNone/>
            </a:pPr>
            <a:r>
              <a:rPr lang="en-US" sz="2800" b="0" i="0" u="none" strike="noStrike" cap="none">
                <a:latin typeface="Calibri"/>
                <a:ea typeface="Calibri"/>
                <a:cs typeface="Calibri"/>
                <a:sym typeface="Calibri"/>
              </a:rPr>
              <a:t>What is Pollution?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 calcmode="lin" valueType="num">
                                      <p:cBhvr additive="base">
                                        <p:cTn id="7" dur="500"/>
                                        <p:tgtEl>
                                          <p:spTgt spid="1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134"/>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922081EA-7107-46FA-A893-B15086A74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DD8889DF-D030-4BCD-9797-4BBD1986C2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5" name="Google Shape;135;p19"/>
          <p:cNvSpPr txBox="1">
            <a:spLocks noGrp="1"/>
          </p:cNvSpPr>
          <p:nvPr>
            <p:ph type="title"/>
          </p:nvPr>
        </p:nvSpPr>
        <p:spPr>
          <a:xfrm>
            <a:off x="5893058" y="643468"/>
            <a:ext cx="2565611" cy="5130046"/>
          </a:xfrm>
          <a:prstGeom prst="rect">
            <a:avLst/>
          </a:prstGeom>
        </p:spPr>
        <p:txBody>
          <a:bodyPr spcFirstLastPara="1" lIns="0" tIns="45700" rIns="0" bIns="0" anchor="b" anchorCtr="0">
            <a:normAutofit/>
          </a:bodyPr>
          <a:lstStyle/>
          <a:p>
            <a:pPr marL="0" marR="0" lvl="0" indent="0" algn="l" rtl="0">
              <a:spcBef>
                <a:spcPts val="0"/>
              </a:spcBef>
              <a:spcAft>
                <a:spcPts val="0"/>
              </a:spcAft>
              <a:buClr>
                <a:schemeClr val="dk2"/>
              </a:buClr>
              <a:buFont typeface="Calibri"/>
              <a:buNone/>
            </a:pPr>
            <a:r>
              <a:rPr lang="en-US" sz="3800" b="0" i="0" u="none" strike="noStrike" cap="none">
                <a:solidFill>
                  <a:schemeClr val="tx1">
                    <a:lumMod val="75000"/>
                    <a:lumOff val="25000"/>
                  </a:schemeClr>
                </a:solidFill>
                <a:latin typeface="Calibri"/>
                <a:ea typeface="Calibri"/>
                <a:cs typeface="Calibri"/>
                <a:sym typeface="Calibri"/>
              </a:rPr>
              <a:t>Pollution continued	</a:t>
            </a:r>
          </a:p>
        </p:txBody>
      </p:sp>
      <p:sp>
        <p:nvSpPr>
          <p:cNvPr id="136" name="Google Shape;136;p19"/>
          <p:cNvSpPr txBox="1">
            <a:spLocks noGrp="1"/>
          </p:cNvSpPr>
          <p:nvPr>
            <p:ph idx="1"/>
          </p:nvPr>
        </p:nvSpPr>
        <p:spPr>
          <a:xfrm>
            <a:off x="685331" y="643467"/>
            <a:ext cx="4913611" cy="5799536"/>
          </a:xfrm>
          <a:prstGeom prst="rect">
            <a:avLst/>
          </a:prstGeom>
        </p:spPr>
        <p:txBody>
          <a:bodyPr spcFirstLastPara="1" lIns="91425" tIns="45700" rIns="91425" bIns="45700" anchor="ctr" anchorCtr="0">
            <a:normAutofit/>
          </a:bodyPr>
          <a:lstStyle/>
          <a:p>
            <a:pPr marL="274320" marR="0" lvl="0" indent="-274320" rtl="0">
              <a:spcBef>
                <a:spcPts val="0"/>
              </a:spcBef>
              <a:spcAft>
                <a:spcPts val="0"/>
              </a:spcAft>
              <a:buClr>
                <a:schemeClr val="accent3"/>
              </a:buClr>
              <a:buSzPts val="2470"/>
              <a:buFont typeface="Noto Sans Symbols"/>
              <a:buChar char="●"/>
            </a:pPr>
            <a:r>
              <a:rPr lang="en-US" sz="3200" b="0" i="0" u="none" strike="noStrike" cap="none" dirty="0">
                <a:latin typeface="Merriweather"/>
                <a:ea typeface="Merriweather"/>
                <a:cs typeface="Merriweather"/>
                <a:sym typeface="Merriweather"/>
              </a:rPr>
              <a:t>Caused by pollutants</a:t>
            </a:r>
          </a:p>
          <a:p>
            <a:pPr marL="640080" marR="0" lvl="1" indent="-259080" rtl="0">
              <a:spcBef>
                <a:spcPts val="480"/>
              </a:spcBef>
              <a:spcAft>
                <a:spcPts val="0"/>
              </a:spcAft>
              <a:buClr>
                <a:schemeClr val="accent1"/>
              </a:buClr>
              <a:buSzPts val="2040"/>
              <a:buFont typeface="Noto Sans Symbols"/>
              <a:buChar char="●"/>
            </a:pPr>
            <a:r>
              <a:rPr lang="en-US" sz="2800" b="0" i="0" u="none" strike="noStrike" cap="none" dirty="0">
                <a:latin typeface="Merriweather"/>
                <a:ea typeface="Merriweather"/>
                <a:cs typeface="Merriweather"/>
                <a:sym typeface="Merriweather"/>
              </a:rPr>
              <a:t>What are some examples of pollutants that you can think about?</a:t>
            </a:r>
            <a:endParaRPr lang="en-US" sz="2800" dirty="0"/>
          </a:p>
          <a:p>
            <a:pPr marL="914400" marR="0" lvl="2" indent="-254000" rtl="0">
              <a:spcBef>
                <a:spcPts val="420"/>
              </a:spcBef>
              <a:spcAft>
                <a:spcPts val="0"/>
              </a:spcAft>
              <a:buClr>
                <a:schemeClr val="accent2"/>
              </a:buClr>
              <a:buSzPts val="1470"/>
              <a:buFont typeface="Noto Sans Symbols"/>
              <a:buChar char="●"/>
            </a:pPr>
            <a:r>
              <a:rPr lang="en-US" sz="2400" b="0" i="0" u="none" strike="noStrike" cap="none" dirty="0">
                <a:latin typeface="Merriweather"/>
                <a:ea typeface="Merriweather"/>
                <a:cs typeface="Merriweather"/>
                <a:sym typeface="Merriweather"/>
              </a:rPr>
              <a:t>Pesticides</a:t>
            </a:r>
            <a:endParaRPr lang="en-US" sz="2400" dirty="0"/>
          </a:p>
          <a:p>
            <a:pPr marL="914400" marR="0" lvl="2" indent="-254000" rtl="0">
              <a:spcBef>
                <a:spcPts val="420"/>
              </a:spcBef>
              <a:spcAft>
                <a:spcPts val="0"/>
              </a:spcAft>
              <a:buClr>
                <a:schemeClr val="accent2"/>
              </a:buClr>
              <a:buSzPts val="1470"/>
              <a:buFont typeface="Noto Sans Symbols"/>
              <a:buChar char="●"/>
            </a:pPr>
            <a:r>
              <a:rPr lang="en-US" sz="2400" b="0" i="0" u="none" strike="noStrike" cap="none" dirty="0">
                <a:latin typeface="Merriweather"/>
                <a:ea typeface="Merriweather"/>
                <a:cs typeface="Merriweather"/>
                <a:sym typeface="Merriweather"/>
              </a:rPr>
              <a:t>Excess nutrients</a:t>
            </a:r>
            <a:endParaRPr lang="en-US" sz="2400" dirty="0"/>
          </a:p>
          <a:p>
            <a:pPr marL="914400" marR="0" lvl="2" indent="-254000" rtl="0">
              <a:spcBef>
                <a:spcPts val="420"/>
              </a:spcBef>
              <a:spcAft>
                <a:spcPts val="0"/>
              </a:spcAft>
              <a:buClr>
                <a:schemeClr val="accent2"/>
              </a:buClr>
              <a:buSzPts val="1470"/>
              <a:buFont typeface="Noto Sans Symbols"/>
              <a:buChar char="●"/>
            </a:pPr>
            <a:r>
              <a:rPr lang="en-US" sz="2400" b="0" i="0" u="none" strike="noStrike" cap="none" dirty="0">
                <a:latin typeface="Merriweather"/>
                <a:ea typeface="Merriweather"/>
                <a:cs typeface="Merriweather"/>
                <a:sym typeface="Merriweather"/>
              </a:rPr>
              <a:t>Oxides – lead to acid precipitation</a:t>
            </a:r>
            <a:endParaRPr lang="en-US" sz="2400" dirty="0"/>
          </a:p>
          <a:p>
            <a:pPr marL="914400" marR="0" lvl="2" indent="-254000" rtl="0">
              <a:spcBef>
                <a:spcPts val="420"/>
              </a:spcBef>
              <a:spcAft>
                <a:spcPts val="0"/>
              </a:spcAft>
              <a:buClr>
                <a:schemeClr val="accent2"/>
              </a:buClr>
              <a:buSzPts val="1470"/>
              <a:buFont typeface="Noto Sans Symbols"/>
              <a:buChar char="●"/>
            </a:pPr>
            <a:r>
              <a:rPr lang="en-US" sz="2400" b="0" i="0" u="none" strike="noStrike" cap="none" dirty="0">
                <a:latin typeface="Merriweather"/>
                <a:ea typeface="Merriweather"/>
                <a:cs typeface="Merriweather"/>
                <a:sym typeface="Merriweather"/>
              </a:rPr>
              <a:t>Heat</a:t>
            </a:r>
            <a:endParaRPr lang="en-US" sz="2400" dirty="0"/>
          </a:p>
          <a:p>
            <a:pPr marL="914400" marR="0" lvl="2" indent="-254000" rtl="0">
              <a:spcBef>
                <a:spcPts val="420"/>
              </a:spcBef>
              <a:spcAft>
                <a:spcPts val="0"/>
              </a:spcAft>
              <a:buClr>
                <a:schemeClr val="accent2"/>
              </a:buClr>
              <a:buSzPts val="1470"/>
              <a:buFont typeface="Noto Sans Symbols"/>
              <a:buChar char="●"/>
            </a:pPr>
            <a:r>
              <a:rPr lang="en-US" sz="2400" b="0" i="0" u="none" strike="noStrike" cap="none" dirty="0">
                <a:latin typeface="Merriweather"/>
                <a:ea typeface="Merriweather"/>
                <a:cs typeface="Merriweather"/>
                <a:sym typeface="Merriweather"/>
              </a:rPr>
              <a:t>Noise</a:t>
            </a:r>
            <a:endParaRPr lang="en-US" sz="2400" dirty="0"/>
          </a:p>
          <a:p>
            <a:pPr marL="914400" marR="0" lvl="2" indent="-254000" rtl="0">
              <a:spcBef>
                <a:spcPts val="420"/>
              </a:spcBef>
              <a:spcAft>
                <a:spcPts val="0"/>
              </a:spcAft>
              <a:buClr>
                <a:schemeClr val="accent2"/>
              </a:buClr>
              <a:buSzPts val="1470"/>
              <a:buFont typeface="Noto Sans Symbols"/>
              <a:buChar char="●"/>
            </a:pPr>
            <a:r>
              <a:rPr lang="en-US" sz="2400" b="0" i="0" u="none" strike="noStrike" cap="none" dirty="0">
                <a:latin typeface="Merriweather"/>
                <a:ea typeface="Merriweather"/>
                <a:cs typeface="Merriweather"/>
                <a:sym typeface="Merriweather"/>
              </a:rPr>
              <a:t>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anim calcmode="lin" valueType="num">
                                      <p:cBhvr additive="base">
                                        <p:cTn id="7" dur="500"/>
                                        <p:tgtEl>
                                          <p:spTgt spid="1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6">
                                            <p:txEl>
                                              <p:pRg st="1" end="1"/>
                                            </p:txEl>
                                          </p:spTgt>
                                        </p:tgtEl>
                                        <p:attrNameLst>
                                          <p:attrName>style.visibility</p:attrName>
                                        </p:attrNameLst>
                                      </p:cBhvr>
                                      <p:to>
                                        <p:strVal val="visible"/>
                                      </p:to>
                                    </p:set>
                                    <p:anim calcmode="lin" valueType="num">
                                      <p:cBhvr additive="base">
                                        <p:cTn id="12" dur="500"/>
                                        <p:tgtEl>
                                          <p:spTgt spid="1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6">
                                            <p:txEl>
                                              <p:pRg st="2" end="2"/>
                                            </p:txEl>
                                          </p:spTgt>
                                        </p:tgtEl>
                                        <p:attrNameLst>
                                          <p:attrName>style.visibility</p:attrName>
                                        </p:attrNameLst>
                                      </p:cBhvr>
                                      <p:to>
                                        <p:strVal val="visible"/>
                                      </p:to>
                                    </p:set>
                                    <p:anim calcmode="lin" valueType="num">
                                      <p:cBhvr additive="base">
                                        <p:cTn id="17" dur="500"/>
                                        <p:tgtEl>
                                          <p:spTgt spid="1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6">
                                            <p:txEl>
                                              <p:pRg st="3" end="3"/>
                                            </p:txEl>
                                          </p:spTgt>
                                        </p:tgtEl>
                                        <p:attrNameLst>
                                          <p:attrName>style.visibility</p:attrName>
                                        </p:attrNameLst>
                                      </p:cBhvr>
                                      <p:to>
                                        <p:strVal val="visible"/>
                                      </p:to>
                                    </p:set>
                                    <p:anim calcmode="lin" valueType="num">
                                      <p:cBhvr additive="base">
                                        <p:cTn id="22" dur="500"/>
                                        <p:tgtEl>
                                          <p:spTgt spid="13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6">
                                            <p:txEl>
                                              <p:pRg st="4" end="4"/>
                                            </p:txEl>
                                          </p:spTgt>
                                        </p:tgtEl>
                                        <p:attrNameLst>
                                          <p:attrName>style.visibility</p:attrName>
                                        </p:attrNameLst>
                                      </p:cBhvr>
                                      <p:to>
                                        <p:strVal val="visible"/>
                                      </p:to>
                                    </p:set>
                                    <p:anim calcmode="lin" valueType="num">
                                      <p:cBhvr additive="base">
                                        <p:cTn id="27" dur="500"/>
                                        <p:tgtEl>
                                          <p:spTgt spid="13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6">
                                            <p:txEl>
                                              <p:pRg st="5" end="5"/>
                                            </p:txEl>
                                          </p:spTgt>
                                        </p:tgtEl>
                                        <p:attrNameLst>
                                          <p:attrName>style.visibility</p:attrName>
                                        </p:attrNameLst>
                                      </p:cBhvr>
                                      <p:to>
                                        <p:strVal val="visible"/>
                                      </p:to>
                                    </p:set>
                                    <p:anim calcmode="lin" valueType="num">
                                      <p:cBhvr additive="base">
                                        <p:cTn id="32" dur="500"/>
                                        <p:tgtEl>
                                          <p:spTgt spid="13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6">
                                            <p:txEl>
                                              <p:pRg st="6" end="6"/>
                                            </p:txEl>
                                          </p:spTgt>
                                        </p:tgtEl>
                                        <p:attrNameLst>
                                          <p:attrName>style.visibility</p:attrName>
                                        </p:attrNameLst>
                                      </p:cBhvr>
                                      <p:to>
                                        <p:strVal val="visible"/>
                                      </p:to>
                                    </p:set>
                                    <p:anim calcmode="lin" valueType="num">
                                      <p:cBhvr additive="base">
                                        <p:cTn id="37" dur="500"/>
                                        <p:tgtEl>
                                          <p:spTgt spid="13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6">
                                            <p:txEl>
                                              <p:pRg st="7" end="7"/>
                                            </p:txEl>
                                          </p:spTgt>
                                        </p:tgtEl>
                                        <p:attrNameLst>
                                          <p:attrName>style.visibility</p:attrName>
                                        </p:attrNameLst>
                                      </p:cBhvr>
                                      <p:to>
                                        <p:strVal val="visible"/>
                                      </p:to>
                                    </p:set>
                                    <p:anim calcmode="lin" valueType="num">
                                      <p:cBhvr additive="base">
                                        <p:cTn id="42" dur="500"/>
                                        <p:tgtEl>
                                          <p:spTgt spid="13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685331" y="618517"/>
            <a:ext cx="4830308" cy="661643"/>
          </a:xfrm>
          <a:prstGeom prst="rect">
            <a:avLst/>
          </a:prstGeom>
        </p:spPr>
        <p:txBody>
          <a:bodyPr spcFirstLastPara="1" lIns="0" tIns="45700" rIns="0" bIns="0" anchorCtr="0">
            <a:normAutofit/>
          </a:bodyPr>
          <a:lstStyle/>
          <a:p>
            <a:pPr marL="0" marR="0" lvl="0" indent="0" rtl="0">
              <a:spcBef>
                <a:spcPts val="0"/>
              </a:spcBef>
              <a:spcAft>
                <a:spcPts val="0"/>
              </a:spcAft>
              <a:buClr>
                <a:schemeClr val="dk2"/>
              </a:buClr>
              <a:buFont typeface="Calibri"/>
              <a:buNone/>
            </a:pPr>
            <a:r>
              <a:rPr lang="en-US" b="0" i="0" u="none" strike="noStrike" cap="none" dirty="0">
                <a:latin typeface="Calibri"/>
                <a:ea typeface="Calibri"/>
                <a:cs typeface="Calibri"/>
                <a:sym typeface="Calibri"/>
              </a:rPr>
              <a:t>Sources</a:t>
            </a:r>
          </a:p>
        </p:txBody>
      </p:sp>
      <p:sp>
        <p:nvSpPr>
          <p:cNvPr id="142" name="Google Shape;142;p20"/>
          <p:cNvSpPr txBox="1">
            <a:spLocks noGrp="1"/>
          </p:cNvSpPr>
          <p:nvPr>
            <p:ph idx="1"/>
          </p:nvPr>
        </p:nvSpPr>
        <p:spPr>
          <a:xfrm>
            <a:off x="304800" y="1432560"/>
            <a:ext cx="5210839" cy="4358639"/>
          </a:xfrm>
          <a:prstGeom prst="rect">
            <a:avLst/>
          </a:prstGeom>
        </p:spPr>
        <p:txBody>
          <a:bodyPr spcFirstLastPara="1" lIns="91425" tIns="45700" rIns="91425" bIns="45700" anchorCtr="0">
            <a:normAutofit/>
          </a:bodyPr>
          <a:lstStyle/>
          <a:p>
            <a:pPr marL="274320" marR="0" lvl="0" indent="-274320" rtl="0">
              <a:spcBef>
                <a:spcPts val="0"/>
              </a:spcBef>
              <a:spcAft>
                <a:spcPts val="0"/>
              </a:spcAft>
              <a:buClr>
                <a:schemeClr val="accent3"/>
              </a:buClr>
              <a:buSzPts val="2470"/>
              <a:buFont typeface="Noto Sans Symbols"/>
              <a:buChar char="●"/>
            </a:pPr>
            <a:r>
              <a:rPr lang="en-US" sz="2800" b="0" i="0" u="none" strike="noStrike" cap="none" dirty="0">
                <a:latin typeface="Merriweather"/>
                <a:ea typeface="Merriweather"/>
                <a:cs typeface="Merriweather"/>
                <a:sym typeface="Merriweather"/>
              </a:rPr>
              <a:t>There are two main categories of pollution sources </a:t>
            </a:r>
            <a:endParaRPr lang="en-US" sz="2800" dirty="0"/>
          </a:p>
          <a:p>
            <a:pPr marL="640080" marR="0" lvl="1" indent="-259080" rtl="0">
              <a:spcBef>
                <a:spcPts val="480"/>
              </a:spcBef>
              <a:spcAft>
                <a:spcPts val="0"/>
              </a:spcAft>
              <a:buClr>
                <a:schemeClr val="accent1"/>
              </a:buClr>
              <a:buSzPts val="2040"/>
              <a:buFont typeface="Noto Sans Symbols"/>
              <a:buChar char="●"/>
            </a:pPr>
            <a:r>
              <a:rPr lang="en-US" sz="2400" cap="none" dirty="0">
                <a:latin typeface="Merriweather"/>
                <a:ea typeface="Merriweather"/>
                <a:cs typeface="Merriweather"/>
                <a:sym typeface="Merriweather"/>
              </a:rPr>
              <a:t>Point source: small, defined area causing pollution</a:t>
            </a:r>
          </a:p>
          <a:p>
            <a:pPr marL="640080" marR="0" lvl="1" indent="-259080" rtl="0">
              <a:spcBef>
                <a:spcPts val="480"/>
              </a:spcBef>
              <a:spcAft>
                <a:spcPts val="0"/>
              </a:spcAft>
              <a:buClr>
                <a:schemeClr val="accent1"/>
              </a:buClr>
              <a:buSzPts val="2040"/>
              <a:buFont typeface="Noto Sans Symbols"/>
              <a:buChar char="●"/>
            </a:pPr>
            <a:r>
              <a:rPr lang="en-US" sz="2400" cap="none" dirty="0">
                <a:latin typeface="Merriweather"/>
                <a:ea typeface="Merriweather"/>
                <a:cs typeface="Merriweather"/>
                <a:sym typeface="Merriweather"/>
              </a:rPr>
              <a:t>Non-point  source: </a:t>
            </a:r>
            <a:r>
              <a:rPr lang="en-US" sz="2400" b="0" i="0" u="none" strike="noStrike" cap="none" dirty="0">
                <a:latin typeface="Merriweather"/>
                <a:ea typeface="Merriweather"/>
                <a:cs typeface="Merriweather"/>
                <a:sym typeface="Merriweather"/>
              </a:rPr>
              <a:t>wide area, not easily defined where pollution is coming from or what its effects may be</a:t>
            </a:r>
          </a:p>
        </p:txBody>
      </p:sp>
      <p:pic>
        <p:nvPicPr>
          <p:cNvPr id="145" name="Google Shape;145;p20" descr="http://www.waterencyclopedia.com/images/wsci_03_img0431.jpg"/>
          <p:cNvPicPr preferRelativeResize="0"/>
          <p:nvPr/>
        </p:nvPicPr>
        <p:blipFill rotWithShape="1">
          <a:blip r:embed="rId3"/>
          <a:srcRect b="328"/>
          <a:stretch/>
        </p:blipFill>
        <p:spPr>
          <a:xfrm>
            <a:off x="5837820" y="618517"/>
            <a:ext cx="2620849" cy="2504045"/>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3" name="Google Shape;143;p20" descr="http://mysticriver.org/storage/photos/nonpointsources.jpg?__SQUARESPACE_CACHEVERSION=1279905022852"/>
          <p:cNvPicPr preferRelativeResize="0"/>
          <p:nvPr/>
        </p:nvPicPr>
        <p:blipFill rotWithShape="1">
          <a:blip r:embed="rId4"/>
          <a:srcRect l="28192" r="24184" b="-4"/>
          <a:stretch/>
        </p:blipFill>
        <p:spPr>
          <a:xfrm>
            <a:off x="5837820" y="3287153"/>
            <a:ext cx="2620849" cy="2504045"/>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44" name="Google Shape;144;p20"/>
          <p:cNvSpPr/>
          <p:nvPr/>
        </p:nvSpPr>
        <p:spPr>
          <a:xfrm>
            <a:off x="4572000" y="6172200"/>
            <a:ext cx="45720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600"/>
              </a:spcAft>
              <a:buNone/>
            </a:pPr>
            <a:r>
              <a:rPr lang="en-US" sz="900">
                <a:solidFill>
                  <a:schemeClr val="dk1"/>
                </a:solidFill>
                <a:latin typeface="Merriweather"/>
                <a:ea typeface="Merriweather"/>
                <a:cs typeface="Merriweather"/>
                <a:sym typeface="Merriweather"/>
              </a:rPr>
              <a:t>http://mysticriver.org/storage/photos/nonpointsources.jpg?__SQUARESPACE_CACHEVERSION=1279905022852</a:t>
            </a:r>
            <a:endParaRPr lang="en-CA" sz="900">
              <a:solidFill>
                <a:schemeClr val="dk1"/>
              </a:solidFill>
              <a:latin typeface="Merriweather"/>
              <a:ea typeface="Merriweather"/>
              <a:cs typeface="Merriweather"/>
              <a:sym typeface="Merriweather"/>
            </a:endParaRPr>
          </a:p>
        </p:txBody>
      </p:sp>
      <p:sp>
        <p:nvSpPr>
          <p:cNvPr id="146" name="Google Shape;146;p20"/>
          <p:cNvSpPr/>
          <p:nvPr/>
        </p:nvSpPr>
        <p:spPr>
          <a:xfrm>
            <a:off x="304800" y="6324600"/>
            <a:ext cx="4572000"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600"/>
              </a:spcAft>
              <a:buNone/>
            </a:pPr>
            <a:r>
              <a:rPr lang="en-US" sz="900">
                <a:solidFill>
                  <a:schemeClr val="dk1"/>
                </a:solidFill>
                <a:latin typeface="Merriweather"/>
                <a:ea typeface="Merriweather"/>
                <a:cs typeface="Merriweather"/>
                <a:sym typeface="Merriweather"/>
              </a:rPr>
              <a:t>http://www.waterencyclopedia.com/images/wsci_03_img0431.jpg</a:t>
            </a:r>
            <a:endParaRPr lang="en-CA" sz="900">
              <a:solidFill>
                <a:schemeClr val="dk1"/>
              </a:solidFill>
              <a:latin typeface="Merriweather"/>
              <a:ea typeface="Merriweather"/>
              <a:cs typeface="Merriweather"/>
              <a:sym typeface="Merriweath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 calcmode="lin" valueType="num">
                                      <p:cBhvr additive="base">
                                        <p:cTn id="7" dur="500"/>
                                        <p:tgtEl>
                                          <p:spTgt spid="1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 calcmode="lin" valueType="num">
                                      <p:cBhvr additive="base">
                                        <p:cTn id="12" dur="500"/>
                                        <p:tgtEl>
                                          <p:spTgt spid="1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 calcmode="lin" valueType="num">
                                      <p:cBhvr additive="base">
                                        <p:cTn id="17" dur="500"/>
                                        <p:tgtEl>
                                          <p:spTgt spid="1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150"/>
        <p:cNvGrpSpPr/>
        <p:nvPr/>
      </p:nvGrpSpPr>
      <p:grpSpPr>
        <a:xfrm>
          <a:off x="0" y="0"/>
          <a:ext cx="0" cy="0"/>
          <a:chOff x="0" y="0"/>
          <a:chExt cx="0" cy="0"/>
        </a:xfrm>
      </p:grpSpPr>
      <p:sp useBgFill="1">
        <p:nvSpPr>
          <p:cNvPr id="158" name="Rectangle 157">
            <a:extLst>
              <a:ext uri="{FF2B5EF4-FFF2-40B4-BE49-F238E27FC236}">
                <a16:creationId xmlns:a16="http://schemas.microsoft.com/office/drawing/2014/main" id="{86BCC4D5-E795-4C27-A59A-C83C97FC8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0" name="Picture 2">
            <a:extLst>
              <a:ext uri="{FF2B5EF4-FFF2-40B4-BE49-F238E27FC236}">
                <a16:creationId xmlns:a16="http://schemas.microsoft.com/office/drawing/2014/main" id="{AB6A6811-9498-4BC1-A514-B7ACB315B6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3" name="Google Shape;153;p21" descr="C:\Documents and Settings\jarsenau\Local Settings\Temporary Internet Files\Content.IE5\36A9PZU4\MC900058208[1].wmf"/>
          <p:cNvPicPr preferRelativeResize="0"/>
          <p:nvPr/>
        </p:nvPicPr>
        <p:blipFill rotWithShape="1">
          <a:blip r:embed="rId4"/>
          <a:stretch/>
        </p:blipFill>
        <p:spPr>
          <a:xfrm>
            <a:off x="482598" y="1191895"/>
            <a:ext cx="5182110" cy="4483127"/>
          </a:xfrm>
          <a:prstGeom prst="roundRect">
            <a:avLst>
              <a:gd name="adj" fmla="val 298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62" name="Picture 161">
            <a:extLst>
              <a:ext uri="{FF2B5EF4-FFF2-40B4-BE49-F238E27FC236}">
                <a16:creationId xmlns:a16="http://schemas.microsoft.com/office/drawing/2014/main" id="{D29A925F-0B65-4C0C-901C-04FBEBDD5D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2" name="Google Shape;152;p21"/>
          <p:cNvSpPr txBox="1">
            <a:spLocks noGrp="1"/>
          </p:cNvSpPr>
          <p:nvPr>
            <p:ph idx="1"/>
          </p:nvPr>
        </p:nvSpPr>
        <p:spPr>
          <a:xfrm>
            <a:off x="6147306" y="2367092"/>
            <a:ext cx="2514096" cy="3881309"/>
          </a:xfrm>
          <a:prstGeom prst="rect">
            <a:avLst/>
          </a:prstGeom>
        </p:spPr>
        <p:txBody>
          <a:bodyPr spcFirstLastPara="1" lIns="91425" tIns="45700" rIns="91425" bIns="45700" anchorCtr="0">
            <a:normAutofit/>
          </a:bodyPr>
          <a:lstStyle/>
          <a:p>
            <a:pPr marL="274320" marR="0" lvl="0" indent="-274320" rtl="0">
              <a:spcBef>
                <a:spcPts val="0"/>
              </a:spcBef>
              <a:spcAft>
                <a:spcPts val="0"/>
              </a:spcAft>
              <a:buClr>
                <a:schemeClr val="accent3"/>
              </a:buClr>
              <a:buSzPts val="2470"/>
              <a:buFont typeface="Noto Sans Symbols"/>
              <a:buChar char="●"/>
            </a:pPr>
            <a:r>
              <a:rPr lang="en-US" sz="1600" b="0" i="0" u="none" strike="noStrike" cap="none">
                <a:latin typeface="Merriweather"/>
                <a:ea typeface="Merriweather"/>
                <a:cs typeface="Merriweather"/>
                <a:sym typeface="Merriweather"/>
              </a:rPr>
              <a:t>Dilution means pollution is becoming less concentrated. </a:t>
            </a:r>
            <a:endParaRPr lang="en-US" sz="1600"/>
          </a:p>
          <a:p>
            <a:pPr marL="274320" marR="0" lvl="0" indent="-274320" rtl="0">
              <a:spcBef>
                <a:spcPts val="520"/>
              </a:spcBef>
              <a:spcAft>
                <a:spcPts val="0"/>
              </a:spcAft>
              <a:buClr>
                <a:schemeClr val="accent3"/>
              </a:buClr>
              <a:buSzPts val="2470"/>
              <a:buFont typeface="Noto Sans Symbols"/>
              <a:buChar char="●"/>
            </a:pPr>
            <a:r>
              <a:rPr lang="en-US" sz="1600" b="0" i="0" u="none" strike="noStrike" cap="none">
                <a:latin typeface="Merriweather"/>
                <a:ea typeface="Merriweather"/>
                <a:cs typeface="Merriweather"/>
                <a:sym typeface="Merriweather"/>
              </a:rPr>
              <a:t>What could help dilute pollution in a stream? </a:t>
            </a:r>
            <a:endParaRPr lang="en-US" sz="1600"/>
          </a:p>
          <a:p>
            <a:pPr marL="274320" marR="0" lvl="0" indent="-117475" rtl="0">
              <a:spcBef>
                <a:spcPts val="520"/>
              </a:spcBef>
              <a:spcAft>
                <a:spcPts val="0"/>
              </a:spcAft>
              <a:buClr>
                <a:schemeClr val="accent3"/>
              </a:buClr>
              <a:buSzPts val="2470"/>
              <a:buFont typeface="Noto Sans Symbols"/>
              <a:buNone/>
            </a:pPr>
            <a:endParaRPr lang="en-US" sz="1600" b="0" i="0" u="none" strike="noStrike" cap="none">
              <a:latin typeface="Merriweather"/>
              <a:ea typeface="Merriweather"/>
              <a:cs typeface="Merriweather"/>
              <a:sym typeface="Merriweather"/>
            </a:endParaRPr>
          </a:p>
          <a:p>
            <a:pPr marL="274320" marR="0" lvl="0" indent="-274320" rtl="0">
              <a:spcBef>
                <a:spcPts val="520"/>
              </a:spcBef>
              <a:spcAft>
                <a:spcPts val="0"/>
              </a:spcAft>
              <a:buClr>
                <a:schemeClr val="accent3"/>
              </a:buClr>
              <a:buSzPts val="2470"/>
              <a:buFont typeface="Noto Sans Symbols"/>
              <a:buChar char="●"/>
            </a:pPr>
            <a:r>
              <a:rPr lang="en-US" sz="1600" b="0" i="0" u="none" strike="noStrike" cap="none">
                <a:latin typeface="Merriweather"/>
                <a:ea typeface="Merriweather"/>
                <a:cs typeface="Merriweather"/>
                <a:sym typeface="Merriweather"/>
              </a:rPr>
              <a:t>In the air?</a:t>
            </a:r>
            <a:endParaRPr lang="en-US" sz="1600"/>
          </a:p>
          <a:p>
            <a:pPr marL="274320" marR="0" lvl="0" indent="-117475" rtl="0">
              <a:spcBef>
                <a:spcPts val="520"/>
              </a:spcBef>
              <a:spcAft>
                <a:spcPts val="0"/>
              </a:spcAft>
              <a:buClr>
                <a:schemeClr val="accent3"/>
              </a:buClr>
              <a:buSzPts val="2470"/>
              <a:buFont typeface="Noto Sans Symbols"/>
              <a:buNone/>
            </a:pPr>
            <a:endParaRPr lang="en-US" sz="1600" b="0" i="0" u="none" strike="noStrike" cap="none">
              <a:latin typeface="Merriweather"/>
              <a:ea typeface="Merriweather"/>
              <a:cs typeface="Merriweather"/>
              <a:sym typeface="Merriweather"/>
            </a:endParaRPr>
          </a:p>
          <a:p>
            <a:pPr marL="274320" marR="0" lvl="0" indent="-274320" rtl="0">
              <a:spcBef>
                <a:spcPts val="520"/>
              </a:spcBef>
              <a:spcAft>
                <a:spcPts val="0"/>
              </a:spcAft>
              <a:buClr>
                <a:schemeClr val="accent3"/>
              </a:buClr>
              <a:buSzPts val="2470"/>
              <a:buFont typeface="Noto Sans Symbols"/>
              <a:buChar char="●"/>
            </a:pPr>
            <a:r>
              <a:rPr lang="en-US" sz="1600" b="0" i="0" u="none" strike="noStrike" cap="none">
                <a:latin typeface="Merriweather"/>
                <a:ea typeface="Merriweather"/>
                <a:cs typeface="Merriweather"/>
                <a:sym typeface="Merriweather"/>
              </a:rPr>
              <a:t>What factors could concentrate pollution?</a:t>
            </a:r>
          </a:p>
        </p:txBody>
      </p:sp>
      <p:sp>
        <p:nvSpPr>
          <p:cNvPr id="151" name="Google Shape;151;p21"/>
          <p:cNvSpPr txBox="1">
            <a:spLocks noGrp="1"/>
          </p:cNvSpPr>
          <p:nvPr>
            <p:ph type="title"/>
          </p:nvPr>
        </p:nvSpPr>
        <p:spPr>
          <a:xfrm>
            <a:off x="6147306" y="640831"/>
            <a:ext cx="2514096" cy="1573863"/>
          </a:xfrm>
          <a:prstGeom prst="rect">
            <a:avLst/>
          </a:prstGeom>
        </p:spPr>
        <p:txBody>
          <a:bodyPr spcFirstLastPara="1" lIns="0" tIns="45700" rIns="0" bIns="0" anchorCtr="0">
            <a:normAutofit/>
          </a:bodyPr>
          <a:lstStyle/>
          <a:p>
            <a:pPr marL="0" marR="0" lvl="0" indent="0" rtl="0">
              <a:spcBef>
                <a:spcPts val="0"/>
              </a:spcBef>
              <a:spcAft>
                <a:spcPts val="0"/>
              </a:spcAft>
              <a:buClr>
                <a:schemeClr val="dk2"/>
              </a:buClr>
              <a:buFont typeface="Calibri"/>
              <a:buNone/>
            </a:pPr>
            <a:r>
              <a:rPr lang="en-US" sz="3300" b="0" i="0" u="none" strike="noStrike" cap="none">
                <a:latin typeface="Calibri"/>
                <a:ea typeface="Calibri"/>
                <a:cs typeface="Calibri"/>
                <a:sym typeface="Calibri"/>
              </a:rPr>
              <a:t>Dilution and Concentration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157"/>
        <p:cNvGrpSpPr/>
        <p:nvPr/>
      </p:nvGrpSpPr>
      <p:grpSpPr>
        <a:xfrm>
          <a:off x="0" y="0"/>
          <a:ext cx="0" cy="0"/>
          <a:chOff x="0" y="0"/>
          <a:chExt cx="0" cy="0"/>
        </a:xfrm>
      </p:grpSpPr>
      <p:sp>
        <p:nvSpPr>
          <p:cNvPr id="164" name="Rectangle 163">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6" name="Rectangle 165">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8" name="Picture 167">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158" name="Google Shape;158;p22"/>
          <p:cNvSpPr txBox="1">
            <a:spLocks noGrp="1"/>
          </p:cNvSpPr>
          <p:nvPr>
            <p:ph type="title"/>
          </p:nvPr>
        </p:nvSpPr>
        <p:spPr>
          <a:xfrm>
            <a:off x="480805" y="1419900"/>
            <a:ext cx="2133002" cy="4018201"/>
          </a:xfrm>
          <a:prstGeom prst="rect">
            <a:avLst/>
          </a:prstGeom>
        </p:spPr>
        <p:txBody>
          <a:bodyPr spcFirstLastPara="1" lIns="0" tIns="45700" rIns="0" bIns="0" anchorCtr="0">
            <a:normAutofit/>
          </a:bodyPr>
          <a:lstStyle/>
          <a:p>
            <a:pPr marL="0" marR="0" lvl="0" indent="0" algn="l" rtl="0">
              <a:spcBef>
                <a:spcPts val="0"/>
              </a:spcBef>
              <a:spcAft>
                <a:spcPts val="0"/>
              </a:spcAft>
              <a:buClr>
                <a:schemeClr val="dk2"/>
              </a:buClr>
              <a:buFont typeface="Calibri"/>
              <a:buNone/>
            </a:pPr>
            <a:r>
              <a:rPr lang="en-US" sz="3500" b="0" i="0" u="none" strike="noStrike" cap="none">
                <a:latin typeface="Calibri"/>
                <a:ea typeface="Calibri"/>
                <a:cs typeface="Calibri"/>
                <a:sym typeface="Calibri"/>
              </a:rPr>
              <a:t>Quantifying Pollution	</a:t>
            </a:r>
          </a:p>
        </p:txBody>
      </p:sp>
      <p:sp>
        <p:nvSpPr>
          <p:cNvPr id="159" name="Google Shape;159;p22"/>
          <p:cNvSpPr txBox="1">
            <a:spLocks noGrp="1"/>
          </p:cNvSpPr>
          <p:nvPr>
            <p:ph idx="1"/>
          </p:nvPr>
        </p:nvSpPr>
        <p:spPr>
          <a:xfrm>
            <a:off x="3525756" y="1193576"/>
            <a:ext cx="4932443" cy="4470850"/>
          </a:xfrm>
          <a:prstGeom prst="rect">
            <a:avLst/>
          </a:prstGeom>
        </p:spPr>
        <p:txBody>
          <a:bodyPr spcFirstLastPara="1" lIns="91425" tIns="45700" rIns="91425" bIns="45700" anchor="ctr" anchorCtr="0">
            <a:normAutofit/>
          </a:bodyPr>
          <a:lstStyle/>
          <a:p>
            <a:pPr marL="274320" marR="0" lvl="0" indent="-274320" rtl="0">
              <a:spcBef>
                <a:spcPts val="0"/>
              </a:spcBef>
              <a:spcAft>
                <a:spcPts val="0"/>
              </a:spcAft>
              <a:buClr>
                <a:schemeClr val="accent3"/>
              </a:buClr>
              <a:buSzPts val="2470"/>
              <a:buFont typeface="Noto Sans Symbols"/>
              <a:buChar char="●"/>
            </a:pPr>
            <a:r>
              <a:rPr lang="en-US" b="0" i="0" u="none" strike="noStrike" cap="none">
                <a:latin typeface="Merriweather"/>
                <a:ea typeface="Merriweather"/>
                <a:cs typeface="Merriweather"/>
                <a:sym typeface="Merriweather"/>
              </a:rPr>
              <a:t>As you saw in your DDT In the Food Chain activity, most times concentration of pollutants is reported as a “parts per” value – usually </a:t>
            </a:r>
            <a:r>
              <a:rPr lang="en-US" b="1" i="1" u="sng" strike="noStrike" cap="none">
                <a:latin typeface="Merriweather"/>
                <a:ea typeface="Merriweather"/>
                <a:cs typeface="Merriweather"/>
                <a:sym typeface="Merriweather"/>
              </a:rPr>
              <a:t>parts per million </a:t>
            </a:r>
            <a:r>
              <a:rPr lang="en-US" b="0" i="0" u="none" strike="noStrike" cap="none">
                <a:latin typeface="Merriweather"/>
                <a:ea typeface="Merriweather"/>
                <a:cs typeface="Merriweather"/>
                <a:sym typeface="Merriweather"/>
              </a:rPr>
              <a:t>(</a:t>
            </a:r>
            <a:r>
              <a:rPr lang="en-US" b="1" i="1" u="sng" strike="noStrike" cap="none">
                <a:latin typeface="Merriweather"/>
                <a:ea typeface="Merriweather"/>
                <a:cs typeface="Merriweather"/>
                <a:sym typeface="Merriweather"/>
              </a:rPr>
              <a:t>ppm</a:t>
            </a:r>
            <a:r>
              <a:rPr lang="en-US" b="0" i="0" u="none" strike="noStrike" cap="none">
                <a:latin typeface="Merriweather"/>
                <a:ea typeface="Merriweather"/>
                <a:cs typeface="Merriweather"/>
                <a:sym typeface="Merriweather"/>
              </a:rPr>
              <a:t>) or </a:t>
            </a:r>
            <a:r>
              <a:rPr lang="en-US" b="1" i="1" u="sng" strike="noStrike" cap="none">
                <a:latin typeface="Merriweather"/>
                <a:ea typeface="Merriweather"/>
                <a:cs typeface="Merriweather"/>
                <a:sym typeface="Merriweather"/>
              </a:rPr>
              <a:t>parts per billion </a:t>
            </a:r>
            <a:r>
              <a:rPr lang="en-US" b="0" i="0" u="none" strike="noStrike" cap="none">
                <a:latin typeface="Merriweather"/>
                <a:ea typeface="Merriweather"/>
                <a:cs typeface="Merriweather"/>
                <a:sym typeface="Merriweather"/>
              </a:rPr>
              <a:t>(</a:t>
            </a:r>
            <a:r>
              <a:rPr lang="en-US" b="1" i="1" u="sng" strike="noStrike" cap="none">
                <a:latin typeface="Merriweather"/>
                <a:ea typeface="Merriweather"/>
                <a:cs typeface="Merriweather"/>
                <a:sym typeface="Merriweather"/>
              </a:rPr>
              <a:t>ppb</a:t>
            </a:r>
            <a:r>
              <a:rPr lang="en-US" b="0" i="0" u="none" strike="noStrike" cap="none">
                <a:latin typeface="Merriweather"/>
                <a:ea typeface="Merriweather"/>
                <a:cs typeface="Merriweather"/>
                <a:sym typeface="Merriweather"/>
              </a:rPr>
              <a:t>)</a:t>
            </a:r>
            <a:endParaRPr lang="en-US"/>
          </a:p>
          <a:p>
            <a:pPr marL="274320" marR="0" lvl="0" indent="-274320" rtl="0">
              <a:spcBef>
                <a:spcPts val="520"/>
              </a:spcBef>
              <a:spcAft>
                <a:spcPts val="0"/>
              </a:spcAft>
              <a:buClr>
                <a:schemeClr val="accent3"/>
              </a:buClr>
              <a:buFont typeface="Noto Sans Symbols"/>
              <a:buNone/>
            </a:pPr>
            <a:endParaRPr lang="en-US" b="0" i="0" u="none" strike="noStrike" cap="none" dirty="0">
              <a:latin typeface="Merriweather"/>
              <a:ea typeface="Merriweather"/>
              <a:cs typeface="Merriweather"/>
              <a:sym typeface="Merriweather"/>
            </a:endParaRPr>
          </a:p>
        </p:txBody>
      </p:sp>
      <p:pic>
        <p:nvPicPr>
          <p:cNvPr id="170" name="Picture 169">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163"/>
        <p:cNvGrpSpPr/>
        <p:nvPr/>
      </p:nvGrpSpPr>
      <p:grpSpPr>
        <a:xfrm>
          <a:off x="0" y="0"/>
          <a:ext cx="0" cy="0"/>
          <a:chOff x="0" y="0"/>
          <a:chExt cx="0" cy="0"/>
        </a:xfrm>
      </p:grpSpPr>
      <p:pic>
        <p:nvPicPr>
          <p:cNvPr id="11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11">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14" name="Rectangle 113">
            <a:extLst>
              <a:ext uri="{FF2B5EF4-FFF2-40B4-BE49-F238E27FC236}">
                <a16:creationId xmlns:a16="http://schemas.microsoft.com/office/drawing/2014/main" id="{61210F8D-F7F2-47FC-91CB-247E361A5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6" name="Picture 115">
            <a:extLst>
              <a:ext uri="{FF2B5EF4-FFF2-40B4-BE49-F238E27FC236}">
                <a16:creationId xmlns:a16="http://schemas.microsoft.com/office/drawing/2014/main" id="{41509D60-00A2-43CB-85EE-55A4E714BF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9" name="Google Shape;169;p23"/>
          <p:cNvSpPr txBox="1"/>
          <p:nvPr/>
        </p:nvSpPr>
        <p:spPr>
          <a:xfrm>
            <a:off x="4009293" y="1083212"/>
            <a:ext cx="4867422" cy="5303520"/>
          </a:xfrm>
          <a:prstGeom prst="rect">
            <a:avLst/>
          </a:prstGeom>
        </p:spPr>
        <p:txBody>
          <a:bodyPr spcFirstLastPara="1" vert="horz" lIns="91440" tIns="45720" rIns="91440" bIns="45720" rtlCol="0" anchorCtr="0">
            <a:normAutofit/>
          </a:bodyPr>
          <a:lstStyle/>
          <a:p>
            <a:pPr defTabSz="914400">
              <a:lnSpc>
                <a:spcPct val="120000"/>
              </a:lnSpc>
              <a:spcAft>
                <a:spcPts val="600"/>
              </a:spcAft>
              <a:buClr>
                <a:schemeClr val="tx1"/>
              </a:buClr>
            </a:pPr>
            <a:r>
              <a:rPr lang="en-US" sz="2400" cap="all" dirty="0">
                <a:sym typeface="Merriweather"/>
              </a:rPr>
              <a:t>The volume of  water in this swimming pool is </a:t>
            </a:r>
            <a:r>
              <a:rPr lang="en-US" sz="2400" b="1" cap="all" dirty="0">
                <a:sym typeface="Merriweather"/>
              </a:rPr>
              <a:t>18 000 L</a:t>
            </a:r>
          </a:p>
          <a:p>
            <a:pPr defTabSz="914400">
              <a:lnSpc>
                <a:spcPct val="120000"/>
              </a:lnSpc>
              <a:spcAft>
                <a:spcPts val="600"/>
              </a:spcAft>
              <a:buClr>
                <a:schemeClr val="tx1"/>
              </a:buClr>
            </a:pPr>
            <a:r>
              <a:rPr lang="en-US" sz="2400" cap="all" dirty="0">
                <a:sym typeface="Merriweather"/>
              </a:rPr>
              <a:t>This is the same as </a:t>
            </a:r>
            <a:r>
              <a:rPr lang="en-US" sz="2400" b="1" cap="all" dirty="0">
                <a:sym typeface="Merriweather"/>
              </a:rPr>
              <a:t>18 000 000 mL</a:t>
            </a:r>
          </a:p>
          <a:p>
            <a:pPr marR="0" lvl="0" defTabSz="914400">
              <a:lnSpc>
                <a:spcPct val="120000"/>
              </a:lnSpc>
              <a:spcBef>
                <a:spcPts val="0"/>
              </a:spcBef>
              <a:spcAft>
                <a:spcPts val="600"/>
              </a:spcAft>
              <a:buClr>
                <a:schemeClr val="tx1"/>
              </a:buClr>
            </a:pPr>
            <a:endParaRPr lang="en-US" sz="2400" cap="all" dirty="0">
              <a:sym typeface="Merriweather"/>
            </a:endParaRPr>
          </a:p>
          <a:p>
            <a:pPr marR="0" lvl="0" defTabSz="914400">
              <a:lnSpc>
                <a:spcPct val="120000"/>
              </a:lnSpc>
              <a:spcBef>
                <a:spcPts val="0"/>
              </a:spcBef>
              <a:spcAft>
                <a:spcPts val="600"/>
              </a:spcAft>
              <a:buClr>
                <a:schemeClr val="tx1"/>
              </a:buClr>
            </a:pPr>
            <a:r>
              <a:rPr lang="en-US" sz="2400" cap="all" dirty="0">
                <a:sym typeface="Merriweather"/>
              </a:rPr>
              <a:t>If the concentration of chromium in the water was 3 ppm this would mean that for every million mL of water, 3 of those would contain chromium.</a:t>
            </a:r>
            <a:endParaRPr lang="en-US" sz="2400" cap="all" dirty="0"/>
          </a:p>
          <a:p>
            <a:pPr marL="0" marR="0" lvl="0" indent="-228600" defTabSz="914400">
              <a:lnSpc>
                <a:spcPct val="120000"/>
              </a:lnSpc>
              <a:spcBef>
                <a:spcPts val="0"/>
              </a:spcBef>
              <a:spcAft>
                <a:spcPts val="600"/>
              </a:spcAft>
              <a:buClr>
                <a:schemeClr val="tx1"/>
              </a:buClr>
              <a:buFont typeface="Arial" panose="020B0604020202020204" pitchFamily="34" charset="0"/>
              <a:buChar char="•"/>
            </a:pPr>
            <a:endParaRPr lang="en-US" sz="2400" cap="all" dirty="0">
              <a:sym typeface="Merriweather"/>
            </a:endParaRPr>
          </a:p>
        </p:txBody>
      </p:sp>
      <p:grpSp>
        <p:nvGrpSpPr>
          <p:cNvPr id="164" name="Google Shape;164;p23"/>
          <p:cNvGrpSpPr/>
          <p:nvPr/>
        </p:nvGrpSpPr>
        <p:grpSpPr>
          <a:xfrm>
            <a:off x="482597" y="1500941"/>
            <a:ext cx="4089403" cy="3407836"/>
            <a:chOff x="304800" y="990600"/>
            <a:chExt cx="4572000" cy="3810000"/>
          </a:xfrm>
        </p:grpSpPr>
        <p:pic>
          <p:nvPicPr>
            <p:cNvPr id="165" name="Google Shape;165;p23" descr="http://ecx.images-amazon.com/images/I/41I-TdujhyL._SL500_AA400_.jpg"/>
            <p:cNvPicPr preferRelativeResize="0"/>
            <p:nvPr/>
          </p:nvPicPr>
          <p:blipFill rotWithShape="1">
            <a:blip r:embed="rId5">
              <a:alphaModFix/>
            </a:blip>
            <a:srcRect/>
            <a:stretch/>
          </p:blipFill>
          <p:spPr>
            <a:xfrm>
              <a:off x="304800" y="990600"/>
              <a:ext cx="3810000" cy="3810000"/>
            </a:xfrm>
            <a:prstGeom prst="rect">
              <a:avLst/>
            </a:prstGeom>
            <a:noFill/>
            <a:ln>
              <a:noFill/>
            </a:ln>
          </p:spPr>
        </p:pic>
        <p:sp>
          <p:nvSpPr>
            <p:cNvPr id="166" name="Google Shape;166;p23"/>
            <p:cNvSpPr/>
            <p:nvPr/>
          </p:nvSpPr>
          <p:spPr>
            <a:xfrm>
              <a:off x="304800" y="3962400"/>
              <a:ext cx="4572000" cy="230832"/>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300">
                  <a:solidFill>
                    <a:schemeClr val="dk1"/>
                  </a:solidFill>
                  <a:latin typeface="Merriweather"/>
                  <a:ea typeface="Merriweather"/>
                  <a:cs typeface="Merriweather"/>
                  <a:sym typeface="Merriweather"/>
                </a:rPr>
                <a:t>http://ecx.images-amazon.com/images/I/41I-TdujhyL._SL500_AA400_.jpg</a:t>
              </a:r>
              <a:endParaRPr sz="300">
                <a:solidFill>
                  <a:schemeClr val="dk1"/>
                </a:solidFill>
                <a:latin typeface="Merriweather"/>
                <a:ea typeface="Merriweather"/>
                <a:cs typeface="Merriweather"/>
                <a:sym typeface="Merriweathe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201"/>
        <p:cNvGrpSpPr/>
        <p:nvPr/>
      </p:nvGrpSpPr>
      <p:grpSpPr>
        <a:xfrm>
          <a:off x="0" y="0"/>
          <a:ext cx="0" cy="0"/>
          <a:chOff x="0" y="0"/>
          <a:chExt cx="0" cy="0"/>
        </a:xfrm>
      </p:grpSpPr>
      <p:sp>
        <p:nvSpPr>
          <p:cNvPr id="144" name="Rectangle 143">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6" name="Rectangle 145">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8" name="Picture 147">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202" name="Google Shape;202;p26"/>
          <p:cNvSpPr txBox="1">
            <a:spLocks noGrp="1"/>
          </p:cNvSpPr>
          <p:nvPr>
            <p:ph type="title"/>
          </p:nvPr>
        </p:nvSpPr>
        <p:spPr>
          <a:xfrm>
            <a:off x="480805" y="1419900"/>
            <a:ext cx="2133002" cy="4018201"/>
          </a:xfrm>
          <a:prstGeom prst="rect">
            <a:avLst/>
          </a:prstGeom>
        </p:spPr>
        <p:txBody>
          <a:bodyPr spcFirstLastPara="1" lIns="0" tIns="45700" rIns="0" bIns="0" anchorCtr="0">
            <a:normAutofit/>
          </a:bodyPr>
          <a:lstStyle/>
          <a:p>
            <a:pPr marL="0" marR="0" lvl="0" indent="0" algn="l" rtl="0">
              <a:spcBef>
                <a:spcPts val="0"/>
              </a:spcBef>
              <a:spcAft>
                <a:spcPts val="0"/>
              </a:spcAft>
              <a:buClr>
                <a:schemeClr val="dk2"/>
              </a:buClr>
              <a:buFont typeface="Calibri"/>
              <a:buNone/>
            </a:pPr>
            <a:r>
              <a:rPr lang="en-US" sz="3800" b="0" i="0" u="none" strike="noStrike" cap="none">
                <a:latin typeface="Calibri"/>
                <a:ea typeface="Calibri"/>
                <a:cs typeface="Calibri"/>
                <a:sym typeface="Calibri"/>
              </a:rPr>
              <a:t>Parts per million</a:t>
            </a:r>
          </a:p>
        </p:txBody>
      </p:sp>
      <p:sp>
        <p:nvSpPr>
          <p:cNvPr id="203" name="Google Shape;203;p26"/>
          <p:cNvSpPr txBox="1">
            <a:spLocks noGrp="1"/>
          </p:cNvSpPr>
          <p:nvPr>
            <p:ph idx="1"/>
          </p:nvPr>
        </p:nvSpPr>
        <p:spPr>
          <a:xfrm>
            <a:off x="3525756" y="1193576"/>
            <a:ext cx="4932443" cy="4470850"/>
          </a:xfrm>
          <a:prstGeom prst="rect">
            <a:avLst/>
          </a:prstGeom>
        </p:spPr>
        <p:txBody>
          <a:bodyPr spcFirstLastPara="1" lIns="91425" tIns="45700" rIns="91425" bIns="45700" anchor="ctr" anchorCtr="0">
            <a:normAutofit/>
          </a:bodyPr>
          <a:lstStyle/>
          <a:p>
            <a:pPr marL="274320" marR="0" lvl="0" indent="-274320" rtl="0">
              <a:spcBef>
                <a:spcPts val="0"/>
              </a:spcBef>
              <a:spcAft>
                <a:spcPts val="0"/>
              </a:spcAft>
              <a:buClr>
                <a:schemeClr val="accent3"/>
              </a:buClr>
              <a:buSzPts val="2470"/>
              <a:buFont typeface="Noto Sans Symbols"/>
              <a:buChar char="●"/>
            </a:pPr>
            <a:r>
              <a:rPr lang="en-US" b="0" i="0" u="none" strike="noStrike" cap="none">
                <a:latin typeface="Merriweather"/>
                <a:ea typeface="Merriweather"/>
                <a:cs typeface="Merriweather"/>
                <a:sym typeface="Merriweather"/>
              </a:rPr>
              <a:t>For a ppm reading we need to compare prefixes with a difference of 1 000 000</a:t>
            </a:r>
            <a:endParaRPr lang="en-US"/>
          </a:p>
          <a:p>
            <a:pPr marL="640080" marR="0" lvl="1" indent="-259080" rtl="0">
              <a:spcBef>
                <a:spcPts val="480"/>
              </a:spcBef>
              <a:spcAft>
                <a:spcPts val="0"/>
              </a:spcAft>
              <a:buClr>
                <a:schemeClr val="accent1"/>
              </a:buClr>
              <a:buSzPts val="2040"/>
              <a:buFont typeface="Noto Sans Symbols"/>
              <a:buChar char="●"/>
            </a:pPr>
            <a:r>
              <a:rPr lang="en-US" b="1" i="0" u="sng" strike="noStrike" cap="none">
                <a:latin typeface="Merriweather"/>
                <a:ea typeface="Merriweather"/>
                <a:cs typeface="Merriweather"/>
                <a:sym typeface="Merriweather"/>
              </a:rPr>
              <a:t>Example:</a:t>
            </a:r>
            <a:r>
              <a:rPr lang="en-US" b="0" i="0" u="none" strike="noStrike" cap="none">
                <a:latin typeface="Merriweather"/>
                <a:ea typeface="Merriweather"/>
                <a:cs typeface="Merriweather"/>
                <a:sym typeface="Merriweather"/>
              </a:rPr>
              <a:t> </a:t>
            </a:r>
            <a:endParaRPr lang="en-US"/>
          </a:p>
          <a:p>
            <a:pPr marL="640080" marR="0" lvl="1" indent="-259080" rtl="0">
              <a:spcBef>
                <a:spcPts val="480"/>
              </a:spcBef>
              <a:spcAft>
                <a:spcPts val="0"/>
              </a:spcAft>
              <a:buClr>
                <a:schemeClr val="accent1"/>
              </a:buClr>
              <a:buFont typeface="Noto Sans Symbols"/>
              <a:buNone/>
            </a:pPr>
            <a:r>
              <a:rPr lang="en-US" b="0" i="0" u="none" strike="noStrike" cap="none">
                <a:latin typeface="Merriweather"/>
                <a:ea typeface="Merriweather"/>
                <a:cs typeface="Merriweather"/>
                <a:sym typeface="Merriweather"/>
              </a:rPr>
              <a:t>125 g of yogurt contains 7 mg of cholesterol</a:t>
            </a:r>
            <a:endParaRPr lang="en-US"/>
          </a:p>
          <a:p>
            <a:pPr marL="640080" marR="0" lvl="1" indent="-259080" rtl="0">
              <a:spcBef>
                <a:spcPts val="480"/>
              </a:spcBef>
              <a:spcAft>
                <a:spcPts val="0"/>
              </a:spcAft>
              <a:buClr>
                <a:schemeClr val="accent1"/>
              </a:buClr>
              <a:buFont typeface="Noto Sans Symbols"/>
              <a:buNone/>
            </a:pPr>
            <a:endParaRPr lang="en-US" b="0" i="0" u="none" strike="noStrike" cap="none">
              <a:latin typeface="Merriweather"/>
              <a:ea typeface="Merriweather"/>
              <a:cs typeface="Merriweather"/>
              <a:sym typeface="Merriweather"/>
            </a:endParaRPr>
          </a:p>
          <a:p>
            <a:pPr marL="640080" marR="0" lvl="1" indent="-259080" rtl="0">
              <a:spcBef>
                <a:spcPts val="480"/>
              </a:spcBef>
              <a:spcAft>
                <a:spcPts val="0"/>
              </a:spcAft>
              <a:buClr>
                <a:schemeClr val="accent1"/>
              </a:buClr>
              <a:buFont typeface="Noto Sans Symbols"/>
              <a:buNone/>
            </a:pPr>
            <a:r>
              <a:rPr lang="en-US" b="0" i="0" u="none" strike="noStrike" cap="none">
                <a:latin typeface="Merriweather"/>
                <a:ea typeface="Merriweather"/>
                <a:cs typeface="Merriweather"/>
                <a:sym typeface="Merriweather"/>
              </a:rPr>
              <a:t>Convert mass of yogurt to kg: 125 g = 0.125 kg</a:t>
            </a:r>
            <a:endParaRPr lang="en-US"/>
          </a:p>
          <a:p>
            <a:pPr marL="640080" marR="0" lvl="1" indent="-259080" rtl="0">
              <a:spcBef>
                <a:spcPts val="480"/>
              </a:spcBef>
              <a:spcAft>
                <a:spcPts val="0"/>
              </a:spcAft>
              <a:buClr>
                <a:schemeClr val="accent1"/>
              </a:buClr>
              <a:buFont typeface="Noto Sans Symbols"/>
              <a:buNone/>
            </a:pPr>
            <a:endParaRPr lang="en-US" b="0" i="0" u="none" strike="noStrike" cap="none">
              <a:latin typeface="Merriweather"/>
              <a:ea typeface="Merriweather"/>
              <a:cs typeface="Merriweather"/>
              <a:sym typeface="Merriweather"/>
            </a:endParaRPr>
          </a:p>
          <a:p>
            <a:pPr marL="640080" marR="0" lvl="1" indent="-259080" rtl="0">
              <a:spcBef>
                <a:spcPts val="480"/>
              </a:spcBef>
              <a:spcAft>
                <a:spcPts val="0"/>
              </a:spcAft>
              <a:buClr>
                <a:schemeClr val="accent1"/>
              </a:buClr>
              <a:buFont typeface="Noto Sans Symbols"/>
              <a:buNone/>
            </a:pPr>
            <a:r>
              <a:rPr lang="en-US" b="0" i="0" u="none" strike="noStrike" cap="none">
                <a:latin typeface="Merriweather"/>
                <a:ea typeface="Merriweather"/>
                <a:cs typeface="Merriweather"/>
                <a:sym typeface="Merriweather"/>
              </a:rPr>
              <a:t>7 mg / 0.125 kg = 56 ppm</a:t>
            </a:r>
          </a:p>
        </p:txBody>
      </p:sp>
      <p:pic>
        <p:nvPicPr>
          <p:cNvPr id="150" name="Picture 149">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233"/>
        <p:cNvGrpSpPr/>
        <p:nvPr/>
      </p:nvGrpSpPr>
      <p:grpSpPr>
        <a:xfrm>
          <a:off x="0" y="0"/>
          <a:ext cx="0" cy="0"/>
          <a:chOff x="0" y="0"/>
          <a:chExt cx="0" cy="0"/>
        </a:xfrm>
      </p:grpSpPr>
      <p:sp>
        <p:nvSpPr>
          <p:cNvPr id="176" name="Rectangle 175">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8" name="Rectangle 177">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0" name="Picture 179">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234" name="Google Shape;234;p31"/>
          <p:cNvSpPr txBox="1">
            <a:spLocks noGrp="1"/>
          </p:cNvSpPr>
          <p:nvPr>
            <p:ph type="title"/>
          </p:nvPr>
        </p:nvSpPr>
        <p:spPr>
          <a:xfrm>
            <a:off x="480805" y="1419900"/>
            <a:ext cx="2133002" cy="4018201"/>
          </a:xfrm>
          <a:prstGeom prst="rect">
            <a:avLst/>
          </a:prstGeom>
        </p:spPr>
        <p:txBody>
          <a:bodyPr spcFirstLastPara="1" lIns="0" tIns="45700" rIns="0" bIns="0" anchorCtr="0">
            <a:normAutofit/>
          </a:bodyPr>
          <a:lstStyle/>
          <a:p>
            <a:pPr marL="0" marR="0" lvl="0" indent="0" algn="l" rtl="0">
              <a:spcBef>
                <a:spcPts val="0"/>
              </a:spcBef>
              <a:spcAft>
                <a:spcPts val="0"/>
              </a:spcAft>
              <a:buClr>
                <a:schemeClr val="dk2"/>
              </a:buClr>
              <a:buFont typeface="Calibri"/>
              <a:buNone/>
            </a:pPr>
            <a:r>
              <a:rPr lang="en-US" sz="3800" b="0" i="0" u="none" strike="noStrike" cap="none">
                <a:latin typeface="Calibri"/>
                <a:ea typeface="Calibri"/>
                <a:cs typeface="Calibri"/>
                <a:sym typeface="Calibri"/>
              </a:rPr>
              <a:t>Toxicity</a:t>
            </a:r>
          </a:p>
        </p:txBody>
      </p:sp>
      <p:sp>
        <p:nvSpPr>
          <p:cNvPr id="235" name="Google Shape;235;p31"/>
          <p:cNvSpPr txBox="1">
            <a:spLocks noGrp="1"/>
          </p:cNvSpPr>
          <p:nvPr>
            <p:ph idx="1"/>
          </p:nvPr>
        </p:nvSpPr>
        <p:spPr>
          <a:xfrm>
            <a:off x="3525756" y="1193576"/>
            <a:ext cx="4932443" cy="4470850"/>
          </a:xfrm>
          <a:prstGeom prst="rect">
            <a:avLst/>
          </a:prstGeom>
        </p:spPr>
        <p:txBody>
          <a:bodyPr spcFirstLastPara="1" lIns="91425" tIns="45700" rIns="91425" bIns="45700" anchor="ctr" anchorCtr="0">
            <a:normAutofit/>
          </a:bodyPr>
          <a:lstStyle/>
          <a:p>
            <a:pPr marL="274320" marR="0" lvl="0" indent="-274320" rtl="0">
              <a:spcBef>
                <a:spcPts val="0"/>
              </a:spcBef>
              <a:spcAft>
                <a:spcPts val="0"/>
              </a:spcAft>
              <a:buClr>
                <a:schemeClr val="accent3"/>
              </a:buClr>
              <a:buSzPts val="2470"/>
              <a:buFont typeface="Noto Sans Symbols"/>
              <a:buChar char="●"/>
            </a:pPr>
            <a:r>
              <a:rPr lang="en-US" b="0" i="0" u="none" strike="noStrike" cap="none">
                <a:latin typeface="Merriweather"/>
                <a:ea typeface="Merriweather"/>
                <a:cs typeface="Merriweather"/>
                <a:sym typeface="Merriweather"/>
              </a:rPr>
              <a:t>When something is TOXIC it means it is harmful in some way</a:t>
            </a:r>
            <a:endParaRPr lang="en-US"/>
          </a:p>
          <a:p>
            <a:pPr marL="274320" marR="0" lvl="0" indent="-274320" rtl="0">
              <a:spcBef>
                <a:spcPts val="520"/>
              </a:spcBef>
              <a:spcAft>
                <a:spcPts val="0"/>
              </a:spcAft>
              <a:buClr>
                <a:schemeClr val="accent3"/>
              </a:buClr>
              <a:buSzPts val="2470"/>
              <a:buFont typeface="Noto Sans Symbols"/>
              <a:buChar char="●"/>
            </a:pPr>
            <a:r>
              <a:rPr lang="en-US" b="1" i="1" u="sng" strike="noStrike" cap="none">
                <a:latin typeface="Merriweather"/>
                <a:ea typeface="Merriweather"/>
                <a:cs typeface="Merriweather"/>
                <a:sym typeface="Merriweather"/>
              </a:rPr>
              <a:t>Acute Toxicity </a:t>
            </a:r>
            <a:r>
              <a:rPr lang="en-US" b="0" i="0" u="none" strike="noStrike" cap="none">
                <a:latin typeface="Merriweather"/>
                <a:ea typeface="Merriweather"/>
                <a:cs typeface="Merriweather"/>
                <a:sym typeface="Merriweather"/>
              </a:rPr>
              <a:t>– causes serious harm after a single exposure</a:t>
            </a:r>
            <a:endParaRPr lang="en-US"/>
          </a:p>
          <a:p>
            <a:pPr marL="274320" marR="0" lvl="0" indent="-274320" rtl="0">
              <a:spcBef>
                <a:spcPts val="520"/>
              </a:spcBef>
              <a:spcAft>
                <a:spcPts val="0"/>
              </a:spcAft>
              <a:buClr>
                <a:schemeClr val="accent3"/>
              </a:buClr>
              <a:buSzPts val="2470"/>
              <a:buFont typeface="Noto Sans Symbols"/>
              <a:buChar char="●"/>
            </a:pPr>
            <a:r>
              <a:rPr lang="en-US" b="1" i="1" u="sng" strike="noStrike" cap="none">
                <a:latin typeface="Merriweather"/>
                <a:ea typeface="Merriweather"/>
                <a:cs typeface="Merriweather"/>
                <a:sym typeface="Merriweather"/>
              </a:rPr>
              <a:t>Chronic Toxicity </a:t>
            </a:r>
            <a:r>
              <a:rPr lang="en-US" b="0" i="0" u="none" strike="noStrike" cap="none">
                <a:latin typeface="Merriweather"/>
                <a:ea typeface="Merriweather"/>
                <a:cs typeface="Merriweather"/>
                <a:sym typeface="Merriweather"/>
              </a:rPr>
              <a:t>– affects are not evident until the toxin has accumulated to a certain level – usually over many exposures</a:t>
            </a:r>
            <a:endParaRPr lang="en-US"/>
          </a:p>
          <a:p>
            <a:pPr marL="640080" marR="0" lvl="1" indent="-259080" rtl="0">
              <a:spcBef>
                <a:spcPts val="480"/>
              </a:spcBef>
              <a:spcAft>
                <a:spcPts val="0"/>
              </a:spcAft>
              <a:buClr>
                <a:schemeClr val="accent1"/>
              </a:buClr>
              <a:buSzPts val="2040"/>
              <a:buFont typeface="Noto Sans Symbols"/>
              <a:buChar char="●"/>
            </a:pPr>
            <a:r>
              <a:rPr lang="en-US" b="0" i="0" u="none" strike="noStrike" cap="none">
                <a:latin typeface="Merriweather"/>
                <a:ea typeface="Merriweather"/>
                <a:cs typeface="Merriweather"/>
                <a:sym typeface="Merriweather"/>
              </a:rPr>
              <a:t>Many heavy metals are considered to have chronic toxicity which is why we try and limit our exposure</a:t>
            </a:r>
          </a:p>
        </p:txBody>
      </p:sp>
      <p:pic>
        <p:nvPicPr>
          <p:cNvPr id="182" name="Picture 181">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 calcmode="lin" valueType="num">
                                      <p:cBhvr additive="base">
                                        <p:cTn id="7" dur="500"/>
                                        <p:tgtEl>
                                          <p:spTgt spid="2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5">
                                            <p:txEl>
                                              <p:pRg st="1" end="1"/>
                                            </p:txEl>
                                          </p:spTgt>
                                        </p:tgtEl>
                                        <p:attrNameLst>
                                          <p:attrName>style.visibility</p:attrName>
                                        </p:attrNameLst>
                                      </p:cBhvr>
                                      <p:to>
                                        <p:strVal val="visible"/>
                                      </p:to>
                                    </p:set>
                                    <p:anim calcmode="lin" valueType="num">
                                      <p:cBhvr additive="base">
                                        <p:cTn id="12" dur="500"/>
                                        <p:tgtEl>
                                          <p:spTgt spid="2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5">
                                            <p:txEl>
                                              <p:pRg st="2" end="2"/>
                                            </p:txEl>
                                          </p:spTgt>
                                        </p:tgtEl>
                                        <p:attrNameLst>
                                          <p:attrName>style.visibility</p:attrName>
                                        </p:attrNameLst>
                                      </p:cBhvr>
                                      <p:to>
                                        <p:strVal val="visible"/>
                                      </p:to>
                                    </p:set>
                                    <p:anim calcmode="lin" valueType="num">
                                      <p:cBhvr additive="base">
                                        <p:cTn id="17" dur="500"/>
                                        <p:tgtEl>
                                          <p:spTgt spid="2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5">
                                            <p:txEl>
                                              <p:pRg st="3" end="3"/>
                                            </p:txEl>
                                          </p:spTgt>
                                        </p:tgtEl>
                                        <p:attrNameLst>
                                          <p:attrName>style.visibility</p:attrName>
                                        </p:attrNameLst>
                                      </p:cBhvr>
                                      <p:to>
                                        <p:strVal val="visible"/>
                                      </p:to>
                                    </p:set>
                                    <p:anim calcmode="lin" valueType="num">
                                      <p:cBhvr additive="base">
                                        <p:cTn id="22" dur="500"/>
                                        <p:tgtEl>
                                          <p:spTgt spid="2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239"/>
        <p:cNvGrpSpPr/>
        <p:nvPr/>
      </p:nvGrpSpPr>
      <p:grpSpPr>
        <a:xfrm>
          <a:off x="0" y="0"/>
          <a:ext cx="0" cy="0"/>
          <a:chOff x="0" y="0"/>
          <a:chExt cx="0" cy="0"/>
        </a:xfrm>
      </p:grpSpPr>
      <p:sp>
        <p:nvSpPr>
          <p:cNvPr id="118" name="Rectangle 11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0" name="Rectangle 11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240" name="Google Shape;240;p32"/>
          <p:cNvSpPr txBox="1">
            <a:spLocks noGrp="1"/>
          </p:cNvSpPr>
          <p:nvPr>
            <p:ph type="title"/>
          </p:nvPr>
        </p:nvSpPr>
        <p:spPr>
          <a:xfrm>
            <a:off x="480805" y="1419900"/>
            <a:ext cx="2133002" cy="4018201"/>
          </a:xfrm>
          <a:prstGeom prst="rect">
            <a:avLst/>
          </a:prstGeom>
        </p:spPr>
        <p:txBody>
          <a:bodyPr spcFirstLastPara="1" lIns="0" tIns="45700" rIns="0" bIns="0" anchorCtr="0">
            <a:normAutofit/>
          </a:bodyPr>
          <a:lstStyle/>
          <a:p>
            <a:pPr marL="0" marR="0" lvl="0" indent="0" algn="l" rtl="0">
              <a:spcBef>
                <a:spcPts val="0"/>
              </a:spcBef>
              <a:spcAft>
                <a:spcPts val="0"/>
              </a:spcAft>
              <a:buClr>
                <a:schemeClr val="dk2"/>
              </a:buClr>
              <a:buFont typeface="Calibri"/>
              <a:buNone/>
            </a:pPr>
            <a:r>
              <a:rPr lang="en-US" sz="3800" b="0" i="0" u="none" strike="noStrike" cap="none">
                <a:latin typeface="Calibri"/>
                <a:ea typeface="Calibri"/>
                <a:cs typeface="Calibri"/>
                <a:sym typeface="Calibri"/>
              </a:rPr>
              <a:t>Lethal Dose 50</a:t>
            </a:r>
          </a:p>
        </p:txBody>
      </p:sp>
      <p:sp>
        <p:nvSpPr>
          <p:cNvPr id="241" name="Google Shape;241;p32"/>
          <p:cNvSpPr txBox="1">
            <a:spLocks noGrp="1"/>
          </p:cNvSpPr>
          <p:nvPr>
            <p:ph idx="1"/>
          </p:nvPr>
        </p:nvSpPr>
        <p:spPr>
          <a:xfrm>
            <a:off x="3305908" y="436098"/>
            <a:ext cx="5556738" cy="6035040"/>
          </a:xfrm>
          <a:prstGeom prst="rect">
            <a:avLst/>
          </a:prstGeom>
        </p:spPr>
        <p:txBody>
          <a:bodyPr spcFirstLastPara="1" lIns="91425" tIns="45700" rIns="91425" bIns="45700" anchor="ctr" anchorCtr="0">
            <a:normAutofit/>
          </a:bodyPr>
          <a:lstStyle/>
          <a:p>
            <a:pPr marL="274320" marR="0" lvl="0" indent="-274320" rtl="0">
              <a:spcBef>
                <a:spcPts val="0"/>
              </a:spcBef>
              <a:spcAft>
                <a:spcPts val="0"/>
              </a:spcAft>
              <a:buClr>
                <a:schemeClr val="accent3"/>
              </a:buClr>
              <a:buSzPts val="2470"/>
              <a:buFont typeface="Noto Sans Symbols"/>
              <a:buChar char="●"/>
            </a:pPr>
            <a:r>
              <a:rPr lang="en-US" b="0" i="0" u="none" strike="noStrike" cap="none" dirty="0">
                <a:latin typeface="Merriweather"/>
                <a:ea typeface="Merriweather"/>
                <a:cs typeface="Merriweather"/>
                <a:sym typeface="Merriweather"/>
              </a:rPr>
              <a:t>Otherwise known as LD50</a:t>
            </a:r>
            <a:endParaRPr lang="en-US" dirty="0"/>
          </a:p>
          <a:p>
            <a:pPr marL="274320" marR="0" lvl="0" indent="-274320" rtl="0">
              <a:spcBef>
                <a:spcPts val="520"/>
              </a:spcBef>
              <a:spcAft>
                <a:spcPts val="0"/>
              </a:spcAft>
              <a:buClr>
                <a:schemeClr val="accent3"/>
              </a:buClr>
              <a:buSzPts val="2470"/>
              <a:buFont typeface="Noto Sans Symbols"/>
              <a:buChar char="●"/>
            </a:pPr>
            <a:r>
              <a:rPr lang="en-US" b="0" i="0" u="none" strike="noStrike" cap="none" dirty="0">
                <a:latin typeface="Merriweather"/>
                <a:ea typeface="Merriweather"/>
                <a:cs typeface="Merriweather"/>
                <a:sym typeface="Merriweather"/>
              </a:rPr>
              <a:t>This is the amount of a material that will kill 50% of a population it is tested on.</a:t>
            </a:r>
            <a:endParaRPr lang="en-US" dirty="0"/>
          </a:p>
          <a:p>
            <a:pPr marL="274320" marR="0" lvl="0" indent="-274320" rtl="0">
              <a:spcBef>
                <a:spcPts val="520"/>
              </a:spcBef>
              <a:spcAft>
                <a:spcPts val="0"/>
              </a:spcAft>
              <a:buClr>
                <a:schemeClr val="accent3"/>
              </a:buClr>
              <a:buSzPts val="2470"/>
              <a:buFont typeface="Noto Sans Symbols"/>
              <a:buChar char="●"/>
            </a:pPr>
            <a:r>
              <a:rPr lang="en-US" b="0" i="0" u="none" strike="noStrike" cap="none" dirty="0">
                <a:latin typeface="Merriweather"/>
                <a:ea typeface="Merriweather"/>
                <a:cs typeface="Merriweather"/>
                <a:sym typeface="Merriweather"/>
              </a:rPr>
              <a:t>A SMALL LD50 means it is more toxic (see table 3.4 on page 218)</a:t>
            </a:r>
            <a:endParaRPr lang="en-US" dirty="0"/>
          </a:p>
          <a:p>
            <a:pPr marL="274320" marR="0" lvl="0" indent="-274320" rtl="0">
              <a:spcBef>
                <a:spcPts val="520"/>
              </a:spcBef>
              <a:spcAft>
                <a:spcPts val="0"/>
              </a:spcAft>
              <a:buClr>
                <a:schemeClr val="accent3"/>
              </a:buClr>
              <a:buSzPts val="2470"/>
              <a:buFont typeface="Noto Sans Symbols"/>
              <a:buChar char="●"/>
            </a:pPr>
            <a:r>
              <a:rPr lang="en-US" b="0" i="0" u="none" strike="noStrike" cap="none" dirty="0">
                <a:latin typeface="Merriweather"/>
                <a:ea typeface="Merriweather"/>
                <a:cs typeface="Merriweather"/>
                <a:sym typeface="Merriweather"/>
              </a:rPr>
              <a:t>Not all individuals will react to all materials in the same way</a:t>
            </a:r>
            <a:endParaRPr lang="en-US" dirty="0"/>
          </a:p>
          <a:p>
            <a:pPr marL="274320" marR="0" lvl="0" indent="-274320" rtl="0">
              <a:spcBef>
                <a:spcPts val="520"/>
              </a:spcBef>
              <a:spcAft>
                <a:spcPts val="0"/>
              </a:spcAft>
              <a:buClr>
                <a:schemeClr val="accent3"/>
              </a:buClr>
              <a:buSzPts val="2470"/>
              <a:buFont typeface="Noto Sans Symbols"/>
              <a:buChar char="●"/>
            </a:pPr>
            <a:r>
              <a:rPr lang="en-US" b="0" i="0" u="none" strike="noStrike" cap="none" dirty="0">
                <a:latin typeface="Merriweather"/>
                <a:ea typeface="Merriweather"/>
                <a:cs typeface="Merriweather"/>
                <a:sym typeface="Merriweather"/>
              </a:rPr>
              <a:t>Some individuals in a population could be resistant or highly tolerant to a material</a:t>
            </a:r>
          </a:p>
        </p:txBody>
      </p:sp>
      <p:pic>
        <p:nvPicPr>
          <p:cNvPr id="124" name="Picture 12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anim calcmode="lin" valueType="num">
                                      <p:cBhvr additive="base">
                                        <p:cTn id="7" dur="500"/>
                                        <p:tgtEl>
                                          <p:spTgt spid="2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1">
                                            <p:txEl>
                                              <p:pRg st="1" end="1"/>
                                            </p:txEl>
                                          </p:spTgt>
                                        </p:tgtEl>
                                        <p:attrNameLst>
                                          <p:attrName>style.visibility</p:attrName>
                                        </p:attrNameLst>
                                      </p:cBhvr>
                                      <p:to>
                                        <p:strVal val="visible"/>
                                      </p:to>
                                    </p:set>
                                    <p:anim calcmode="lin" valueType="num">
                                      <p:cBhvr additive="base">
                                        <p:cTn id="12" dur="500"/>
                                        <p:tgtEl>
                                          <p:spTgt spid="2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1">
                                            <p:txEl>
                                              <p:pRg st="2" end="2"/>
                                            </p:txEl>
                                          </p:spTgt>
                                        </p:tgtEl>
                                        <p:attrNameLst>
                                          <p:attrName>style.visibility</p:attrName>
                                        </p:attrNameLst>
                                      </p:cBhvr>
                                      <p:to>
                                        <p:strVal val="visible"/>
                                      </p:to>
                                    </p:set>
                                    <p:anim calcmode="lin" valueType="num">
                                      <p:cBhvr additive="base">
                                        <p:cTn id="17" dur="500"/>
                                        <p:tgtEl>
                                          <p:spTgt spid="24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1">
                                            <p:txEl>
                                              <p:pRg st="3" end="3"/>
                                            </p:txEl>
                                          </p:spTgt>
                                        </p:tgtEl>
                                        <p:attrNameLst>
                                          <p:attrName>style.visibility</p:attrName>
                                        </p:attrNameLst>
                                      </p:cBhvr>
                                      <p:to>
                                        <p:strVal val="visible"/>
                                      </p:to>
                                    </p:set>
                                    <p:anim calcmode="lin" valueType="num">
                                      <p:cBhvr additive="base">
                                        <p:cTn id="22" dur="500"/>
                                        <p:tgtEl>
                                          <p:spTgt spid="24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1">
                                            <p:txEl>
                                              <p:pRg st="4" end="4"/>
                                            </p:txEl>
                                          </p:spTgt>
                                        </p:tgtEl>
                                        <p:attrNameLst>
                                          <p:attrName>style.visibility</p:attrName>
                                        </p:attrNameLst>
                                      </p:cBhvr>
                                      <p:to>
                                        <p:strVal val="visible"/>
                                      </p:to>
                                    </p:set>
                                    <p:anim calcmode="lin" valueType="num">
                                      <p:cBhvr additive="base">
                                        <p:cTn id="27" dur="500"/>
                                        <p:tgtEl>
                                          <p:spTgt spid="24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176"/>
        <p:cNvGrpSpPr/>
        <p:nvPr/>
      </p:nvGrpSpPr>
      <p:grpSpPr>
        <a:xfrm>
          <a:off x="0" y="0"/>
          <a:ext cx="0" cy="0"/>
          <a:chOff x="0" y="0"/>
          <a:chExt cx="0" cy="0"/>
        </a:xfrm>
      </p:grpSpPr>
      <p:pic>
        <p:nvPicPr>
          <p:cNvPr id="119"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20">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178" name="Google Shape;178;p24"/>
          <p:cNvGraphicFramePr/>
          <p:nvPr>
            <p:extLst>
              <p:ext uri="{D42A27DB-BD31-4B8C-83A1-F6EECF244321}">
                <p14:modId xmlns:p14="http://schemas.microsoft.com/office/powerpoint/2010/main" val="4128144341"/>
              </p:ext>
            </p:extLst>
          </p:nvPr>
        </p:nvGraphicFramePr>
        <p:xfrm>
          <a:off x="952051" y="1125728"/>
          <a:ext cx="7196348" cy="4305497"/>
        </p:xfrm>
        <a:graphic>
          <a:graphicData uri="http://schemas.openxmlformats.org/drawingml/2006/table">
            <a:tbl>
              <a:tblPr firstRow="1" bandRow="1">
                <a:tableStyleId>{8799B23B-EC83-4686-B30A-512413B5E67A}</a:tableStyleId>
              </a:tblPr>
              <a:tblGrid>
                <a:gridCol w="2178866">
                  <a:extLst>
                    <a:ext uri="{9D8B030D-6E8A-4147-A177-3AD203B41FA5}">
                      <a16:colId xmlns:a16="http://schemas.microsoft.com/office/drawing/2014/main" val="20000"/>
                    </a:ext>
                  </a:extLst>
                </a:gridCol>
                <a:gridCol w="3139738">
                  <a:extLst>
                    <a:ext uri="{9D8B030D-6E8A-4147-A177-3AD203B41FA5}">
                      <a16:colId xmlns:a16="http://schemas.microsoft.com/office/drawing/2014/main" val="20001"/>
                    </a:ext>
                  </a:extLst>
                </a:gridCol>
                <a:gridCol w="1877744">
                  <a:extLst>
                    <a:ext uri="{9D8B030D-6E8A-4147-A177-3AD203B41FA5}">
                      <a16:colId xmlns:a16="http://schemas.microsoft.com/office/drawing/2014/main" val="20002"/>
                    </a:ext>
                  </a:extLst>
                </a:gridCol>
              </a:tblGrid>
              <a:tr h="386605">
                <a:tc>
                  <a:txBody>
                    <a:bodyPr/>
                    <a:lstStyle/>
                    <a:p>
                      <a:pPr marL="0" marR="0" lvl="0" indent="0" algn="l" rtl="0">
                        <a:lnSpc>
                          <a:spcPct val="100000"/>
                        </a:lnSpc>
                        <a:spcBef>
                          <a:spcPts val="0"/>
                        </a:spcBef>
                        <a:spcAft>
                          <a:spcPts val="0"/>
                        </a:spcAft>
                        <a:buClr>
                          <a:srgbClr val="FFFFFF"/>
                        </a:buClr>
                        <a:buFont typeface="Questrial"/>
                        <a:buNone/>
                      </a:pPr>
                      <a:r>
                        <a:rPr lang="en-US" sz="1800" b="1" u="none" strike="noStrike" cap="none">
                          <a:solidFill>
                            <a:srgbClr val="FFFFFF"/>
                          </a:solidFill>
                          <a:sym typeface="Questrial"/>
                        </a:rPr>
                        <a:t>Organic Molecule</a:t>
                      </a:r>
                      <a:endParaRPr sz="1400"/>
                    </a:p>
                  </a:txBody>
                  <a:tcPr marL="73910" marR="73910" marT="36955" marB="36955"/>
                </a:tc>
                <a:tc>
                  <a:txBody>
                    <a:bodyPr/>
                    <a:lstStyle/>
                    <a:p>
                      <a:pPr marL="0" marR="0" lvl="0" indent="0" algn="l" rtl="0">
                        <a:lnSpc>
                          <a:spcPct val="100000"/>
                        </a:lnSpc>
                        <a:spcBef>
                          <a:spcPts val="0"/>
                        </a:spcBef>
                        <a:spcAft>
                          <a:spcPts val="0"/>
                        </a:spcAft>
                        <a:buClr>
                          <a:srgbClr val="FFFFFF"/>
                        </a:buClr>
                        <a:buFont typeface="Questrial"/>
                        <a:buNone/>
                      </a:pPr>
                      <a:r>
                        <a:rPr lang="en-US" sz="1800" b="1" u="none" strike="noStrike" cap="none">
                          <a:solidFill>
                            <a:srgbClr val="FFFFFF"/>
                          </a:solidFill>
                          <a:sym typeface="Questrial"/>
                        </a:rPr>
                        <a:t>Role in Nutrition</a:t>
                      </a:r>
                      <a:endParaRPr sz="1400"/>
                    </a:p>
                  </a:txBody>
                  <a:tcPr marL="73910" marR="73910" marT="36955" marB="36955"/>
                </a:tc>
                <a:tc>
                  <a:txBody>
                    <a:bodyPr/>
                    <a:lstStyle/>
                    <a:p>
                      <a:pPr marL="0" marR="0" lvl="0" indent="0" algn="l" rtl="0">
                        <a:lnSpc>
                          <a:spcPct val="100000"/>
                        </a:lnSpc>
                        <a:spcBef>
                          <a:spcPts val="0"/>
                        </a:spcBef>
                        <a:spcAft>
                          <a:spcPts val="0"/>
                        </a:spcAft>
                        <a:buClr>
                          <a:srgbClr val="FFFFFF"/>
                        </a:buClr>
                        <a:buFont typeface="Questrial"/>
                        <a:buNone/>
                      </a:pPr>
                      <a:r>
                        <a:rPr lang="en-US" sz="1800" b="1" u="none" strike="noStrike" cap="none">
                          <a:solidFill>
                            <a:srgbClr val="FFFFFF"/>
                          </a:solidFill>
                          <a:sym typeface="Questrial"/>
                        </a:rPr>
                        <a:t>Dietary Source</a:t>
                      </a:r>
                      <a:endParaRPr sz="1400"/>
                    </a:p>
                  </a:txBody>
                  <a:tcPr marL="73910" marR="73910" marT="36955" marB="36955"/>
                </a:tc>
                <a:extLst>
                  <a:ext uri="{0D108BD9-81ED-4DB2-BD59-A6C34878D82A}">
                    <a16:rowId xmlns:a16="http://schemas.microsoft.com/office/drawing/2014/main" val="10000"/>
                  </a:ext>
                </a:extLst>
              </a:tr>
              <a:tr h="1214328">
                <a:tc>
                  <a:txBody>
                    <a:bodyPr/>
                    <a:lstStyle/>
                    <a:p>
                      <a:pPr marL="0" marR="0" lvl="0" indent="0" algn="l" rtl="0">
                        <a:lnSpc>
                          <a:spcPct val="100000"/>
                        </a:lnSpc>
                        <a:spcBef>
                          <a:spcPts val="0"/>
                        </a:spcBef>
                        <a:spcAft>
                          <a:spcPts val="0"/>
                        </a:spcAft>
                        <a:buClr>
                          <a:srgbClr val="000000"/>
                        </a:buClr>
                        <a:buFont typeface="Questrial"/>
                        <a:buNone/>
                      </a:pPr>
                      <a:r>
                        <a:rPr lang="en-US" sz="1800" b="0" u="none" strike="noStrike" cap="none">
                          <a:solidFill>
                            <a:srgbClr val="000000"/>
                          </a:solidFill>
                          <a:sym typeface="Questrial"/>
                        </a:rPr>
                        <a:t>Carbohydrates</a:t>
                      </a:r>
                      <a:endParaRPr sz="1400"/>
                    </a:p>
                  </a:txBody>
                  <a:tcPr marL="73910" marR="73910" marT="36955" marB="36955"/>
                </a:tc>
                <a:tc>
                  <a:txBody>
                    <a:bodyPr/>
                    <a:lstStyle/>
                    <a:p>
                      <a:pPr marL="0" marR="0" lvl="0" indent="0" algn="l" rtl="0">
                        <a:lnSpc>
                          <a:spcPct val="100000"/>
                        </a:lnSpc>
                        <a:spcBef>
                          <a:spcPts val="0"/>
                        </a:spcBef>
                        <a:spcAft>
                          <a:spcPts val="0"/>
                        </a:spcAft>
                        <a:buClr>
                          <a:srgbClr val="000000"/>
                        </a:buClr>
                        <a:buFont typeface="Questrial"/>
                        <a:buNone/>
                      </a:pPr>
                      <a:r>
                        <a:rPr lang="en-US" sz="1800" b="0" u="none" strike="noStrike" cap="none">
                          <a:solidFill>
                            <a:srgbClr val="000000"/>
                          </a:solidFill>
                          <a:sym typeface="Questrial"/>
                        </a:rPr>
                        <a:t>Energy source for metabolism</a:t>
                      </a:r>
                      <a:endParaRPr sz="1400"/>
                    </a:p>
                  </a:txBody>
                  <a:tcPr marL="73910" marR="73910" marT="36955" marB="36955"/>
                </a:tc>
                <a:tc>
                  <a:txBody>
                    <a:bodyPr/>
                    <a:lstStyle/>
                    <a:p>
                      <a:pPr marL="0" marR="0" lvl="0" indent="0" algn="l" rtl="0">
                        <a:lnSpc>
                          <a:spcPct val="100000"/>
                        </a:lnSpc>
                        <a:spcBef>
                          <a:spcPts val="0"/>
                        </a:spcBef>
                        <a:spcAft>
                          <a:spcPts val="0"/>
                        </a:spcAft>
                        <a:buClr>
                          <a:srgbClr val="000000"/>
                        </a:buClr>
                        <a:buSzPts val="2300"/>
                        <a:buFont typeface="Arial"/>
                        <a:buChar char="•"/>
                      </a:pPr>
                      <a:r>
                        <a:rPr lang="en-US" sz="1800" b="0" u="none" strike="noStrike" cap="none">
                          <a:solidFill>
                            <a:srgbClr val="000000"/>
                          </a:solidFill>
                          <a:sym typeface="Questrial"/>
                        </a:rPr>
                        <a:t>Rice</a:t>
                      </a:r>
                      <a:endParaRPr sz="1400"/>
                    </a:p>
                    <a:p>
                      <a:pPr marL="0" marR="0" lvl="0" indent="0" algn="l" rtl="0">
                        <a:lnSpc>
                          <a:spcPct val="100000"/>
                        </a:lnSpc>
                        <a:spcBef>
                          <a:spcPts val="0"/>
                        </a:spcBef>
                        <a:spcAft>
                          <a:spcPts val="0"/>
                        </a:spcAft>
                        <a:buClr>
                          <a:srgbClr val="000000"/>
                        </a:buClr>
                        <a:buSzPts val="2300"/>
                        <a:buFont typeface="Arial"/>
                        <a:buChar char="•"/>
                      </a:pPr>
                      <a:r>
                        <a:rPr lang="en-US" sz="1800" b="0" u="none" strike="noStrike" cap="none">
                          <a:solidFill>
                            <a:srgbClr val="000000"/>
                          </a:solidFill>
                          <a:sym typeface="Questrial"/>
                        </a:rPr>
                        <a:t>Grains</a:t>
                      </a:r>
                      <a:endParaRPr sz="1400"/>
                    </a:p>
                    <a:p>
                      <a:pPr marL="0" marR="0" lvl="0" indent="0" algn="l" rtl="0">
                        <a:lnSpc>
                          <a:spcPct val="100000"/>
                        </a:lnSpc>
                        <a:spcBef>
                          <a:spcPts val="0"/>
                        </a:spcBef>
                        <a:spcAft>
                          <a:spcPts val="0"/>
                        </a:spcAft>
                        <a:buClr>
                          <a:srgbClr val="000000"/>
                        </a:buClr>
                        <a:buSzPts val="2300"/>
                        <a:buFont typeface="Arial"/>
                        <a:buChar char="•"/>
                      </a:pPr>
                      <a:r>
                        <a:rPr lang="en-US" sz="1800" b="0" u="none" strike="noStrike" cap="none">
                          <a:solidFill>
                            <a:srgbClr val="000000"/>
                          </a:solidFill>
                          <a:sym typeface="Questrial"/>
                        </a:rPr>
                        <a:t>Potatoes</a:t>
                      </a:r>
                      <a:endParaRPr sz="1400"/>
                    </a:p>
                    <a:p>
                      <a:pPr marL="0" marR="0" lvl="0" indent="0" algn="l" rtl="0">
                        <a:lnSpc>
                          <a:spcPct val="100000"/>
                        </a:lnSpc>
                        <a:spcBef>
                          <a:spcPts val="0"/>
                        </a:spcBef>
                        <a:spcAft>
                          <a:spcPts val="0"/>
                        </a:spcAft>
                        <a:buClr>
                          <a:srgbClr val="000000"/>
                        </a:buClr>
                        <a:buSzPts val="2300"/>
                        <a:buFont typeface="Arial"/>
                        <a:buChar char="•"/>
                      </a:pPr>
                      <a:r>
                        <a:rPr lang="en-US" sz="1800" b="0" u="none" strike="noStrike" cap="none">
                          <a:solidFill>
                            <a:srgbClr val="000000"/>
                          </a:solidFill>
                          <a:sym typeface="Questrial"/>
                        </a:rPr>
                        <a:t>Fruits</a:t>
                      </a:r>
                      <a:endParaRPr sz="1400"/>
                    </a:p>
                  </a:txBody>
                  <a:tcPr marL="73910" marR="73910" marT="36955" marB="36955"/>
                </a:tc>
                <a:extLst>
                  <a:ext uri="{0D108BD9-81ED-4DB2-BD59-A6C34878D82A}">
                    <a16:rowId xmlns:a16="http://schemas.microsoft.com/office/drawing/2014/main" val="10001"/>
                  </a:ext>
                </a:extLst>
              </a:tr>
              <a:tr h="1490236">
                <a:tc>
                  <a:txBody>
                    <a:bodyPr/>
                    <a:lstStyle/>
                    <a:p>
                      <a:pPr marL="0" marR="0" lvl="0" indent="0" algn="l" rtl="0">
                        <a:lnSpc>
                          <a:spcPct val="100000"/>
                        </a:lnSpc>
                        <a:spcBef>
                          <a:spcPts val="0"/>
                        </a:spcBef>
                        <a:spcAft>
                          <a:spcPts val="0"/>
                        </a:spcAft>
                        <a:buClr>
                          <a:srgbClr val="000000"/>
                        </a:buClr>
                        <a:buFont typeface="Questrial"/>
                        <a:buNone/>
                      </a:pPr>
                      <a:r>
                        <a:rPr lang="en-US" sz="1800" b="0" u="none" strike="noStrike" cap="none">
                          <a:solidFill>
                            <a:srgbClr val="000000"/>
                          </a:solidFill>
                          <a:sym typeface="Questrial"/>
                        </a:rPr>
                        <a:t>Protein</a:t>
                      </a:r>
                      <a:endParaRPr sz="1400"/>
                    </a:p>
                  </a:txBody>
                  <a:tcPr marL="73910" marR="73910" marT="36955" marB="36955"/>
                </a:tc>
                <a:tc>
                  <a:txBody>
                    <a:bodyPr/>
                    <a:lstStyle/>
                    <a:p>
                      <a:pPr marL="0" marR="0" lvl="0" indent="0" algn="l" rtl="0">
                        <a:lnSpc>
                          <a:spcPct val="100000"/>
                        </a:lnSpc>
                        <a:spcBef>
                          <a:spcPts val="0"/>
                        </a:spcBef>
                        <a:spcAft>
                          <a:spcPts val="0"/>
                        </a:spcAft>
                        <a:buClr>
                          <a:srgbClr val="000000"/>
                        </a:buClr>
                        <a:buFont typeface="Questrial"/>
                        <a:buNone/>
                      </a:pPr>
                      <a:r>
                        <a:rPr lang="en-US" sz="1800" b="0" u="none" strike="noStrike" cap="none" dirty="0">
                          <a:solidFill>
                            <a:srgbClr val="000000"/>
                          </a:solidFill>
                          <a:sym typeface="Questrial"/>
                        </a:rPr>
                        <a:t>Structural molecule for body, helps chemical reactions</a:t>
                      </a:r>
                      <a:endParaRPr sz="1400" dirty="0"/>
                    </a:p>
                  </a:txBody>
                  <a:tcPr marL="73910" marR="73910" marT="36955" marB="36955"/>
                </a:tc>
                <a:tc>
                  <a:txBody>
                    <a:bodyPr/>
                    <a:lstStyle/>
                    <a:p>
                      <a:pPr marL="0" marR="0" lvl="0" indent="0" algn="l" rtl="0">
                        <a:lnSpc>
                          <a:spcPct val="100000"/>
                        </a:lnSpc>
                        <a:spcBef>
                          <a:spcPts val="0"/>
                        </a:spcBef>
                        <a:spcAft>
                          <a:spcPts val="0"/>
                        </a:spcAft>
                        <a:buClr>
                          <a:srgbClr val="000000"/>
                        </a:buClr>
                        <a:buSzPts val="2300"/>
                        <a:buFont typeface="Arial"/>
                        <a:buChar char="•"/>
                      </a:pPr>
                      <a:r>
                        <a:rPr lang="en-US" sz="1800" b="0" u="none" strike="noStrike" cap="none">
                          <a:solidFill>
                            <a:srgbClr val="000000"/>
                          </a:solidFill>
                          <a:sym typeface="Questrial"/>
                        </a:rPr>
                        <a:t>Meat</a:t>
                      </a:r>
                      <a:endParaRPr sz="1400"/>
                    </a:p>
                    <a:p>
                      <a:pPr marL="0" marR="0" lvl="0" indent="0" algn="l" rtl="0">
                        <a:lnSpc>
                          <a:spcPct val="100000"/>
                        </a:lnSpc>
                        <a:spcBef>
                          <a:spcPts val="0"/>
                        </a:spcBef>
                        <a:spcAft>
                          <a:spcPts val="0"/>
                        </a:spcAft>
                        <a:buClr>
                          <a:srgbClr val="000000"/>
                        </a:buClr>
                        <a:buSzPts val="2300"/>
                        <a:buFont typeface="Arial"/>
                        <a:buChar char="•"/>
                      </a:pPr>
                      <a:r>
                        <a:rPr lang="en-US" sz="1800" b="0" u="none" strike="noStrike" cap="none">
                          <a:solidFill>
                            <a:srgbClr val="000000"/>
                          </a:solidFill>
                          <a:sym typeface="Questrial"/>
                        </a:rPr>
                        <a:t>Eggs</a:t>
                      </a:r>
                      <a:endParaRPr sz="1400"/>
                    </a:p>
                    <a:p>
                      <a:pPr marL="0" marR="0" lvl="0" indent="0" algn="l" rtl="0">
                        <a:lnSpc>
                          <a:spcPct val="100000"/>
                        </a:lnSpc>
                        <a:spcBef>
                          <a:spcPts val="0"/>
                        </a:spcBef>
                        <a:spcAft>
                          <a:spcPts val="0"/>
                        </a:spcAft>
                        <a:buClr>
                          <a:srgbClr val="000000"/>
                        </a:buClr>
                        <a:buSzPts val="2300"/>
                        <a:buFont typeface="Arial"/>
                        <a:buChar char="•"/>
                      </a:pPr>
                      <a:r>
                        <a:rPr lang="en-US" sz="1800" b="0" u="none" strike="noStrike" cap="none">
                          <a:solidFill>
                            <a:srgbClr val="000000"/>
                          </a:solidFill>
                          <a:sym typeface="Questrial"/>
                        </a:rPr>
                        <a:t>Dairy</a:t>
                      </a:r>
                      <a:endParaRPr sz="1400"/>
                    </a:p>
                    <a:p>
                      <a:pPr marL="0" marR="0" lvl="0" indent="0" algn="l" rtl="0">
                        <a:lnSpc>
                          <a:spcPct val="100000"/>
                        </a:lnSpc>
                        <a:spcBef>
                          <a:spcPts val="0"/>
                        </a:spcBef>
                        <a:spcAft>
                          <a:spcPts val="0"/>
                        </a:spcAft>
                        <a:buClr>
                          <a:srgbClr val="000000"/>
                        </a:buClr>
                        <a:buSzPts val="2300"/>
                        <a:buFont typeface="Arial"/>
                        <a:buChar char="•"/>
                      </a:pPr>
                      <a:r>
                        <a:rPr lang="en-US" sz="1800" b="0" u="none" strike="noStrike" cap="none">
                          <a:solidFill>
                            <a:srgbClr val="000000"/>
                          </a:solidFill>
                          <a:sym typeface="Questrial"/>
                        </a:rPr>
                        <a:t>Legumes</a:t>
                      </a:r>
                      <a:endParaRPr sz="1400"/>
                    </a:p>
                    <a:p>
                      <a:pPr marL="0" marR="0" lvl="0" indent="0" algn="l" rtl="0">
                        <a:lnSpc>
                          <a:spcPct val="100000"/>
                        </a:lnSpc>
                        <a:spcBef>
                          <a:spcPts val="0"/>
                        </a:spcBef>
                        <a:spcAft>
                          <a:spcPts val="0"/>
                        </a:spcAft>
                        <a:buClr>
                          <a:srgbClr val="000000"/>
                        </a:buClr>
                        <a:buSzPts val="2300"/>
                        <a:buFont typeface="Arial"/>
                        <a:buChar char="•"/>
                      </a:pPr>
                      <a:r>
                        <a:rPr lang="en-US" sz="1800" b="0" u="none" strike="noStrike" cap="none">
                          <a:solidFill>
                            <a:srgbClr val="000000"/>
                          </a:solidFill>
                          <a:sym typeface="Questrial"/>
                        </a:rPr>
                        <a:t>Nuts</a:t>
                      </a:r>
                      <a:endParaRPr sz="1400"/>
                    </a:p>
                  </a:txBody>
                  <a:tcPr marL="73910" marR="73910" marT="36955" marB="36955"/>
                </a:tc>
                <a:extLst>
                  <a:ext uri="{0D108BD9-81ED-4DB2-BD59-A6C34878D82A}">
                    <a16:rowId xmlns:a16="http://schemas.microsoft.com/office/drawing/2014/main" val="10002"/>
                  </a:ext>
                </a:extLst>
              </a:tr>
              <a:tr h="1214328">
                <a:tc>
                  <a:txBody>
                    <a:bodyPr/>
                    <a:lstStyle/>
                    <a:p>
                      <a:pPr marL="0" marR="0" lvl="0" indent="0" algn="l" rtl="0">
                        <a:lnSpc>
                          <a:spcPct val="100000"/>
                        </a:lnSpc>
                        <a:spcBef>
                          <a:spcPts val="0"/>
                        </a:spcBef>
                        <a:spcAft>
                          <a:spcPts val="0"/>
                        </a:spcAft>
                        <a:buClr>
                          <a:srgbClr val="000000"/>
                        </a:buClr>
                        <a:buFont typeface="Questrial"/>
                        <a:buNone/>
                      </a:pPr>
                      <a:r>
                        <a:rPr lang="en-US" sz="1800" b="0" u="none" strike="noStrike" cap="none">
                          <a:solidFill>
                            <a:srgbClr val="000000"/>
                          </a:solidFill>
                          <a:sym typeface="Questrial"/>
                        </a:rPr>
                        <a:t>Lipids</a:t>
                      </a:r>
                      <a:endParaRPr sz="1400"/>
                    </a:p>
                  </a:txBody>
                  <a:tcPr marL="73910" marR="73910" marT="36955" marB="36955"/>
                </a:tc>
                <a:tc>
                  <a:txBody>
                    <a:bodyPr/>
                    <a:lstStyle/>
                    <a:p>
                      <a:pPr marL="0" marR="0" lvl="0" indent="0" algn="l" rtl="0">
                        <a:lnSpc>
                          <a:spcPct val="100000"/>
                        </a:lnSpc>
                        <a:spcBef>
                          <a:spcPts val="0"/>
                        </a:spcBef>
                        <a:spcAft>
                          <a:spcPts val="0"/>
                        </a:spcAft>
                        <a:buClr>
                          <a:srgbClr val="000000"/>
                        </a:buClr>
                        <a:buFont typeface="Questrial"/>
                        <a:buNone/>
                      </a:pPr>
                      <a:r>
                        <a:rPr lang="en-US" sz="1800" b="0" u="none" strike="noStrike" cap="none">
                          <a:solidFill>
                            <a:srgbClr val="000000"/>
                          </a:solidFill>
                          <a:sym typeface="Questrial"/>
                        </a:rPr>
                        <a:t>Storage of unused chemical energy</a:t>
                      </a:r>
                      <a:endParaRPr sz="1400"/>
                    </a:p>
                  </a:txBody>
                  <a:tcPr marL="73910" marR="73910" marT="36955" marB="36955"/>
                </a:tc>
                <a:tc>
                  <a:txBody>
                    <a:bodyPr/>
                    <a:lstStyle/>
                    <a:p>
                      <a:pPr marL="0" marR="0" lvl="0" indent="0" algn="l" rtl="0">
                        <a:lnSpc>
                          <a:spcPct val="100000"/>
                        </a:lnSpc>
                        <a:spcBef>
                          <a:spcPts val="0"/>
                        </a:spcBef>
                        <a:spcAft>
                          <a:spcPts val="0"/>
                        </a:spcAft>
                        <a:buClr>
                          <a:srgbClr val="000000"/>
                        </a:buClr>
                        <a:buSzPts val="2300"/>
                        <a:buFont typeface="Arial"/>
                        <a:buChar char="•"/>
                      </a:pPr>
                      <a:r>
                        <a:rPr lang="en-US" sz="1800" b="0" u="none" strike="noStrike" cap="none" dirty="0">
                          <a:solidFill>
                            <a:srgbClr val="000000"/>
                          </a:solidFill>
                          <a:sym typeface="Questrial"/>
                        </a:rPr>
                        <a:t>Vegetable oil</a:t>
                      </a:r>
                      <a:endParaRPr sz="1400" dirty="0"/>
                    </a:p>
                    <a:p>
                      <a:pPr marL="0" marR="0" lvl="0" indent="0" algn="l" rtl="0">
                        <a:lnSpc>
                          <a:spcPct val="100000"/>
                        </a:lnSpc>
                        <a:spcBef>
                          <a:spcPts val="0"/>
                        </a:spcBef>
                        <a:spcAft>
                          <a:spcPts val="0"/>
                        </a:spcAft>
                        <a:buClr>
                          <a:srgbClr val="000000"/>
                        </a:buClr>
                        <a:buSzPts val="2300"/>
                        <a:buFont typeface="Arial"/>
                        <a:buChar char="•"/>
                      </a:pPr>
                      <a:r>
                        <a:rPr lang="en-US" sz="1800" b="0" u="none" strike="noStrike" cap="none" dirty="0">
                          <a:solidFill>
                            <a:srgbClr val="000000"/>
                          </a:solidFill>
                          <a:sym typeface="Questrial"/>
                        </a:rPr>
                        <a:t>Nut oil</a:t>
                      </a:r>
                      <a:endParaRPr sz="1400" dirty="0"/>
                    </a:p>
                    <a:p>
                      <a:pPr marL="0" marR="0" lvl="0" indent="0" algn="l" rtl="0">
                        <a:lnSpc>
                          <a:spcPct val="100000"/>
                        </a:lnSpc>
                        <a:spcBef>
                          <a:spcPts val="0"/>
                        </a:spcBef>
                        <a:spcAft>
                          <a:spcPts val="0"/>
                        </a:spcAft>
                        <a:buClr>
                          <a:srgbClr val="000000"/>
                        </a:buClr>
                        <a:buSzPts val="2300"/>
                        <a:buFont typeface="Arial"/>
                        <a:buChar char="•"/>
                      </a:pPr>
                      <a:r>
                        <a:rPr lang="en-US" sz="1800" b="0" u="none" strike="noStrike" cap="none" dirty="0">
                          <a:solidFill>
                            <a:srgbClr val="000000"/>
                          </a:solidFill>
                          <a:sym typeface="Questrial"/>
                        </a:rPr>
                        <a:t>Legumes </a:t>
                      </a:r>
                      <a:endParaRPr sz="1400" dirty="0"/>
                    </a:p>
                    <a:p>
                      <a:pPr marL="0" marR="0" lvl="0" indent="0" algn="l" rtl="0">
                        <a:lnSpc>
                          <a:spcPct val="100000"/>
                        </a:lnSpc>
                        <a:spcBef>
                          <a:spcPts val="0"/>
                        </a:spcBef>
                        <a:spcAft>
                          <a:spcPts val="0"/>
                        </a:spcAft>
                        <a:buClr>
                          <a:srgbClr val="000000"/>
                        </a:buClr>
                        <a:buSzPts val="2300"/>
                        <a:buFont typeface="Arial"/>
                        <a:buChar char="•"/>
                      </a:pPr>
                      <a:r>
                        <a:rPr lang="en-US" sz="1800" b="0" u="none" strike="noStrike" cap="none" dirty="0">
                          <a:solidFill>
                            <a:srgbClr val="000000"/>
                          </a:solidFill>
                          <a:sym typeface="Questrial"/>
                        </a:rPr>
                        <a:t>Some dairy</a:t>
                      </a:r>
                      <a:endParaRPr sz="1400" dirty="0"/>
                    </a:p>
                  </a:txBody>
                  <a:tcPr marL="73910" marR="73910" marT="36955" marB="36955"/>
                </a:tc>
                <a:extLst>
                  <a:ext uri="{0D108BD9-81ED-4DB2-BD59-A6C34878D82A}">
                    <a16:rowId xmlns:a16="http://schemas.microsoft.com/office/drawing/2014/main" val="10003"/>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245"/>
        <p:cNvGrpSpPr/>
        <p:nvPr/>
      </p:nvGrpSpPr>
      <p:grpSpPr>
        <a:xfrm>
          <a:off x="0" y="0"/>
          <a:ext cx="0" cy="0"/>
          <a:chOff x="0" y="0"/>
          <a:chExt cx="0" cy="0"/>
        </a:xfrm>
      </p:grpSpPr>
      <p:sp>
        <p:nvSpPr>
          <p:cNvPr id="252" name="Rectangle 251">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4" name="Rectangle 253">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 name="Picture 255">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246" name="Google Shape;246;p33"/>
          <p:cNvSpPr txBox="1">
            <a:spLocks noGrp="1"/>
          </p:cNvSpPr>
          <p:nvPr>
            <p:ph type="title"/>
          </p:nvPr>
        </p:nvSpPr>
        <p:spPr>
          <a:xfrm>
            <a:off x="480805" y="1419900"/>
            <a:ext cx="2133002" cy="4018201"/>
          </a:xfrm>
          <a:prstGeom prst="rect">
            <a:avLst/>
          </a:prstGeom>
        </p:spPr>
        <p:txBody>
          <a:bodyPr spcFirstLastPara="1" lIns="0" tIns="45700" rIns="0" bIns="0" anchorCtr="0">
            <a:normAutofit/>
          </a:bodyPr>
          <a:lstStyle/>
          <a:p>
            <a:pPr marL="0" marR="0" lvl="0" indent="0" algn="l" rtl="0">
              <a:spcBef>
                <a:spcPts val="0"/>
              </a:spcBef>
              <a:spcAft>
                <a:spcPts val="0"/>
              </a:spcAft>
              <a:buClr>
                <a:schemeClr val="dk2"/>
              </a:buClr>
              <a:buFont typeface="Calibri"/>
              <a:buNone/>
            </a:pPr>
            <a:r>
              <a:rPr lang="en-US" sz="2900" b="0" i="0" u="none" strike="noStrike" cap="none">
                <a:latin typeface="Calibri"/>
                <a:ea typeface="Calibri"/>
                <a:cs typeface="Calibri"/>
                <a:sym typeface="Calibri"/>
              </a:rPr>
              <a:t>Risk Management</a:t>
            </a:r>
          </a:p>
        </p:txBody>
      </p:sp>
      <p:sp>
        <p:nvSpPr>
          <p:cNvPr id="247" name="Google Shape;247;p33"/>
          <p:cNvSpPr txBox="1">
            <a:spLocks noGrp="1"/>
          </p:cNvSpPr>
          <p:nvPr>
            <p:ph idx="1"/>
          </p:nvPr>
        </p:nvSpPr>
        <p:spPr>
          <a:xfrm>
            <a:off x="3525756" y="1193576"/>
            <a:ext cx="4932443" cy="4470850"/>
          </a:xfrm>
          <a:prstGeom prst="rect">
            <a:avLst/>
          </a:prstGeom>
        </p:spPr>
        <p:txBody>
          <a:bodyPr spcFirstLastPara="1" lIns="91425" tIns="45700" rIns="91425" bIns="45700" anchor="ctr" anchorCtr="0">
            <a:normAutofit/>
          </a:bodyPr>
          <a:lstStyle/>
          <a:p>
            <a:pPr marL="274320" marR="0" lvl="0" indent="-274320" rtl="0">
              <a:spcBef>
                <a:spcPts val="0"/>
              </a:spcBef>
              <a:spcAft>
                <a:spcPts val="0"/>
              </a:spcAft>
              <a:buClr>
                <a:schemeClr val="accent3"/>
              </a:buClr>
              <a:buSzPts val="2470"/>
              <a:buFont typeface="Noto Sans Symbols"/>
              <a:buChar char="●"/>
            </a:pPr>
            <a:r>
              <a:rPr lang="en-US" b="0" i="0" u="none" strike="noStrike" cap="none">
                <a:latin typeface="Merriweather"/>
                <a:ea typeface="Merriweather"/>
                <a:cs typeface="Merriweather"/>
                <a:sym typeface="Merriweather"/>
              </a:rPr>
              <a:t>Many substances will have different effects in animals vs humans (Thalidomide)</a:t>
            </a:r>
            <a:endParaRPr lang="en-US"/>
          </a:p>
          <a:p>
            <a:pPr marL="274320" marR="0" lvl="0" indent="-274320" rtl="0">
              <a:spcBef>
                <a:spcPts val="520"/>
              </a:spcBef>
              <a:spcAft>
                <a:spcPts val="0"/>
              </a:spcAft>
              <a:buClr>
                <a:schemeClr val="accent3"/>
              </a:buClr>
              <a:buSzPts val="2470"/>
              <a:buFont typeface="Noto Sans Symbols"/>
              <a:buChar char="●"/>
            </a:pPr>
            <a:r>
              <a:rPr lang="en-US" b="0" i="0" u="none" strike="noStrike" cap="none">
                <a:latin typeface="Merriweather"/>
                <a:ea typeface="Merriweather"/>
                <a:cs typeface="Merriweather"/>
                <a:sym typeface="Merriweather"/>
              </a:rPr>
              <a:t>Tests on animals can be misleading</a:t>
            </a:r>
            <a:endParaRPr lang="en-US"/>
          </a:p>
          <a:p>
            <a:pPr marL="274320" marR="0" lvl="0" indent="-274320" rtl="0">
              <a:spcBef>
                <a:spcPts val="520"/>
              </a:spcBef>
              <a:spcAft>
                <a:spcPts val="0"/>
              </a:spcAft>
              <a:buClr>
                <a:schemeClr val="accent3"/>
              </a:buClr>
              <a:buSzPts val="2470"/>
              <a:buFont typeface="Noto Sans Symbols"/>
              <a:buChar char="●"/>
            </a:pPr>
            <a:r>
              <a:rPr lang="en-US" b="0" i="0" u="none" strike="noStrike" cap="none">
                <a:latin typeface="Merriweather"/>
                <a:ea typeface="Merriweather"/>
                <a:cs typeface="Merriweather"/>
                <a:sym typeface="Merriweather"/>
              </a:rPr>
              <a:t>Sometimes known risks are acceptable depending on the situation</a:t>
            </a:r>
            <a:endParaRPr lang="en-US"/>
          </a:p>
          <a:p>
            <a:pPr marL="274320" marR="0" lvl="0" indent="-274320" rtl="0">
              <a:spcBef>
                <a:spcPts val="520"/>
              </a:spcBef>
              <a:spcAft>
                <a:spcPts val="0"/>
              </a:spcAft>
              <a:buClr>
                <a:schemeClr val="accent3"/>
              </a:buClr>
              <a:buSzPts val="2470"/>
              <a:buFont typeface="Noto Sans Symbols"/>
              <a:buChar char="●"/>
            </a:pPr>
            <a:r>
              <a:rPr lang="en-US" b="0" i="0" u="none" strike="noStrike" cap="none">
                <a:latin typeface="Merriweather"/>
                <a:ea typeface="Merriweather"/>
                <a:cs typeface="Merriweather"/>
                <a:sym typeface="Merriweather"/>
              </a:rPr>
              <a:t>Every chemical has the potential to cause harm depending on type, duration and quantity of exposure.</a:t>
            </a:r>
          </a:p>
        </p:txBody>
      </p:sp>
      <p:pic>
        <p:nvPicPr>
          <p:cNvPr id="258" name="Picture 257">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anim calcmode="lin" valueType="num">
                                      <p:cBhvr additive="base">
                                        <p:cTn id="7" dur="500"/>
                                        <p:tgtEl>
                                          <p:spTgt spid="2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7">
                                            <p:txEl>
                                              <p:pRg st="1" end="1"/>
                                            </p:txEl>
                                          </p:spTgt>
                                        </p:tgtEl>
                                        <p:attrNameLst>
                                          <p:attrName>style.visibility</p:attrName>
                                        </p:attrNameLst>
                                      </p:cBhvr>
                                      <p:to>
                                        <p:strVal val="visible"/>
                                      </p:to>
                                    </p:set>
                                    <p:anim calcmode="lin" valueType="num">
                                      <p:cBhvr additive="base">
                                        <p:cTn id="12" dur="500"/>
                                        <p:tgtEl>
                                          <p:spTgt spid="2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7">
                                            <p:txEl>
                                              <p:pRg st="2" end="2"/>
                                            </p:txEl>
                                          </p:spTgt>
                                        </p:tgtEl>
                                        <p:attrNameLst>
                                          <p:attrName>style.visibility</p:attrName>
                                        </p:attrNameLst>
                                      </p:cBhvr>
                                      <p:to>
                                        <p:strVal val="visible"/>
                                      </p:to>
                                    </p:set>
                                    <p:anim calcmode="lin" valueType="num">
                                      <p:cBhvr additive="base">
                                        <p:cTn id="17" dur="500"/>
                                        <p:tgtEl>
                                          <p:spTgt spid="2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7">
                                            <p:txEl>
                                              <p:pRg st="3" end="3"/>
                                            </p:txEl>
                                          </p:spTgt>
                                        </p:tgtEl>
                                        <p:attrNameLst>
                                          <p:attrName>style.visibility</p:attrName>
                                        </p:attrNameLst>
                                      </p:cBhvr>
                                      <p:to>
                                        <p:strVal val="visible"/>
                                      </p:to>
                                    </p:set>
                                    <p:anim calcmode="lin" valueType="num">
                                      <p:cBhvr additive="base">
                                        <p:cTn id="22" dur="500"/>
                                        <p:tgtEl>
                                          <p:spTgt spid="2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251"/>
        <p:cNvGrpSpPr/>
        <p:nvPr/>
      </p:nvGrpSpPr>
      <p:grpSpPr>
        <a:xfrm>
          <a:off x="0" y="0"/>
          <a:ext cx="0" cy="0"/>
          <a:chOff x="0" y="0"/>
          <a:chExt cx="0" cy="0"/>
        </a:xfrm>
      </p:grpSpPr>
      <p:sp>
        <p:nvSpPr>
          <p:cNvPr id="130" name="Rectangle 12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2" name="Rectangle 13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4" name="Picture 13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252" name="Google Shape;252;p34"/>
          <p:cNvSpPr txBox="1">
            <a:spLocks noGrp="1"/>
          </p:cNvSpPr>
          <p:nvPr>
            <p:ph type="title"/>
          </p:nvPr>
        </p:nvSpPr>
        <p:spPr>
          <a:xfrm>
            <a:off x="480805" y="1419900"/>
            <a:ext cx="2133002" cy="4018201"/>
          </a:xfrm>
          <a:prstGeom prst="rect">
            <a:avLst/>
          </a:prstGeom>
        </p:spPr>
        <p:txBody>
          <a:bodyPr spcFirstLastPara="1" lIns="0" tIns="45700" rIns="0" bIns="0" anchorCtr="0">
            <a:normAutofit/>
          </a:bodyPr>
          <a:lstStyle/>
          <a:p>
            <a:pPr marL="0" marR="0" lvl="0" indent="0" algn="l" rtl="0">
              <a:spcBef>
                <a:spcPts val="0"/>
              </a:spcBef>
              <a:spcAft>
                <a:spcPts val="0"/>
              </a:spcAft>
              <a:buClr>
                <a:schemeClr val="dk2"/>
              </a:buClr>
              <a:buFont typeface="Calibri"/>
              <a:buNone/>
            </a:pPr>
            <a:r>
              <a:rPr lang="en-US" sz="3800" b="0" i="0" u="none" strike="noStrike" cap="none">
                <a:latin typeface="Calibri"/>
                <a:ea typeface="Calibri"/>
                <a:cs typeface="Calibri"/>
                <a:sym typeface="Calibri"/>
              </a:rPr>
              <a:t>Let’s Think About It…</a:t>
            </a:r>
          </a:p>
        </p:txBody>
      </p:sp>
      <p:sp>
        <p:nvSpPr>
          <p:cNvPr id="253" name="Google Shape;253;p34"/>
          <p:cNvSpPr txBox="1">
            <a:spLocks noGrp="1"/>
          </p:cNvSpPr>
          <p:nvPr>
            <p:ph idx="1"/>
          </p:nvPr>
        </p:nvSpPr>
        <p:spPr>
          <a:xfrm>
            <a:off x="3525756" y="1193576"/>
            <a:ext cx="4932443" cy="4470850"/>
          </a:xfrm>
          <a:prstGeom prst="rect">
            <a:avLst/>
          </a:prstGeom>
        </p:spPr>
        <p:txBody>
          <a:bodyPr spcFirstLastPara="1" lIns="91425" tIns="45700" rIns="91425" bIns="45700" anchor="ctr" anchorCtr="0">
            <a:normAutofit/>
          </a:bodyPr>
          <a:lstStyle/>
          <a:p>
            <a:pPr marL="274320" marR="0" lvl="0" indent="-274320" rtl="0">
              <a:spcBef>
                <a:spcPts val="0"/>
              </a:spcBef>
              <a:spcAft>
                <a:spcPts val="600"/>
              </a:spcAft>
              <a:buClr>
                <a:schemeClr val="accent3"/>
              </a:buClr>
              <a:buFont typeface="Noto Sans Symbols"/>
              <a:buNone/>
            </a:pPr>
            <a:r>
              <a:rPr lang="en-US" b="0" i="0" u="none" strike="noStrike" cap="none">
                <a:latin typeface="Merriweather"/>
                <a:ea typeface="Merriweather"/>
                <a:cs typeface="Merriweather"/>
                <a:sym typeface="Merriweather"/>
              </a:rPr>
              <a:t>Marathon runners who consume large quantities of water during a race run the risk of experiencing a condition called “water intoxication” in which they suffer seizures with symptoms resembling epilepsy.  Your friend uses this as proof that any chemical is hazardous in excess amounts, but also claims logically this means that any chemical is also safe if it is in a small enough dose.  What is the error in this statement?</a:t>
            </a:r>
          </a:p>
        </p:txBody>
      </p:sp>
      <p:pic>
        <p:nvPicPr>
          <p:cNvPr id="136" name="Picture 13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A29CAD9-00D9-4D79-B982-85CD7FBD3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3F01E04B-E3A4-4B2D-92DF-752C4E7EF9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Green World With Recycle And Renewable Energy Icons Stock ...">
            <a:extLst>
              <a:ext uri="{FF2B5EF4-FFF2-40B4-BE49-F238E27FC236}">
                <a16:creationId xmlns:a16="http://schemas.microsoft.com/office/drawing/2014/main" id="{FDA55241-46BD-4B8B-9E2B-8461955343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090" y="1238671"/>
            <a:ext cx="4501824" cy="4378023"/>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765896F8-7BC7-4574-8E2B-4A1A603670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ubtitle 3">
            <a:extLst>
              <a:ext uri="{FF2B5EF4-FFF2-40B4-BE49-F238E27FC236}">
                <a16:creationId xmlns:a16="http://schemas.microsoft.com/office/drawing/2014/main" id="{F0395A1F-1826-4C58-9E52-31F3CCF3A72F}"/>
              </a:ext>
            </a:extLst>
          </p:cNvPr>
          <p:cNvSpPr>
            <a:spLocks noGrp="1"/>
          </p:cNvSpPr>
          <p:nvPr>
            <p:ph type="subTitle" idx="1"/>
          </p:nvPr>
        </p:nvSpPr>
        <p:spPr>
          <a:xfrm>
            <a:off x="5677787" y="4165600"/>
            <a:ext cx="2780883" cy="1717675"/>
          </a:xfrm>
        </p:spPr>
        <p:txBody>
          <a:bodyPr>
            <a:normAutofit/>
          </a:bodyPr>
          <a:lstStyle/>
          <a:p>
            <a:r>
              <a:rPr lang="en-CA" dirty="0"/>
              <a:t>Topic 5</a:t>
            </a:r>
          </a:p>
        </p:txBody>
      </p:sp>
      <p:sp>
        <p:nvSpPr>
          <p:cNvPr id="2" name="Title 1">
            <a:extLst>
              <a:ext uri="{FF2B5EF4-FFF2-40B4-BE49-F238E27FC236}">
                <a16:creationId xmlns:a16="http://schemas.microsoft.com/office/drawing/2014/main" id="{0D7AC638-3BCD-4750-B1AB-E0A15D2C2C5D}"/>
              </a:ext>
            </a:extLst>
          </p:cNvPr>
          <p:cNvSpPr>
            <a:spLocks noGrp="1"/>
          </p:cNvSpPr>
          <p:nvPr>
            <p:ph type="ctrTitle"/>
          </p:nvPr>
        </p:nvSpPr>
        <p:spPr>
          <a:xfrm>
            <a:off x="5677786" y="957486"/>
            <a:ext cx="2780883" cy="3131913"/>
          </a:xfrm>
        </p:spPr>
        <p:txBody>
          <a:bodyPr>
            <a:normAutofit/>
          </a:bodyPr>
          <a:lstStyle/>
          <a:p>
            <a:r>
              <a:rPr lang="en-CA" dirty="0"/>
              <a:t>Getting away from  it all</a:t>
            </a:r>
          </a:p>
        </p:txBody>
      </p:sp>
    </p:spTree>
    <p:extLst>
      <p:ext uri="{BB962C8B-B14F-4D97-AF65-F5344CB8AC3E}">
        <p14:creationId xmlns:p14="http://schemas.microsoft.com/office/powerpoint/2010/main" val="3373222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257"/>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44F95DE6-BC61-4DB8-97B8-E32959EA0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a:extLst>
              <a:ext uri="{FF2B5EF4-FFF2-40B4-BE49-F238E27FC236}">
                <a16:creationId xmlns:a16="http://schemas.microsoft.com/office/drawing/2014/main" id="{48D9C176-456B-4F71-AB87-9D14B8B3D1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6466" t="75007" r="30510"/>
          <a:stretch/>
        </p:blipFill>
        <p:spPr>
          <a:xfrm>
            <a:off x="0" y="138157"/>
            <a:ext cx="1284047"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258" name="Google Shape;258;p35"/>
          <p:cNvSpPr txBox="1">
            <a:spLocks noGrp="1"/>
          </p:cNvSpPr>
          <p:nvPr>
            <p:ph type="title"/>
          </p:nvPr>
        </p:nvSpPr>
        <p:spPr>
          <a:xfrm>
            <a:off x="685331" y="618517"/>
            <a:ext cx="5894673" cy="1596177"/>
          </a:xfrm>
          <a:prstGeom prst="rect">
            <a:avLst/>
          </a:prstGeom>
        </p:spPr>
        <p:txBody>
          <a:bodyPr spcFirstLastPara="1" lIns="0" tIns="45700" rIns="0" bIns="0" anchorCtr="0">
            <a:normAutofit/>
          </a:bodyPr>
          <a:lstStyle/>
          <a:p>
            <a:pPr marL="0" marR="0" lvl="0" indent="0" rtl="0">
              <a:spcBef>
                <a:spcPts val="0"/>
              </a:spcBef>
              <a:spcAft>
                <a:spcPts val="0"/>
              </a:spcAft>
              <a:buClr>
                <a:schemeClr val="dk2"/>
              </a:buClr>
              <a:buFont typeface="Calibri"/>
              <a:buNone/>
            </a:pPr>
            <a:r>
              <a:rPr lang="en-US" sz="3500" b="0" i="0" u="none" strike="noStrike" cap="none">
                <a:latin typeface="Calibri"/>
                <a:ea typeface="Calibri"/>
                <a:cs typeface="Calibri"/>
                <a:sym typeface="Calibri"/>
              </a:rPr>
              <a:t>Topic 5: Getting Away from It All</a:t>
            </a:r>
          </a:p>
        </p:txBody>
      </p:sp>
      <p:pic>
        <p:nvPicPr>
          <p:cNvPr id="140" name="Picture 139">
            <a:extLst>
              <a:ext uri="{FF2B5EF4-FFF2-40B4-BE49-F238E27FC236}">
                <a16:creationId xmlns:a16="http://schemas.microsoft.com/office/drawing/2014/main" id="{CFF97C55-868F-4FDD-BD3C-D2F191796F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183" t="89413" r="18746"/>
          <a:stretch/>
        </p:blipFill>
        <p:spPr>
          <a:xfrm>
            <a:off x="6303423" y="0"/>
            <a:ext cx="1942267" cy="591546"/>
          </a:xfrm>
          <a:prstGeom prst="rect">
            <a:avLst/>
          </a:prstGeom>
        </p:spPr>
      </p:pic>
      <p:pic>
        <p:nvPicPr>
          <p:cNvPr id="142" name="Picture 141">
            <a:extLst>
              <a:ext uri="{FF2B5EF4-FFF2-40B4-BE49-F238E27FC236}">
                <a16:creationId xmlns:a16="http://schemas.microsoft.com/office/drawing/2014/main" id="{69722FB9-EA01-42A6-96B2-185F5CC12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0213"/>
          <a:stretch/>
        </p:blipFill>
        <p:spPr>
          <a:xfrm>
            <a:off x="7853299" y="183232"/>
            <a:ext cx="1290701" cy="1683522"/>
          </a:xfrm>
          <a:prstGeom prst="rect">
            <a:avLst/>
          </a:prstGeom>
        </p:spPr>
      </p:pic>
      <p:sp>
        <p:nvSpPr>
          <p:cNvPr id="259" name="Google Shape;259;p35"/>
          <p:cNvSpPr txBox="1">
            <a:spLocks noGrp="1"/>
          </p:cNvSpPr>
          <p:nvPr>
            <p:ph idx="1"/>
          </p:nvPr>
        </p:nvSpPr>
        <p:spPr>
          <a:xfrm>
            <a:off x="685329" y="2367092"/>
            <a:ext cx="5894674" cy="3424107"/>
          </a:xfrm>
          <a:prstGeom prst="rect">
            <a:avLst/>
          </a:prstGeom>
        </p:spPr>
        <p:txBody>
          <a:bodyPr spcFirstLastPara="1" lIns="91425" tIns="45700" rIns="91425" bIns="45700" anchorCtr="0">
            <a:normAutofit/>
          </a:bodyPr>
          <a:lstStyle/>
          <a:p>
            <a:pPr marL="274320" marR="0" lvl="0" indent="-274320" rtl="0">
              <a:spcBef>
                <a:spcPts val="0"/>
              </a:spcBef>
              <a:spcAft>
                <a:spcPts val="0"/>
              </a:spcAft>
              <a:buClr>
                <a:schemeClr val="accent3"/>
              </a:buClr>
              <a:buSzPts val="2470"/>
              <a:buFont typeface="Noto Sans Symbols"/>
              <a:buChar char="●"/>
            </a:pPr>
            <a:r>
              <a:rPr lang="en-US" sz="1600" b="0" i="0" u="none" strike="noStrike" cap="none">
                <a:latin typeface="Merriweather"/>
                <a:ea typeface="Merriweather"/>
                <a:cs typeface="Merriweather"/>
                <a:sym typeface="Merriweather"/>
              </a:rPr>
              <a:t>We have already learned that we can have pollution from many different sources and that some pollutants are more harmful in small doses</a:t>
            </a:r>
            <a:endParaRPr lang="en-US" sz="1600"/>
          </a:p>
          <a:p>
            <a:pPr marL="640080" marR="0" lvl="1" indent="-259080" rtl="0">
              <a:spcBef>
                <a:spcPts val="480"/>
              </a:spcBef>
              <a:spcAft>
                <a:spcPts val="0"/>
              </a:spcAft>
              <a:buClr>
                <a:schemeClr val="accent1"/>
              </a:buClr>
              <a:buSzPts val="2040"/>
              <a:buFont typeface="Noto Sans Symbols"/>
              <a:buChar char="●"/>
            </a:pPr>
            <a:r>
              <a:rPr lang="en-US" sz="1600" b="0" i="0" u="none" strike="noStrike" cap="none">
                <a:latin typeface="Merriweather"/>
                <a:ea typeface="Merriweather"/>
                <a:cs typeface="Merriweather"/>
                <a:sym typeface="Merriweather"/>
              </a:rPr>
              <a:t>Ex. Botulism toxin, tetrodotoxin</a:t>
            </a:r>
          </a:p>
          <a:p>
            <a:pPr marL="274320" marR="0" lvl="0" indent="-274320" rtl="0">
              <a:spcBef>
                <a:spcPts val="520"/>
              </a:spcBef>
              <a:spcAft>
                <a:spcPts val="0"/>
              </a:spcAft>
              <a:buClr>
                <a:schemeClr val="accent3"/>
              </a:buClr>
              <a:buSzPts val="2470"/>
              <a:buFont typeface="Noto Sans Symbols"/>
              <a:buChar char="●"/>
            </a:pPr>
            <a:r>
              <a:rPr lang="en-US" sz="1600" b="0" i="0" u="none" strike="noStrike" cap="none">
                <a:latin typeface="Merriweather"/>
                <a:ea typeface="Merriweather"/>
                <a:cs typeface="Merriweather"/>
                <a:sym typeface="Merriweather"/>
              </a:rPr>
              <a:t>We also know that substances that we need can also be considered harmful</a:t>
            </a:r>
            <a:endParaRPr lang="en-US" sz="1600"/>
          </a:p>
          <a:p>
            <a:pPr marL="640080" marR="0" lvl="1" indent="-259080" rtl="0">
              <a:spcBef>
                <a:spcPts val="480"/>
              </a:spcBef>
              <a:spcAft>
                <a:spcPts val="0"/>
              </a:spcAft>
              <a:buClr>
                <a:schemeClr val="accent1"/>
              </a:buClr>
              <a:buSzPts val="2040"/>
              <a:buFont typeface="Noto Sans Symbols"/>
              <a:buChar char="●"/>
            </a:pPr>
            <a:r>
              <a:rPr lang="en-US" sz="1600" b="0" i="0" u="none" strike="noStrike" cap="none">
                <a:latin typeface="Merriweather"/>
                <a:ea typeface="Merriweather"/>
                <a:cs typeface="Merriweather"/>
                <a:sym typeface="Merriweather"/>
              </a:rPr>
              <a:t>Ex. Phosphates, nitrates, copper</a:t>
            </a:r>
            <a:endParaRPr lang="en-US" sz="1600"/>
          </a:p>
          <a:p>
            <a:pPr marL="274320" marR="0" lvl="0" indent="-274320" rtl="0">
              <a:spcBef>
                <a:spcPts val="520"/>
              </a:spcBef>
              <a:spcAft>
                <a:spcPts val="0"/>
              </a:spcAft>
              <a:buClr>
                <a:schemeClr val="accent3"/>
              </a:buClr>
              <a:buSzPts val="2470"/>
              <a:buFont typeface="Noto Sans Symbols"/>
              <a:buChar char="●"/>
            </a:pPr>
            <a:r>
              <a:rPr lang="en-US" sz="1600" b="0" i="0" u="none" strike="noStrike" cap="none">
                <a:latin typeface="Merriweather"/>
                <a:ea typeface="Merriweather"/>
                <a:cs typeface="Merriweather"/>
                <a:sym typeface="Merriweather"/>
              </a:rPr>
              <a:t>How do we monitor levels of all substances so we can make sure there is enough of everything we need but not too much to cause problems</a:t>
            </a:r>
            <a:endParaRPr lang="en-US" sz="1600"/>
          </a:p>
        </p:txBody>
      </p:sp>
      <p:pic>
        <p:nvPicPr>
          <p:cNvPr id="144" name="Picture 143">
            <a:extLst>
              <a:ext uri="{FF2B5EF4-FFF2-40B4-BE49-F238E27FC236}">
                <a16:creationId xmlns:a16="http://schemas.microsoft.com/office/drawing/2014/main" id="{D2B4E49C-E7B4-4F6A-8B93-646A0E2411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0341"/>
          <a:stretch/>
        </p:blipFill>
        <p:spPr>
          <a:xfrm>
            <a:off x="8620892" y="2664767"/>
            <a:ext cx="47696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146" name="Picture 145">
            <a:extLst>
              <a:ext uri="{FF2B5EF4-FFF2-40B4-BE49-F238E27FC236}">
                <a16:creationId xmlns:a16="http://schemas.microsoft.com/office/drawing/2014/main" id="{46528FBF-1727-4546-8131-BA22ED8B54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5973" t="81531" r="19879"/>
          <a:stretch/>
        </p:blipFill>
        <p:spPr>
          <a:xfrm>
            <a:off x="6665719" y="5982056"/>
            <a:ext cx="894605"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9">
                                            <p:txEl>
                                              <p:pRg st="0" end="0"/>
                                            </p:txEl>
                                          </p:spTgt>
                                        </p:tgtEl>
                                        <p:attrNameLst>
                                          <p:attrName>style.visibility</p:attrName>
                                        </p:attrNameLst>
                                      </p:cBhvr>
                                      <p:to>
                                        <p:strVal val="visible"/>
                                      </p:to>
                                    </p:set>
                                    <p:anim calcmode="lin" valueType="num">
                                      <p:cBhvr additive="base">
                                        <p:cTn id="7" dur="500"/>
                                        <p:tgtEl>
                                          <p:spTgt spid="2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9">
                                            <p:txEl>
                                              <p:pRg st="1" end="1"/>
                                            </p:txEl>
                                          </p:spTgt>
                                        </p:tgtEl>
                                        <p:attrNameLst>
                                          <p:attrName>style.visibility</p:attrName>
                                        </p:attrNameLst>
                                      </p:cBhvr>
                                      <p:to>
                                        <p:strVal val="visible"/>
                                      </p:to>
                                    </p:set>
                                    <p:anim calcmode="lin" valueType="num">
                                      <p:cBhvr additive="base">
                                        <p:cTn id="12" dur="500"/>
                                        <p:tgtEl>
                                          <p:spTgt spid="2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9">
                                            <p:txEl>
                                              <p:pRg st="2" end="2"/>
                                            </p:txEl>
                                          </p:spTgt>
                                        </p:tgtEl>
                                        <p:attrNameLst>
                                          <p:attrName>style.visibility</p:attrName>
                                        </p:attrNameLst>
                                      </p:cBhvr>
                                      <p:to>
                                        <p:strVal val="visible"/>
                                      </p:to>
                                    </p:set>
                                    <p:anim calcmode="lin" valueType="num">
                                      <p:cBhvr additive="base">
                                        <p:cTn id="17" dur="500"/>
                                        <p:tgtEl>
                                          <p:spTgt spid="2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9">
                                            <p:txEl>
                                              <p:pRg st="3" end="3"/>
                                            </p:txEl>
                                          </p:spTgt>
                                        </p:tgtEl>
                                        <p:attrNameLst>
                                          <p:attrName>style.visibility</p:attrName>
                                        </p:attrNameLst>
                                      </p:cBhvr>
                                      <p:to>
                                        <p:strVal val="visible"/>
                                      </p:to>
                                    </p:set>
                                    <p:anim calcmode="lin" valueType="num">
                                      <p:cBhvr additive="base">
                                        <p:cTn id="22" dur="500"/>
                                        <p:tgtEl>
                                          <p:spTgt spid="2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9">
                                            <p:txEl>
                                              <p:pRg st="4" end="4"/>
                                            </p:txEl>
                                          </p:spTgt>
                                        </p:tgtEl>
                                        <p:attrNameLst>
                                          <p:attrName>style.visibility</p:attrName>
                                        </p:attrNameLst>
                                      </p:cBhvr>
                                      <p:to>
                                        <p:strVal val="visible"/>
                                      </p:to>
                                    </p:set>
                                    <p:anim calcmode="lin" valueType="num">
                                      <p:cBhvr additive="base">
                                        <p:cTn id="27" dur="500"/>
                                        <p:tgtEl>
                                          <p:spTgt spid="2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Shape 263"/>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64" name="Google Shape;264;p36"/>
          <p:cNvSpPr txBox="1">
            <a:spLocks noGrp="1"/>
          </p:cNvSpPr>
          <p:nvPr>
            <p:ph type="title"/>
          </p:nvPr>
        </p:nvSpPr>
        <p:spPr>
          <a:xfrm>
            <a:off x="480805" y="1588878"/>
            <a:ext cx="2133002" cy="3680244"/>
          </a:xfrm>
          <a:prstGeom prst="rect">
            <a:avLst/>
          </a:prstGeom>
        </p:spPr>
        <p:txBody>
          <a:bodyPr spcFirstLastPara="1" lIns="0" tIns="45700" rIns="0" bIns="0" anchorCtr="0">
            <a:normAutofit/>
          </a:bodyPr>
          <a:lstStyle/>
          <a:p>
            <a:pPr marL="0" marR="0" lvl="0" indent="0" algn="l" rtl="0">
              <a:spcBef>
                <a:spcPts val="0"/>
              </a:spcBef>
              <a:spcAft>
                <a:spcPts val="0"/>
              </a:spcAft>
              <a:buClr>
                <a:schemeClr val="dk2"/>
              </a:buClr>
              <a:buFont typeface="Calibri"/>
              <a:buNone/>
            </a:pPr>
            <a:r>
              <a:rPr lang="en-US" sz="3200" b="0" i="0" u="none" strike="noStrike" cap="none">
                <a:solidFill>
                  <a:srgbClr val="FFFFFF"/>
                </a:solidFill>
                <a:latin typeface="Calibri"/>
                <a:ea typeface="Calibri"/>
                <a:cs typeface="Calibri"/>
                <a:sym typeface="Calibri"/>
              </a:rPr>
              <a:t>Remember…	</a:t>
            </a:r>
          </a:p>
        </p:txBody>
      </p:sp>
      <p:pic>
        <p:nvPicPr>
          <p:cNvPr id="82" name="Picture 8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265" name="Google Shape;265;p36"/>
          <p:cNvSpPr txBox="1">
            <a:spLocks noGrp="1"/>
          </p:cNvSpPr>
          <p:nvPr>
            <p:ph idx="1"/>
          </p:nvPr>
        </p:nvSpPr>
        <p:spPr>
          <a:xfrm>
            <a:off x="3407038" y="351693"/>
            <a:ext cx="5256157" cy="6147582"/>
          </a:xfrm>
          <a:prstGeom prst="rect">
            <a:avLst/>
          </a:prstGeom>
        </p:spPr>
        <p:txBody>
          <a:bodyPr spcFirstLastPara="1" lIns="91425" tIns="45700" rIns="91425" bIns="45700" anchor="ctr" anchorCtr="0">
            <a:normAutofit/>
          </a:bodyPr>
          <a:lstStyle/>
          <a:p>
            <a:pPr marL="274320" marR="0" lvl="0" indent="-274320" rtl="0">
              <a:spcBef>
                <a:spcPts val="0"/>
              </a:spcBef>
              <a:spcAft>
                <a:spcPts val="0"/>
              </a:spcAft>
              <a:buClr>
                <a:schemeClr val="accent3"/>
              </a:buClr>
              <a:buSzPts val="2470"/>
              <a:buFont typeface="Noto Sans Symbols"/>
              <a:buChar char="●"/>
            </a:pPr>
            <a:r>
              <a:rPr lang="en-US" sz="2400" b="0" i="0" u="none" strike="noStrike" cap="none" dirty="0">
                <a:latin typeface="Merriweather"/>
                <a:ea typeface="Merriweather"/>
                <a:cs typeface="Merriweather"/>
                <a:sym typeface="Merriweather"/>
              </a:rPr>
              <a:t>We talked about DDT being a </a:t>
            </a:r>
            <a:r>
              <a:rPr lang="en-US" sz="2400" b="1" i="1" u="sng" strike="noStrike" cap="none" dirty="0">
                <a:latin typeface="Merriweather"/>
                <a:ea typeface="Merriweather"/>
                <a:cs typeface="Merriweather"/>
                <a:sym typeface="Merriweather"/>
              </a:rPr>
              <a:t>persistent</a:t>
            </a:r>
            <a:r>
              <a:rPr lang="en-US" sz="2400" b="0" i="0" u="none" strike="noStrike" cap="none" dirty="0">
                <a:latin typeface="Merriweather"/>
                <a:ea typeface="Merriweather"/>
                <a:cs typeface="Merriweather"/>
                <a:sym typeface="Merriweather"/>
              </a:rPr>
              <a:t> toxin</a:t>
            </a:r>
            <a:endParaRPr lang="en-US" sz="2400" dirty="0"/>
          </a:p>
          <a:p>
            <a:pPr marL="640080" marR="0" lvl="1" indent="-259080" rtl="0">
              <a:spcBef>
                <a:spcPts val="480"/>
              </a:spcBef>
              <a:spcAft>
                <a:spcPts val="0"/>
              </a:spcAft>
              <a:buClr>
                <a:schemeClr val="accent1"/>
              </a:buClr>
              <a:buSzPts val="2040"/>
              <a:buFont typeface="Noto Sans Symbols"/>
              <a:buChar char="●"/>
            </a:pPr>
            <a:r>
              <a:rPr lang="en-US" sz="2000" b="0" i="0" u="none" strike="noStrike" cap="none" dirty="0">
                <a:latin typeface="Merriweather"/>
                <a:ea typeface="Merriweather"/>
                <a:cs typeface="Merriweather"/>
                <a:sym typeface="Merriweather"/>
              </a:rPr>
              <a:t>Persistent means that it cannot be broken down easily in the environment or at all</a:t>
            </a:r>
            <a:endParaRPr lang="en-US" sz="2000" dirty="0"/>
          </a:p>
          <a:p>
            <a:pPr marL="640080" marR="0" lvl="1" indent="-259080" rtl="0">
              <a:spcBef>
                <a:spcPts val="480"/>
              </a:spcBef>
              <a:spcAft>
                <a:spcPts val="0"/>
              </a:spcAft>
              <a:buClr>
                <a:schemeClr val="accent1"/>
              </a:buClr>
              <a:buSzPts val="2040"/>
              <a:buFont typeface="Noto Sans Symbols"/>
              <a:buChar char="●"/>
            </a:pPr>
            <a:r>
              <a:rPr lang="en-US" sz="2000" b="0" i="0" u="none" strike="noStrike" cap="none" dirty="0">
                <a:latin typeface="Merriweather"/>
                <a:ea typeface="Merriweather"/>
                <a:cs typeface="Merriweather"/>
                <a:sym typeface="Merriweather"/>
              </a:rPr>
              <a:t>Heavy metals and petrochemicals are also </a:t>
            </a:r>
            <a:r>
              <a:rPr lang="en-US" sz="2000" b="0" i="0" u="none" strike="noStrike" cap="none" dirty="0" err="1">
                <a:latin typeface="Merriweather"/>
                <a:ea typeface="Merriweather"/>
                <a:cs typeface="Merriweather"/>
                <a:sym typeface="Merriweather"/>
              </a:rPr>
              <a:t>persistant</a:t>
            </a:r>
            <a:endParaRPr lang="en-US" sz="2000" b="0" i="0" u="none" strike="noStrike" cap="none" dirty="0">
              <a:latin typeface="Merriweather"/>
              <a:ea typeface="Merriweather"/>
              <a:cs typeface="Merriweather"/>
              <a:sym typeface="Merriweather"/>
            </a:endParaRPr>
          </a:p>
          <a:p>
            <a:pPr marL="274320" marR="0" lvl="0" indent="-117475" rtl="0">
              <a:spcBef>
                <a:spcPts val="520"/>
              </a:spcBef>
              <a:spcAft>
                <a:spcPts val="0"/>
              </a:spcAft>
              <a:buClr>
                <a:schemeClr val="accent3"/>
              </a:buClr>
              <a:buSzPts val="2470"/>
              <a:buFont typeface="Noto Sans Symbols"/>
              <a:buNone/>
            </a:pPr>
            <a:endParaRPr lang="en-US" sz="2400" b="0" i="0" u="none" strike="noStrike" cap="none" dirty="0">
              <a:latin typeface="Merriweather"/>
              <a:ea typeface="Merriweather"/>
              <a:cs typeface="Merriweather"/>
              <a:sym typeface="Merriweather"/>
            </a:endParaRPr>
          </a:p>
          <a:p>
            <a:pPr marL="274320" marR="0" lvl="0" indent="-274320" rtl="0">
              <a:spcBef>
                <a:spcPts val="520"/>
              </a:spcBef>
              <a:spcAft>
                <a:spcPts val="0"/>
              </a:spcAft>
              <a:buClr>
                <a:schemeClr val="accent3"/>
              </a:buClr>
              <a:buSzPts val="2470"/>
              <a:buFont typeface="Noto Sans Symbols"/>
              <a:buChar char="●"/>
            </a:pPr>
            <a:r>
              <a:rPr lang="en-US" sz="2400" b="0" i="0" u="none" strike="noStrike" cap="none" dirty="0">
                <a:latin typeface="Merriweather"/>
                <a:ea typeface="Merriweather"/>
                <a:cs typeface="Merriweather"/>
                <a:sym typeface="Merriweather"/>
              </a:rPr>
              <a:t>A </a:t>
            </a:r>
            <a:r>
              <a:rPr lang="en-US" sz="2400" b="1" i="1" u="sng" strike="noStrike" cap="none" dirty="0">
                <a:latin typeface="Merriweather"/>
                <a:ea typeface="Merriweather"/>
                <a:cs typeface="Merriweather"/>
                <a:sym typeface="Merriweather"/>
              </a:rPr>
              <a:t>non-persistent</a:t>
            </a:r>
            <a:r>
              <a:rPr lang="en-US" sz="2400" b="0" i="0" u="none" strike="noStrike" cap="none" dirty="0">
                <a:latin typeface="Merriweather"/>
                <a:ea typeface="Merriweather"/>
                <a:cs typeface="Merriweather"/>
                <a:sym typeface="Merriweather"/>
              </a:rPr>
              <a:t> toxin can be broken down into non-toxic compounds by naturally occurring processes</a:t>
            </a:r>
            <a:endParaRPr lang="en-US" sz="2400" dirty="0"/>
          </a:p>
          <a:p>
            <a:pPr marL="640080" marR="0" lvl="1" indent="-259080" rtl="0">
              <a:spcBef>
                <a:spcPts val="480"/>
              </a:spcBef>
              <a:spcAft>
                <a:spcPts val="0"/>
              </a:spcAft>
              <a:buClr>
                <a:schemeClr val="accent1"/>
              </a:buClr>
              <a:buSzPts val="2040"/>
              <a:buFont typeface="Noto Sans Symbols"/>
              <a:buChar char="●"/>
            </a:pPr>
            <a:r>
              <a:rPr lang="en-US" sz="2000" b="0" i="0" u="none" strike="noStrike" cap="none" dirty="0">
                <a:latin typeface="Merriweather"/>
                <a:ea typeface="Merriweather"/>
                <a:cs typeface="Merriweather"/>
                <a:sym typeface="Merriweather"/>
              </a:rPr>
              <a:t>Fertilizers, manure, sewage are non-persistent pollutants</a:t>
            </a:r>
          </a:p>
        </p:txBody>
      </p:sp>
      <p:pic>
        <p:nvPicPr>
          <p:cNvPr id="84" name="Picture 8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anim calcmode="lin" valueType="num">
                                      <p:cBhvr additive="base">
                                        <p:cTn id="7" dur="500"/>
                                        <p:tgtEl>
                                          <p:spTgt spid="2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5">
                                            <p:txEl>
                                              <p:pRg st="1" end="1"/>
                                            </p:txEl>
                                          </p:spTgt>
                                        </p:tgtEl>
                                        <p:attrNameLst>
                                          <p:attrName>style.visibility</p:attrName>
                                        </p:attrNameLst>
                                      </p:cBhvr>
                                      <p:to>
                                        <p:strVal val="visible"/>
                                      </p:to>
                                    </p:set>
                                    <p:anim calcmode="lin" valueType="num">
                                      <p:cBhvr additive="base">
                                        <p:cTn id="12" dur="500"/>
                                        <p:tgtEl>
                                          <p:spTgt spid="2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5">
                                            <p:txEl>
                                              <p:pRg st="2" end="2"/>
                                            </p:txEl>
                                          </p:spTgt>
                                        </p:tgtEl>
                                        <p:attrNameLst>
                                          <p:attrName>style.visibility</p:attrName>
                                        </p:attrNameLst>
                                      </p:cBhvr>
                                      <p:to>
                                        <p:strVal val="visible"/>
                                      </p:to>
                                    </p:set>
                                    <p:anim calcmode="lin" valueType="num">
                                      <p:cBhvr additive="base">
                                        <p:cTn id="17" dur="500"/>
                                        <p:tgtEl>
                                          <p:spTgt spid="2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5">
                                            <p:txEl>
                                              <p:pRg st="3" end="3"/>
                                            </p:txEl>
                                          </p:spTgt>
                                        </p:tgtEl>
                                        <p:attrNameLst>
                                          <p:attrName>style.visibility</p:attrName>
                                        </p:attrNameLst>
                                      </p:cBhvr>
                                      <p:to>
                                        <p:strVal val="visible"/>
                                      </p:to>
                                    </p:set>
                                    <p:anim calcmode="lin" valueType="num">
                                      <p:cBhvr additive="base">
                                        <p:cTn id="22" dur="500"/>
                                        <p:tgtEl>
                                          <p:spTgt spid="26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5">
                                            <p:txEl>
                                              <p:pRg st="4" end="4"/>
                                            </p:txEl>
                                          </p:spTgt>
                                        </p:tgtEl>
                                        <p:attrNameLst>
                                          <p:attrName>style.visibility</p:attrName>
                                        </p:attrNameLst>
                                      </p:cBhvr>
                                      <p:to>
                                        <p:strVal val="visible"/>
                                      </p:to>
                                    </p:set>
                                    <p:anim calcmode="lin" valueType="num">
                                      <p:cBhvr additive="base">
                                        <p:cTn id="27" dur="500"/>
                                        <p:tgtEl>
                                          <p:spTgt spid="26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5">
                                            <p:txEl>
                                              <p:pRg st="5" end="5"/>
                                            </p:txEl>
                                          </p:spTgt>
                                        </p:tgtEl>
                                        <p:attrNameLst>
                                          <p:attrName>style.visibility</p:attrName>
                                        </p:attrNameLst>
                                      </p:cBhvr>
                                      <p:to>
                                        <p:strVal val="visible"/>
                                      </p:to>
                                    </p:set>
                                    <p:anim calcmode="lin" valueType="num">
                                      <p:cBhvr additive="base">
                                        <p:cTn id="32" dur="500"/>
                                        <p:tgtEl>
                                          <p:spTgt spid="26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Shape 269"/>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70" name="Google Shape;270;p37"/>
          <p:cNvSpPr txBox="1">
            <a:spLocks noGrp="1"/>
          </p:cNvSpPr>
          <p:nvPr>
            <p:ph type="title"/>
          </p:nvPr>
        </p:nvSpPr>
        <p:spPr>
          <a:xfrm>
            <a:off x="480805" y="1588878"/>
            <a:ext cx="2133002" cy="3680244"/>
          </a:xfrm>
          <a:prstGeom prst="rect">
            <a:avLst/>
          </a:prstGeom>
        </p:spPr>
        <p:txBody>
          <a:bodyPr spcFirstLastPara="1" lIns="0" tIns="45700" rIns="0" bIns="0" anchorCtr="0">
            <a:normAutofit/>
          </a:bodyPr>
          <a:lstStyle/>
          <a:p>
            <a:pPr marL="0" marR="0" lvl="0" indent="0" algn="l" rtl="0">
              <a:spcBef>
                <a:spcPts val="0"/>
              </a:spcBef>
              <a:spcAft>
                <a:spcPts val="0"/>
              </a:spcAft>
              <a:buClr>
                <a:schemeClr val="dk2"/>
              </a:buClr>
              <a:buFont typeface="Calibri"/>
              <a:buNone/>
            </a:pPr>
            <a:r>
              <a:rPr lang="en-US" sz="2900" b="0" i="0" u="none" strike="noStrike" cap="none">
                <a:solidFill>
                  <a:srgbClr val="FFFFFF"/>
                </a:solidFill>
                <a:latin typeface="Calibri"/>
                <a:ea typeface="Calibri"/>
                <a:cs typeface="Calibri"/>
                <a:sym typeface="Calibri"/>
              </a:rPr>
              <a:t>Water, water everywhere…	</a:t>
            </a:r>
          </a:p>
        </p:txBody>
      </p:sp>
      <p:pic>
        <p:nvPicPr>
          <p:cNvPr id="88" name="Picture 87">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271" name="Google Shape;271;p37"/>
          <p:cNvSpPr txBox="1">
            <a:spLocks noGrp="1"/>
          </p:cNvSpPr>
          <p:nvPr>
            <p:ph idx="1"/>
          </p:nvPr>
        </p:nvSpPr>
        <p:spPr>
          <a:xfrm>
            <a:off x="3305908" y="506437"/>
            <a:ext cx="5514535" cy="5964701"/>
          </a:xfrm>
          <a:prstGeom prst="rect">
            <a:avLst/>
          </a:prstGeom>
        </p:spPr>
        <p:txBody>
          <a:bodyPr spcFirstLastPara="1" lIns="91425" tIns="45700" rIns="91425" bIns="45700" anchor="ctr" anchorCtr="0">
            <a:normAutofit/>
          </a:bodyPr>
          <a:lstStyle/>
          <a:p>
            <a:pPr marL="274320" marR="0" lvl="0" indent="-274320" rtl="0">
              <a:spcBef>
                <a:spcPts val="0"/>
              </a:spcBef>
              <a:spcAft>
                <a:spcPts val="0"/>
              </a:spcAft>
              <a:buClr>
                <a:schemeClr val="accent3"/>
              </a:buClr>
              <a:buSzPts val="2470"/>
              <a:buFont typeface="Noto Sans Symbols"/>
              <a:buChar char="●"/>
            </a:pPr>
            <a:r>
              <a:rPr lang="en-US" sz="2800" b="0" i="0" u="none" strike="noStrike" cap="none" dirty="0">
                <a:latin typeface="Merriweather"/>
                <a:ea typeface="Merriweather"/>
                <a:cs typeface="Merriweather"/>
                <a:sym typeface="Merriweather"/>
              </a:rPr>
              <a:t>Because water is such a good </a:t>
            </a:r>
            <a:r>
              <a:rPr lang="en-US" sz="2800" b="1" i="1" u="sng" strike="noStrike" cap="none" dirty="0">
                <a:latin typeface="Merriweather"/>
                <a:ea typeface="Merriweather"/>
                <a:cs typeface="Merriweather"/>
                <a:sym typeface="Merriweather"/>
              </a:rPr>
              <a:t>solvent</a:t>
            </a:r>
            <a:r>
              <a:rPr lang="en-US" sz="2800" b="0" i="0" u="none" strike="noStrike" cap="none" dirty="0">
                <a:latin typeface="Merriweather"/>
                <a:ea typeface="Merriweather"/>
                <a:cs typeface="Merriweather"/>
                <a:sym typeface="Merriweather"/>
              </a:rPr>
              <a:t>, much of environmental monitoring involves testing water for the presence of different pollutants.</a:t>
            </a:r>
            <a:endParaRPr lang="en-US" sz="2800" dirty="0"/>
          </a:p>
          <a:p>
            <a:pPr marL="274320" marR="0" lvl="0" indent="-117475" rtl="0">
              <a:spcBef>
                <a:spcPts val="520"/>
              </a:spcBef>
              <a:spcAft>
                <a:spcPts val="0"/>
              </a:spcAft>
              <a:buClr>
                <a:schemeClr val="accent3"/>
              </a:buClr>
              <a:buSzPts val="2470"/>
              <a:buFont typeface="Noto Sans Symbols"/>
              <a:buNone/>
            </a:pPr>
            <a:endParaRPr lang="en-US" sz="2800" b="0" i="0" u="none" strike="noStrike" cap="none" dirty="0">
              <a:latin typeface="Merriweather"/>
              <a:ea typeface="Merriweather"/>
              <a:cs typeface="Merriweather"/>
              <a:sym typeface="Merriweather"/>
            </a:endParaRPr>
          </a:p>
          <a:p>
            <a:pPr marL="274320" marR="0" lvl="0" indent="-274320" rtl="0">
              <a:spcBef>
                <a:spcPts val="520"/>
              </a:spcBef>
              <a:spcAft>
                <a:spcPts val="0"/>
              </a:spcAft>
              <a:buClr>
                <a:schemeClr val="accent3"/>
              </a:buClr>
              <a:buSzPts val="2470"/>
              <a:buFont typeface="Noto Sans Symbols"/>
              <a:buChar char="●"/>
            </a:pPr>
            <a:r>
              <a:rPr lang="en-US" sz="2800" b="0" i="0" u="none" strike="noStrike" cap="none" dirty="0">
                <a:latin typeface="Merriweather"/>
                <a:ea typeface="Merriweather"/>
                <a:cs typeface="Merriweather"/>
                <a:sym typeface="Merriweather"/>
              </a:rPr>
              <a:t>This can be done using </a:t>
            </a:r>
            <a:r>
              <a:rPr lang="en-US" sz="2800" b="1" i="1" u="none" strike="noStrike" cap="none" dirty="0">
                <a:latin typeface="Merriweather"/>
                <a:ea typeface="Merriweather"/>
                <a:cs typeface="Merriweather"/>
                <a:sym typeface="Merriweather"/>
              </a:rPr>
              <a:t>chemical tests </a:t>
            </a:r>
            <a:r>
              <a:rPr lang="en-US" sz="2800" b="0" i="0" u="none" strike="noStrike" cap="none" dirty="0">
                <a:latin typeface="Merriweather"/>
                <a:ea typeface="Merriweather"/>
                <a:cs typeface="Merriweather"/>
                <a:sym typeface="Merriweather"/>
              </a:rPr>
              <a:t>and using </a:t>
            </a:r>
            <a:r>
              <a:rPr lang="en-US" sz="2800" b="1" i="1" u="none" strike="noStrike" cap="none" dirty="0">
                <a:latin typeface="Merriweather"/>
                <a:ea typeface="Merriweather"/>
                <a:cs typeface="Merriweather"/>
                <a:sym typeface="Merriweather"/>
              </a:rPr>
              <a:t>biological indicators</a:t>
            </a:r>
            <a:endParaRPr lang="en-US" sz="2800" dirty="0"/>
          </a:p>
        </p:txBody>
      </p:sp>
      <p:pic>
        <p:nvPicPr>
          <p:cNvPr id="90" name="Picture 89">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anim calcmode="lin" valueType="num">
                                      <p:cBhvr additive="base">
                                        <p:cTn id="7" dur="500"/>
                                        <p:tgtEl>
                                          <p:spTgt spid="2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1">
                                            <p:txEl>
                                              <p:pRg st="1" end="1"/>
                                            </p:txEl>
                                          </p:spTgt>
                                        </p:tgtEl>
                                        <p:attrNameLst>
                                          <p:attrName>style.visibility</p:attrName>
                                        </p:attrNameLst>
                                      </p:cBhvr>
                                      <p:to>
                                        <p:strVal val="visible"/>
                                      </p:to>
                                    </p:set>
                                    <p:anim calcmode="lin" valueType="num">
                                      <p:cBhvr additive="base">
                                        <p:cTn id="12" dur="500"/>
                                        <p:tgtEl>
                                          <p:spTgt spid="2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1">
                                            <p:txEl>
                                              <p:pRg st="2" end="2"/>
                                            </p:txEl>
                                          </p:spTgt>
                                        </p:tgtEl>
                                        <p:attrNameLst>
                                          <p:attrName>style.visibility</p:attrName>
                                        </p:attrNameLst>
                                      </p:cBhvr>
                                      <p:to>
                                        <p:strVal val="visible"/>
                                      </p:to>
                                    </p:set>
                                    <p:anim calcmode="lin" valueType="num">
                                      <p:cBhvr additive="base">
                                        <p:cTn id="17" dur="500"/>
                                        <p:tgtEl>
                                          <p:spTgt spid="2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275"/>
        <p:cNvGrpSpPr/>
        <p:nvPr/>
      </p:nvGrpSpPr>
      <p:grpSpPr>
        <a:xfrm>
          <a:off x="0" y="0"/>
          <a:ext cx="0" cy="0"/>
          <a:chOff x="0" y="0"/>
          <a:chExt cx="0" cy="0"/>
        </a:xfrm>
      </p:grpSpPr>
      <p:pic>
        <p:nvPicPr>
          <p:cNvPr id="158" name="Picture 2">
            <a:extLst>
              <a:ext uri="{FF2B5EF4-FFF2-40B4-BE49-F238E27FC236}">
                <a16:creationId xmlns:a16="http://schemas.microsoft.com/office/drawing/2014/main" id="{E77D5960-B3B3-4AE1-8BBD-3C55D906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59">
            <a:extLst>
              <a:ext uri="{FF2B5EF4-FFF2-40B4-BE49-F238E27FC236}">
                <a16:creationId xmlns:a16="http://schemas.microsoft.com/office/drawing/2014/main" id="{9FB9CC80-2FAF-48FC-8450-4A57460F94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62" name="Rectangle 161">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4"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81" name="Google Shape;281;p38"/>
          <p:cNvSpPr txBox="1"/>
          <p:nvPr/>
        </p:nvSpPr>
        <p:spPr>
          <a:xfrm>
            <a:off x="407963" y="1533378"/>
            <a:ext cx="3197851" cy="4839287"/>
          </a:xfrm>
          <a:prstGeom prst="rect">
            <a:avLst/>
          </a:prstGeom>
        </p:spPr>
        <p:txBody>
          <a:bodyPr spcFirstLastPara="1" vert="horz" lIns="91440" tIns="45720" rIns="91440" bIns="45720" rtlCol="0" anchorCtr="0">
            <a:normAutofit/>
          </a:bodyPr>
          <a:lstStyle/>
          <a:p>
            <a:pPr indent="-228600" algn="ctr" defTabSz="914400">
              <a:lnSpc>
                <a:spcPct val="120000"/>
              </a:lnSpc>
              <a:spcAft>
                <a:spcPts val="600"/>
              </a:spcAft>
              <a:buClr>
                <a:schemeClr val="tx1"/>
              </a:buClr>
              <a:buFont typeface="Arial" panose="020B0604020202020204" pitchFamily="34" charset="0"/>
              <a:buChar char="•"/>
            </a:pPr>
            <a:r>
              <a:rPr lang="en-US" cap="all" dirty="0">
                <a:sym typeface="Merriweather"/>
              </a:rPr>
              <a:t>These are organisms that tell us about the quality of the environment by their presence or absence in water</a:t>
            </a:r>
          </a:p>
          <a:p>
            <a:pPr marL="0" marR="0" lvl="0" indent="-228600" algn="ctr" defTabSz="914400">
              <a:lnSpc>
                <a:spcPct val="120000"/>
              </a:lnSpc>
              <a:spcBef>
                <a:spcPts val="0"/>
              </a:spcBef>
              <a:spcAft>
                <a:spcPts val="600"/>
              </a:spcAft>
              <a:buClr>
                <a:schemeClr val="tx1"/>
              </a:buClr>
              <a:buFont typeface="Arial" panose="020B0604020202020204" pitchFamily="34" charset="0"/>
              <a:buChar char="•"/>
            </a:pPr>
            <a:r>
              <a:rPr lang="en-US" cap="all" dirty="0">
                <a:sym typeface="Merriweather"/>
              </a:rPr>
              <a:t>Good quality water will have a large variety of organisms but a higher occurrence of organisms that need lots of oxygen:</a:t>
            </a:r>
            <a:endParaRPr lang="en-US" cap="all" dirty="0"/>
          </a:p>
          <a:p>
            <a:pPr marL="0" marR="0" lvl="0" indent="-228600" algn="ctr" defTabSz="914400">
              <a:lnSpc>
                <a:spcPct val="120000"/>
              </a:lnSpc>
              <a:spcBef>
                <a:spcPts val="0"/>
              </a:spcBef>
              <a:spcAft>
                <a:spcPts val="600"/>
              </a:spcAft>
              <a:buClr>
                <a:schemeClr val="tx1"/>
              </a:buClr>
              <a:buFont typeface="Arial" panose="020B0604020202020204" pitchFamily="34" charset="0"/>
              <a:buChar char="•"/>
            </a:pPr>
            <a:r>
              <a:rPr lang="en-US" b="1" cap="all" dirty="0">
                <a:sym typeface="Merriweather"/>
              </a:rPr>
              <a:t>Stonefly, mayfly, caddisfly, beetle</a:t>
            </a:r>
          </a:p>
        </p:txBody>
      </p:sp>
      <p:pic>
        <p:nvPicPr>
          <p:cNvPr id="279" name="Google Shape;279;p38" descr="http://ecologyadventure2water.edublogs.org/files/2011/04/macroinvertebrates-1qaji9r.jpg"/>
          <p:cNvPicPr preferRelativeResize="0"/>
          <p:nvPr/>
        </p:nvPicPr>
        <p:blipFill rotWithShape="1">
          <a:blip r:embed="rId5"/>
          <a:srcRect l="26061" r="19423" b="-1"/>
          <a:stretch/>
        </p:blipFill>
        <p:spPr>
          <a:xfrm>
            <a:off x="4291146" y="1059766"/>
            <a:ext cx="4279956" cy="5181599"/>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66" name="Picture 165">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6" name="Google Shape;276;p38"/>
          <p:cNvSpPr txBox="1">
            <a:spLocks noGrp="1"/>
          </p:cNvSpPr>
          <p:nvPr>
            <p:ph type="title"/>
          </p:nvPr>
        </p:nvSpPr>
        <p:spPr>
          <a:xfrm>
            <a:off x="685332" y="618518"/>
            <a:ext cx="2920482" cy="681774"/>
          </a:xfrm>
          <a:prstGeom prst="rect">
            <a:avLst/>
          </a:prstGeom>
        </p:spPr>
        <p:txBody>
          <a:bodyPr spcFirstLastPara="1" vert="horz" lIns="91440" tIns="45720" rIns="91440" bIns="45720" rtlCol="0" anchor="b" anchorCtr="0">
            <a:normAutofit/>
          </a:bodyPr>
          <a:lstStyle/>
          <a:p>
            <a:pPr marL="0" marR="0" lvl="0" indent="0">
              <a:spcAft>
                <a:spcPts val="0"/>
              </a:spcAft>
              <a:buClr>
                <a:schemeClr val="dk2"/>
              </a:buClr>
            </a:pPr>
            <a:r>
              <a:rPr lang="en-US" sz="2000" b="1" i="0" u="none" strike="noStrike" dirty="0">
                <a:sym typeface="Calibri"/>
              </a:rPr>
              <a:t>Macroinvertebrates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285"/>
        <p:cNvGrpSpPr/>
        <p:nvPr/>
      </p:nvGrpSpPr>
      <p:grpSpPr>
        <a:xfrm>
          <a:off x="0" y="0"/>
          <a:ext cx="0" cy="0"/>
          <a:chOff x="0" y="0"/>
          <a:chExt cx="0" cy="0"/>
        </a:xfrm>
      </p:grpSpPr>
      <p:pic>
        <p:nvPicPr>
          <p:cNvPr id="100" name="Picture 2">
            <a:extLst>
              <a:ext uri="{FF2B5EF4-FFF2-40B4-BE49-F238E27FC236}">
                <a16:creationId xmlns:a16="http://schemas.microsoft.com/office/drawing/2014/main" id="{E77D5960-B3B3-4AE1-8BBD-3C55D906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a:extLst>
              <a:ext uri="{FF2B5EF4-FFF2-40B4-BE49-F238E27FC236}">
                <a16:creationId xmlns:a16="http://schemas.microsoft.com/office/drawing/2014/main" id="{9CB45896-DF82-4158-8135-BB4EF22198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04" name="Rectangle 103">
            <a:extLst>
              <a:ext uri="{FF2B5EF4-FFF2-40B4-BE49-F238E27FC236}">
                <a16:creationId xmlns:a16="http://schemas.microsoft.com/office/drawing/2014/main" id="{317B8CA8-958D-40D5-A620-2A70EBEAD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2">
            <a:extLst>
              <a:ext uri="{FF2B5EF4-FFF2-40B4-BE49-F238E27FC236}">
                <a16:creationId xmlns:a16="http://schemas.microsoft.com/office/drawing/2014/main" id="{A210B7D1-BCB5-430D-B55E-9C83A43759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87" name="Google Shape;287;p39" descr="http://www.unc.edu/courses/2005fall/envr/051/001/05watpol05.jpg"/>
          <p:cNvPicPr preferRelativeResize="0"/>
          <p:nvPr/>
        </p:nvPicPr>
        <p:blipFill rotWithShape="1">
          <a:blip r:embed="rId5"/>
          <a:srcRect t="4024"/>
          <a:stretch/>
        </p:blipFill>
        <p:spPr>
          <a:xfrm>
            <a:off x="720090" y="984739"/>
            <a:ext cx="7738579" cy="3230824"/>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08" name="Picture 107">
            <a:extLst>
              <a:ext uri="{FF2B5EF4-FFF2-40B4-BE49-F238E27FC236}">
                <a16:creationId xmlns:a16="http://schemas.microsoft.com/office/drawing/2014/main" id="{E46FB406-684D-4F7E-A453-2498C7432E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955" y="0"/>
            <a:ext cx="9143999" cy="6858000"/>
          </a:xfrm>
          <a:prstGeom prst="rect">
            <a:avLst/>
          </a:prstGeom>
        </p:spPr>
      </p:pic>
      <p:sp>
        <p:nvSpPr>
          <p:cNvPr id="286" name="Google Shape;286;p39"/>
          <p:cNvSpPr txBox="1">
            <a:spLocks noGrp="1"/>
          </p:cNvSpPr>
          <p:nvPr>
            <p:ph type="title"/>
          </p:nvPr>
        </p:nvSpPr>
        <p:spPr>
          <a:xfrm>
            <a:off x="476408" y="4562855"/>
            <a:ext cx="8187274" cy="1137554"/>
          </a:xfrm>
          <a:prstGeom prst="rect">
            <a:avLst/>
          </a:prstGeom>
        </p:spPr>
        <p:txBody>
          <a:bodyPr spcFirstLastPara="1" vert="horz" lIns="91440" tIns="45720" rIns="91440" bIns="45720" rtlCol="0" anchor="b" anchorCtr="0">
            <a:normAutofit/>
          </a:bodyPr>
          <a:lstStyle/>
          <a:p>
            <a:pPr marL="0" marR="0" lvl="0" indent="0">
              <a:spcAft>
                <a:spcPts val="0"/>
              </a:spcAft>
              <a:buClr>
                <a:schemeClr val="dk2"/>
              </a:buClr>
            </a:pPr>
            <a:r>
              <a:rPr lang="en-US" sz="4100" b="0" i="0" u="none" strike="noStrike">
                <a:sym typeface="Calibri"/>
              </a:rPr>
              <a:t>Dissolved Oxygen Sag in a River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292"/>
        <p:cNvGrpSpPr/>
        <p:nvPr/>
      </p:nvGrpSpPr>
      <p:grpSpPr>
        <a:xfrm>
          <a:off x="0" y="0"/>
          <a:ext cx="0" cy="0"/>
          <a:chOff x="0" y="0"/>
          <a:chExt cx="0" cy="0"/>
        </a:xfrm>
      </p:grpSpPr>
      <p:sp>
        <p:nvSpPr>
          <p:cNvPr id="107" name="Rectangle 106">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9" name="Rectangle 108">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293" name="Google Shape;293;p40"/>
          <p:cNvSpPr txBox="1">
            <a:spLocks noGrp="1"/>
          </p:cNvSpPr>
          <p:nvPr>
            <p:ph type="title"/>
          </p:nvPr>
        </p:nvSpPr>
        <p:spPr>
          <a:xfrm>
            <a:off x="480805" y="1419900"/>
            <a:ext cx="2133002" cy="4018201"/>
          </a:xfrm>
          <a:prstGeom prst="rect">
            <a:avLst/>
          </a:prstGeom>
        </p:spPr>
        <p:txBody>
          <a:bodyPr spcFirstLastPara="1" lIns="0" tIns="45700" rIns="0" bIns="0" anchorCtr="0">
            <a:normAutofit/>
          </a:bodyPr>
          <a:lstStyle/>
          <a:p>
            <a:pPr marL="0" marR="0" lvl="0" indent="0" algn="l" rtl="0">
              <a:spcBef>
                <a:spcPts val="0"/>
              </a:spcBef>
              <a:spcAft>
                <a:spcPts val="0"/>
              </a:spcAft>
              <a:buClr>
                <a:schemeClr val="dk2"/>
              </a:buClr>
              <a:buFont typeface="Calibri"/>
              <a:buNone/>
            </a:pPr>
            <a:r>
              <a:rPr lang="en-US" sz="3800" b="0" i="0" u="none" strike="noStrike" cap="none">
                <a:latin typeface="Calibri"/>
                <a:ea typeface="Calibri"/>
                <a:cs typeface="Calibri"/>
                <a:sym typeface="Calibri"/>
              </a:rPr>
              <a:t>Topic 5 Summary</a:t>
            </a:r>
          </a:p>
        </p:txBody>
      </p:sp>
      <p:sp>
        <p:nvSpPr>
          <p:cNvPr id="294" name="Google Shape;294;p40"/>
          <p:cNvSpPr txBox="1">
            <a:spLocks noGrp="1"/>
          </p:cNvSpPr>
          <p:nvPr>
            <p:ph idx="1"/>
          </p:nvPr>
        </p:nvSpPr>
        <p:spPr>
          <a:xfrm>
            <a:off x="3525756" y="1193576"/>
            <a:ext cx="4932443" cy="4470850"/>
          </a:xfrm>
          <a:prstGeom prst="rect">
            <a:avLst/>
          </a:prstGeom>
        </p:spPr>
        <p:txBody>
          <a:bodyPr spcFirstLastPara="1" lIns="91425" tIns="45700" rIns="91425" bIns="45700" anchor="ctr" anchorCtr="0">
            <a:normAutofit/>
          </a:bodyPr>
          <a:lstStyle/>
          <a:p>
            <a:pPr marL="274320" marR="0" lvl="0" indent="-274320" rtl="0">
              <a:spcBef>
                <a:spcPts val="0"/>
              </a:spcBef>
              <a:spcAft>
                <a:spcPts val="0"/>
              </a:spcAft>
              <a:buClr>
                <a:schemeClr val="accent3"/>
              </a:buClr>
              <a:buSzPts val="2470"/>
              <a:buFont typeface="Noto Sans Symbols"/>
              <a:buChar char="●"/>
            </a:pPr>
            <a:r>
              <a:rPr lang="en-US" b="0" i="0" u="none" strike="noStrike" cap="none">
                <a:latin typeface="Merriweather"/>
                <a:ea typeface="Merriweather"/>
                <a:cs typeface="Merriweather"/>
                <a:sym typeface="Merriweather"/>
              </a:rPr>
              <a:t>Monitoring is required to keep track of persistent and non-persistent </a:t>
            </a:r>
            <a:endParaRPr lang="en-US"/>
          </a:p>
          <a:p>
            <a:pPr marL="274320" marR="0" lvl="0" indent="-274320" rtl="0">
              <a:spcBef>
                <a:spcPts val="520"/>
              </a:spcBef>
              <a:spcAft>
                <a:spcPts val="0"/>
              </a:spcAft>
              <a:buClr>
                <a:schemeClr val="accent3"/>
              </a:buClr>
              <a:buSzPts val="2470"/>
              <a:buFont typeface="Noto Sans Symbols"/>
              <a:buChar char="●"/>
            </a:pPr>
            <a:r>
              <a:rPr lang="en-US" b="0" i="0" u="none" strike="noStrike" cap="none">
                <a:latin typeface="Merriweather"/>
                <a:ea typeface="Merriweather"/>
                <a:cs typeface="Merriweather"/>
                <a:sym typeface="Merriweather"/>
              </a:rPr>
              <a:t>Water is often monitored for the presence of pollutants because it is such a good solvent</a:t>
            </a:r>
            <a:endParaRPr lang="en-US"/>
          </a:p>
          <a:p>
            <a:pPr marL="274320" marR="0" lvl="0" indent="-274320" rtl="0">
              <a:spcBef>
                <a:spcPts val="520"/>
              </a:spcBef>
              <a:spcAft>
                <a:spcPts val="0"/>
              </a:spcAft>
              <a:buClr>
                <a:schemeClr val="accent3"/>
              </a:buClr>
              <a:buSzPts val="2470"/>
              <a:buFont typeface="Noto Sans Symbols"/>
              <a:buChar char="●"/>
            </a:pPr>
            <a:r>
              <a:rPr lang="en-US" b="0" i="0" u="none" strike="noStrike" cap="none">
                <a:latin typeface="Merriweather"/>
                <a:ea typeface="Merriweather"/>
                <a:cs typeface="Merriweather"/>
                <a:sym typeface="Merriweather"/>
              </a:rPr>
              <a:t>We can test for materials using chemical tests or using biological indicators</a:t>
            </a:r>
            <a:endParaRPr lang="en-US"/>
          </a:p>
          <a:p>
            <a:pPr marL="274320" marR="0" lvl="0" indent="-274320" rtl="0">
              <a:spcBef>
                <a:spcPts val="520"/>
              </a:spcBef>
              <a:spcAft>
                <a:spcPts val="0"/>
              </a:spcAft>
              <a:buClr>
                <a:schemeClr val="accent3"/>
              </a:buClr>
              <a:buFont typeface="Noto Sans Symbols"/>
              <a:buNone/>
            </a:pPr>
            <a:endParaRPr lang="en-US" b="0" i="0" u="none" strike="noStrike" cap="none">
              <a:latin typeface="Merriweather"/>
              <a:ea typeface="Merriweather"/>
              <a:cs typeface="Merriweather"/>
              <a:sym typeface="Merriweather"/>
            </a:endParaRPr>
          </a:p>
        </p:txBody>
      </p:sp>
      <p:pic>
        <p:nvPicPr>
          <p:cNvPr id="113" name="Picture 112">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anim calcmode="lin" valueType="num">
                                      <p:cBhvr additive="base">
                                        <p:cTn id="7" dur="500"/>
                                        <p:tgtEl>
                                          <p:spTgt spid="2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4">
                                            <p:txEl>
                                              <p:pRg st="1" end="1"/>
                                            </p:txEl>
                                          </p:spTgt>
                                        </p:tgtEl>
                                        <p:attrNameLst>
                                          <p:attrName>style.visibility</p:attrName>
                                        </p:attrNameLst>
                                      </p:cBhvr>
                                      <p:to>
                                        <p:strVal val="visible"/>
                                      </p:to>
                                    </p:set>
                                    <p:anim calcmode="lin" valueType="num">
                                      <p:cBhvr additive="base">
                                        <p:cTn id="12" dur="500"/>
                                        <p:tgtEl>
                                          <p:spTgt spid="2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4">
                                            <p:txEl>
                                              <p:pRg st="2" end="2"/>
                                            </p:txEl>
                                          </p:spTgt>
                                        </p:tgtEl>
                                        <p:attrNameLst>
                                          <p:attrName>style.visibility</p:attrName>
                                        </p:attrNameLst>
                                      </p:cBhvr>
                                      <p:to>
                                        <p:strVal val="visible"/>
                                      </p:to>
                                    </p:set>
                                    <p:anim calcmode="lin" valueType="num">
                                      <p:cBhvr additive="base">
                                        <p:cTn id="17" dur="500"/>
                                        <p:tgtEl>
                                          <p:spTgt spid="2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4">
                                            <p:txEl>
                                              <p:pRg st="3" end="3"/>
                                            </p:txEl>
                                          </p:spTgt>
                                        </p:tgtEl>
                                        <p:attrNameLst>
                                          <p:attrName>style.visibility</p:attrName>
                                        </p:attrNameLst>
                                      </p:cBhvr>
                                      <p:to>
                                        <p:strVal val="visible"/>
                                      </p:to>
                                    </p:set>
                                    <p:anim calcmode="lin" valueType="num">
                                      <p:cBhvr additive="base">
                                        <p:cTn id="22" dur="500"/>
                                        <p:tgtEl>
                                          <p:spTgt spid="29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A29CAD9-00D9-4D79-B982-85CD7FBD3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2">
            <a:extLst>
              <a:ext uri="{FF2B5EF4-FFF2-40B4-BE49-F238E27FC236}">
                <a16:creationId xmlns:a16="http://schemas.microsoft.com/office/drawing/2014/main" id="{3F01E04B-E3A4-4B2D-92DF-752C4E7EF9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cology and green world | Premium Vector">
            <a:extLst>
              <a:ext uri="{FF2B5EF4-FFF2-40B4-BE49-F238E27FC236}">
                <a16:creationId xmlns:a16="http://schemas.microsoft.com/office/drawing/2014/main" id="{E5E4D900-21A1-4668-B15C-3DF97A73E2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090" y="1176771"/>
            <a:ext cx="4501824" cy="4501824"/>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765896F8-7BC7-4574-8E2B-4A1A603670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ubtitle 3">
            <a:extLst>
              <a:ext uri="{FF2B5EF4-FFF2-40B4-BE49-F238E27FC236}">
                <a16:creationId xmlns:a16="http://schemas.microsoft.com/office/drawing/2014/main" id="{F0395A1F-1826-4C58-9E52-31F3CCF3A72F}"/>
              </a:ext>
            </a:extLst>
          </p:cNvPr>
          <p:cNvSpPr>
            <a:spLocks noGrp="1"/>
          </p:cNvSpPr>
          <p:nvPr>
            <p:ph type="subTitle" idx="1"/>
          </p:nvPr>
        </p:nvSpPr>
        <p:spPr>
          <a:xfrm>
            <a:off x="5677787" y="4165600"/>
            <a:ext cx="2780883" cy="1717675"/>
          </a:xfrm>
        </p:spPr>
        <p:txBody>
          <a:bodyPr>
            <a:normAutofit/>
          </a:bodyPr>
          <a:lstStyle/>
          <a:p>
            <a:r>
              <a:rPr lang="en-CA" dirty="0"/>
              <a:t>Topic 6</a:t>
            </a:r>
          </a:p>
        </p:txBody>
      </p:sp>
      <p:sp>
        <p:nvSpPr>
          <p:cNvPr id="2" name="Title 1">
            <a:extLst>
              <a:ext uri="{FF2B5EF4-FFF2-40B4-BE49-F238E27FC236}">
                <a16:creationId xmlns:a16="http://schemas.microsoft.com/office/drawing/2014/main" id="{0D7AC638-3BCD-4750-B1AB-E0A15D2C2C5D}"/>
              </a:ext>
            </a:extLst>
          </p:cNvPr>
          <p:cNvSpPr>
            <a:spLocks noGrp="1"/>
          </p:cNvSpPr>
          <p:nvPr>
            <p:ph type="ctrTitle"/>
          </p:nvPr>
        </p:nvSpPr>
        <p:spPr>
          <a:xfrm>
            <a:off x="5677786" y="957486"/>
            <a:ext cx="2780883" cy="3131913"/>
          </a:xfrm>
        </p:spPr>
        <p:txBody>
          <a:bodyPr>
            <a:normAutofit/>
          </a:bodyPr>
          <a:lstStyle/>
          <a:p>
            <a:r>
              <a:rPr lang="en-CA" sz="3700"/>
              <a:t>NIMBY:</a:t>
            </a:r>
            <a:br>
              <a:rPr lang="en-CA" sz="3700"/>
            </a:br>
            <a:r>
              <a:rPr lang="en-CA" sz="3700"/>
              <a:t>there is no </a:t>
            </a:r>
            <a:r>
              <a:rPr lang="en-CA" sz="3700" u="sng"/>
              <a:t>away</a:t>
            </a:r>
            <a:r>
              <a:rPr lang="en-CA" sz="3700"/>
              <a:t> in throwing!</a:t>
            </a:r>
          </a:p>
        </p:txBody>
      </p:sp>
    </p:spTree>
    <p:extLst>
      <p:ext uri="{BB962C8B-B14F-4D97-AF65-F5344CB8AC3E}">
        <p14:creationId xmlns:p14="http://schemas.microsoft.com/office/powerpoint/2010/main" val="24917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685331" y="618517"/>
            <a:ext cx="4830308" cy="1596177"/>
          </a:xfrm>
          <a:prstGeom prst="rect">
            <a:avLst/>
          </a:prstGeom>
        </p:spPr>
        <p:txBody>
          <a:bodyPr spcFirstLastPara="1" lIns="91425" tIns="45700" rIns="91425" bIns="45700" anchorCtr="0">
            <a:normAutofit/>
          </a:bodyPr>
          <a:lstStyle/>
          <a:p>
            <a:pPr marL="0" marR="0" lvl="0" indent="0" rtl="0">
              <a:spcBef>
                <a:spcPts val="0"/>
              </a:spcBef>
              <a:spcAft>
                <a:spcPts val="0"/>
              </a:spcAft>
              <a:buClr>
                <a:schemeClr val="dk2"/>
              </a:buClr>
              <a:buFont typeface="Questrial"/>
              <a:buNone/>
            </a:pPr>
            <a:r>
              <a:rPr lang="en-US" b="1" i="0" u="none" strike="noStrike" cap="none">
                <a:latin typeface="Questrial"/>
                <a:ea typeface="Questrial"/>
                <a:cs typeface="Questrial"/>
                <a:sym typeface="Questrial"/>
              </a:rPr>
              <a:t>Elements for Healthy Bodies:</a:t>
            </a:r>
            <a:br>
              <a:rPr lang="en-US" b="0" i="0" u="none" strike="noStrike" cap="none">
                <a:latin typeface="Questrial"/>
                <a:ea typeface="Questrial"/>
                <a:cs typeface="Questrial"/>
                <a:sym typeface="Questrial"/>
              </a:rPr>
            </a:br>
            <a:r>
              <a:rPr lang="en-US" b="0" i="0" u="none" strike="noStrike" cap="none">
                <a:latin typeface="Questrial"/>
                <a:ea typeface="Questrial"/>
                <a:cs typeface="Questrial"/>
                <a:sym typeface="Questrial"/>
              </a:rPr>
              <a:t>Minerals</a:t>
            </a:r>
            <a:endParaRPr lang="en-US"/>
          </a:p>
        </p:txBody>
      </p:sp>
      <p:sp>
        <p:nvSpPr>
          <p:cNvPr id="184" name="Google Shape;184;p25"/>
          <p:cNvSpPr txBox="1">
            <a:spLocks noGrp="1"/>
          </p:cNvSpPr>
          <p:nvPr>
            <p:ph idx="1"/>
          </p:nvPr>
        </p:nvSpPr>
        <p:spPr>
          <a:xfrm>
            <a:off x="685330" y="2367092"/>
            <a:ext cx="4830309" cy="3424107"/>
          </a:xfrm>
          <a:prstGeom prst="rect">
            <a:avLst/>
          </a:prstGeom>
        </p:spPr>
        <p:txBody>
          <a:bodyPr spcFirstLastPara="1" lIns="91425" tIns="45700" rIns="91425" bIns="45700" anchorCtr="0">
            <a:normAutofit/>
          </a:bodyPr>
          <a:lstStyle/>
          <a:p>
            <a:pPr marL="319087" marR="0" lvl="0" indent="-319087" rtl="0">
              <a:lnSpc>
                <a:spcPct val="110000"/>
              </a:lnSpc>
              <a:spcBef>
                <a:spcPts val="0"/>
              </a:spcBef>
              <a:spcAft>
                <a:spcPts val="0"/>
              </a:spcAft>
              <a:buClr>
                <a:schemeClr val="accent2"/>
              </a:buClr>
              <a:buSzPts val="1740"/>
              <a:buFont typeface="Noto Sans Symbols"/>
              <a:buChar char="◻"/>
            </a:pPr>
            <a:r>
              <a:rPr lang="en-US" b="0" i="0" u="none">
                <a:latin typeface="Questrial"/>
                <a:ea typeface="Questrial"/>
                <a:cs typeface="Questrial"/>
                <a:sym typeface="Questrial"/>
              </a:rPr>
              <a:t>Minerals you need a lot of is called a </a:t>
            </a:r>
            <a:r>
              <a:rPr lang="en-US" b="1" i="0" u="none">
                <a:latin typeface="Questrial"/>
                <a:ea typeface="Questrial"/>
                <a:cs typeface="Questrial"/>
                <a:sym typeface="Questrial"/>
              </a:rPr>
              <a:t>macromineral</a:t>
            </a:r>
            <a:endParaRPr lang="en-US"/>
          </a:p>
          <a:p>
            <a:pPr marL="319087" marR="0" lvl="0" indent="-319087" rtl="0">
              <a:lnSpc>
                <a:spcPct val="110000"/>
              </a:lnSpc>
              <a:spcBef>
                <a:spcPts val="700"/>
              </a:spcBef>
              <a:spcAft>
                <a:spcPts val="0"/>
              </a:spcAft>
              <a:buClr>
                <a:schemeClr val="accent2"/>
              </a:buClr>
              <a:buSzPts val="1740"/>
              <a:buFont typeface="Noto Sans Symbols"/>
              <a:buChar char="◻"/>
            </a:pPr>
            <a:r>
              <a:rPr lang="en-US" b="0" i="0" u="none">
                <a:latin typeface="Questrial"/>
                <a:ea typeface="Questrial"/>
                <a:cs typeface="Questrial"/>
                <a:sym typeface="Questrial"/>
              </a:rPr>
              <a:t>Minerals you only need a little of are called </a:t>
            </a:r>
            <a:r>
              <a:rPr lang="en-US" b="1" i="0" u="none">
                <a:latin typeface="Questrial"/>
                <a:ea typeface="Questrial"/>
                <a:cs typeface="Questrial"/>
                <a:sym typeface="Questrial"/>
              </a:rPr>
              <a:t>trace elements, </a:t>
            </a:r>
            <a:r>
              <a:rPr lang="en-US" b="0" i="0" u="none">
                <a:latin typeface="Questrial"/>
                <a:ea typeface="Questrial"/>
                <a:cs typeface="Questrial"/>
                <a:sym typeface="Questrial"/>
              </a:rPr>
              <a:t> which are found in enzymes and vitamins</a:t>
            </a:r>
            <a:endParaRPr lang="en-US"/>
          </a:p>
          <a:p>
            <a:pPr marL="319087" marR="0" lvl="0" indent="-319087" rtl="0">
              <a:lnSpc>
                <a:spcPct val="110000"/>
              </a:lnSpc>
              <a:spcBef>
                <a:spcPts val="700"/>
              </a:spcBef>
              <a:spcAft>
                <a:spcPts val="0"/>
              </a:spcAft>
              <a:buClr>
                <a:schemeClr val="accent2"/>
              </a:buClr>
              <a:buSzPts val="1740"/>
              <a:buFont typeface="Noto Sans Symbols"/>
              <a:buChar char="◻"/>
            </a:pPr>
            <a:r>
              <a:rPr lang="en-US" b="0" i="0" u="none">
                <a:latin typeface="Questrial"/>
                <a:ea typeface="Questrial"/>
                <a:cs typeface="Questrial"/>
                <a:sym typeface="Questrial"/>
              </a:rPr>
              <a:t>All living things need </a:t>
            </a:r>
            <a:r>
              <a:rPr lang="en-US" b="1" i="0" u="none">
                <a:latin typeface="Questrial"/>
                <a:ea typeface="Questrial"/>
                <a:cs typeface="Questrial"/>
                <a:sym typeface="Questrial"/>
              </a:rPr>
              <a:t>16 </a:t>
            </a:r>
            <a:r>
              <a:rPr lang="en-US" b="0" i="0" u="none">
                <a:latin typeface="Questrial"/>
                <a:ea typeface="Questrial"/>
                <a:cs typeface="Questrial"/>
                <a:sym typeface="Questrial"/>
              </a:rPr>
              <a:t>naturally occurring elements</a:t>
            </a:r>
            <a:endParaRPr lang="en-US"/>
          </a:p>
          <a:p>
            <a:pPr marL="639762" marR="0" lvl="1" indent="-284162" rtl="0">
              <a:lnSpc>
                <a:spcPct val="110000"/>
              </a:lnSpc>
              <a:spcBef>
                <a:spcPts val="500"/>
              </a:spcBef>
              <a:spcAft>
                <a:spcPts val="0"/>
              </a:spcAft>
              <a:buClr>
                <a:schemeClr val="accent1"/>
              </a:buClr>
              <a:buSzPts val="1820"/>
              <a:buFont typeface="Noto Sans Symbols"/>
              <a:buChar char="⬜"/>
            </a:pPr>
            <a:r>
              <a:rPr lang="en-US" b="0" i="0" u="none" strike="noStrike" cap="none">
                <a:latin typeface="Questrial"/>
                <a:ea typeface="Questrial"/>
                <a:cs typeface="Questrial"/>
                <a:sym typeface="Questrial"/>
              </a:rPr>
              <a:t>Plants need </a:t>
            </a:r>
            <a:r>
              <a:rPr lang="en-US" b="1" i="0" u="none" strike="noStrike" cap="none">
                <a:latin typeface="Questrial"/>
                <a:ea typeface="Questrial"/>
                <a:cs typeface="Questrial"/>
                <a:sym typeface="Questrial"/>
              </a:rPr>
              <a:t>18 </a:t>
            </a:r>
            <a:r>
              <a:rPr lang="en-US" b="0" i="0" u="none" strike="noStrike" cap="none">
                <a:latin typeface="Questrial"/>
                <a:ea typeface="Questrial"/>
                <a:cs typeface="Questrial"/>
                <a:sym typeface="Questrial"/>
              </a:rPr>
              <a:t>elements</a:t>
            </a:r>
            <a:endParaRPr lang="en-US"/>
          </a:p>
          <a:p>
            <a:pPr marL="639762" marR="0" lvl="1" indent="-284162" rtl="0">
              <a:lnSpc>
                <a:spcPct val="110000"/>
              </a:lnSpc>
              <a:spcBef>
                <a:spcPts val="500"/>
              </a:spcBef>
              <a:spcAft>
                <a:spcPts val="0"/>
              </a:spcAft>
              <a:buClr>
                <a:schemeClr val="accent1"/>
              </a:buClr>
              <a:buSzPts val="1820"/>
              <a:buFont typeface="Noto Sans Symbols"/>
              <a:buChar char="⬜"/>
            </a:pPr>
            <a:r>
              <a:rPr lang="en-US" b="0" i="0" u="none" strike="noStrike" cap="none">
                <a:latin typeface="Questrial"/>
                <a:ea typeface="Questrial"/>
                <a:cs typeface="Questrial"/>
                <a:sym typeface="Questrial"/>
              </a:rPr>
              <a:t>We need </a:t>
            </a:r>
            <a:r>
              <a:rPr lang="en-US" b="1" i="0" u="none" strike="noStrike" cap="none">
                <a:latin typeface="Questrial"/>
                <a:ea typeface="Questrial"/>
                <a:cs typeface="Questrial"/>
                <a:sym typeface="Questrial"/>
              </a:rPr>
              <a:t>22 </a:t>
            </a:r>
            <a:r>
              <a:rPr lang="en-US" b="0" i="0" u="none" strike="noStrike" cap="none">
                <a:latin typeface="Questrial"/>
                <a:ea typeface="Questrial"/>
                <a:cs typeface="Questrial"/>
                <a:sym typeface="Questrial"/>
              </a:rPr>
              <a:t>elements</a:t>
            </a:r>
            <a:endParaRPr lang="en-US"/>
          </a:p>
        </p:txBody>
      </p:sp>
      <p:pic>
        <p:nvPicPr>
          <p:cNvPr id="11268" name="Picture 4" descr="Vector illustration. Infographics. Circle. Vitamins, minerals ...">
            <a:extLst>
              <a:ext uri="{FF2B5EF4-FFF2-40B4-BE49-F238E27FC236}">
                <a16:creationId xmlns:a16="http://schemas.microsoft.com/office/drawing/2014/main" id="{4D558E68-117E-445B-BB97-FBAFBCF388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 b="10185"/>
          <a:stretch/>
        </p:blipFill>
        <p:spPr bwMode="auto">
          <a:xfrm>
            <a:off x="5973302" y="505976"/>
            <a:ext cx="2620849" cy="2504045"/>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1266" name="Picture 2" descr="Macrominerals Images, Stock Photos &amp; Vectors | Shutterstock">
            <a:extLst>
              <a:ext uri="{FF2B5EF4-FFF2-40B4-BE49-F238E27FC236}">
                <a16:creationId xmlns:a16="http://schemas.microsoft.com/office/drawing/2014/main" id="{A8FAE010-F328-4294-971A-3498B3E417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049" r="20014" b="3"/>
          <a:stretch/>
        </p:blipFill>
        <p:spPr bwMode="auto">
          <a:xfrm>
            <a:off x="5669008" y="3429000"/>
            <a:ext cx="3229439" cy="3085512"/>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 calcmode="lin" valueType="num">
                                      <p:cBhvr additive="base">
                                        <p:cTn id="7" dur="500"/>
                                        <p:tgtEl>
                                          <p:spTgt spid="1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4">
                                            <p:txEl>
                                              <p:pRg st="1" end="1"/>
                                            </p:txEl>
                                          </p:spTgt>
                                        </p:tgtEl>
                                        <p:attrNameLst>
                                          <p:attrName>style.visibility</p:attrName>
                                        </p:attrNameLst>
                                      </p:cBhvr>
                                      <p:to>
                                        <p:strVal val="visible"/>
                                      </p:to>
                                    </p:set>
                                    <p:anim calcmode="lin" valueType="num">
                                      <p:cBhvr additive="base">
                                        <p:cTn id="12" dur="500"/>
                                        <p:tgtEl>
                                          <p:spTgt spid="1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4">
                                            <p:txEl>
                                              <p:pRg st="2" end="2"/>
                                            </p:txEl>
                                          </p:spTgt>
                                        </p:tgtEl>
                                        <p:attrNameLst>
                                          <p:attrName>style.visibility</p:attrName>
                                        </p:attrNameLst>
                                      </p:cBhvr>
                                      <p:to>
                                        <p:strVal val="visible"/>
                                      </p:to>
                                    </p:set>
                                    <p:anim calcmode="lin" valueType="num">
                                      <p:cBhvr additive="base">
                                        <p:cTn id="17" dur="500"/>
                                        <p:tgtEl>
                                          <p:spTgt spid="1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4">
                                            <p:txEl>
                                              <p:pRg st="3" end="3"/>
                                            </p:txEl>
                                          </p:spTgt>
                                        </p:tgtEl>
                                        <p:attrNameLst>
                                          <p:attrName>style.visibility</p:attrName>
                                        </p:attrNameLst>
                                      </p:cBhvr>
                                      <p:to>
                                        <p:strVal val="visible"/>
                                      </p:to>
                                    </p:set>
                                    <p:anim calcmode="lin" valueType="num">
                                      <p:cBhvr additive="base">
                                        <p:cTn id="22" dur="500"/>
                                        <p:tgtEl>
                                          <p:spTgt spid="18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4">
                                            <p:txEl>
                                              <p:pRg st="4" end="4"/>
                                            </p:txEl>
                                          </p:spTgt>
                                        </p:tgtEl>
                                        <p:attrNameLst>
                                          <p:attrName>style.visibility</p:attrName>
                                        </p:attrNameLst>
                                      </p:cBhvr>
                                      <p:to>
                                        <p:strVal val="visible"/>
                                      </p:to>
                                    </p:set>
                                    <p:anim calcmode="lin" valueType="num">
                                      <p:cBhvr additive="base">
                                        <p:cTn id="27" dur="500"/>
                                        <p:tgtEl>
                                          <p:spTgt spid="18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1"/>
          <p:cNvSpPr txBox="1">
            <a:spLocks noGrp="1"/>
          </p:cNvSpPr>
          <p:nvPr>
            <p:ph type="title"/>
          </p:nvPr>
        </p:nvSpPr>
        <p:spPr>
          <a:xfrm>
            <a:off x="457200" y="704088"/>
            <a:ext cx="8229600" cy="82929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dk2"/>
              </a:buClr>
              <a:buFont typeface="Calibri"/>
              <a:buNone/>
            </a:pPr>
            <a:r>
              <a:rPr lang="en-US" sz="5000" b="0" i="0" u="none" strike="noStrike" cap="none" dirty="0">
                <a:solidFill>
                  <a:schemeClr val="dk2"/>
                </a:solidFill>
                <a:latin typeface="Calibri"/>
                <a:ea typeface="Calibri"/>
                <a:cs typeface="Calibri"/>
                <a:sym typeface="Calibri"/>
              </a:rPr>
              <a:t>Topic 6 - NIMBY</a:t>
            </a:r>
            <a:endParaRPr sz="5000" b="0" i="0" u="none" strike="noStrike" cap="none" dirty="0">
              <a:solidFill>
                <a:schemeClr val="dk2"/>
              </a:solidFill>
              <a:latin typeface="Calibri"/>
              <a:ea typeface="Calibri"/>
              <a:cs typeface="Calibri"/>
              <a:sym typeface="Calibri"/>
            </a:endParaRPr>
          </a:p>
        </p:txBody>
      </p:sp>
      <p:grpSp>
        <p:nvGrpSpPr>
          <p:cNvPr id="300" name="Google Shape;300;p41"/>
          <p:cNvGrpSpPr/>
          <p:nvPr/>
        </p:nvGrpSpPr>
        <p:grpSpPr>
          <a:xfrm>
            <a:off x="2057400" y="2895600"/>
            <a:ext cx="6019800" cy="3522821"/>
            <a:chOff x="1066800" y="2057400"/>
            <a:chExt cx="6019800" cy="3522821"/>
          </a:xfrm>
        </p:grpSpPr>
        <p:pic>
          <p:nvPicPr>
            <p:cNvPr id="301" name="Google Shape;301;p41" descr="http://www.nature.nps.gov/air/aqbasics/images/AQBasicSources.gif"/>
            <p:cNvPicPr preferRelativeResize="0"/>
            <p:nvPr/>
          </p:nvPicPr>
          <p:blipFill rotWithShape="1">
            <a:blip r:embed="rId3">
              <a:alphaModFix/>
            </a:blip>
            <a:srcRect/>
            <a:stretch/>
          </p:blipFill>
          <p:spPr>
            <a:xfrm>
              <a:off x="1066800" y="2057400"/>
              <a:ext cx="6000750" cy="3238500"/>
            </a:xfrm>
            <a:prstGeom prst="rect">
              <a:avLst/>
            </a:prstGeom>
            <a:noFill/>
            <a:ln>
              <a:noFill/>
            </a:ln>
          </p:spPr>
        </p:pic>
        <p:sp>
          <p:nvSpPr>
            <p:cNvPr id="302" name="Google Shape;302;p41"/>
            <p:cNvSpPr/>
            <p:nvPr/>
          </p:nvSpPr>
          <p:spPr>
            <a:xfrm>
              <a:off x="1143000" y="5334000"/>
              <a:ext cx="594360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Merriweather"/>
                  <a:ea typeface="Merriweather"/>
                  <a:cs typeface="Merriweather"/>
                  <a:sym typeface="Merriweather"/>
                </a:rPr>
                <a:t>http://www.nature.nps.gov/air/aqbasics/images/AQBasicSources.gif</a:t>
              </a:r>
              <a:endParaRPr sz="1000">
                <a:solidFill>
                  <a:schemeClr val="dk1"/>
                </a:solidFill>
                <a:latin typeface="Merriweather"/>
                <a:ea typeface="Merriweather"/>
                <a:cs typeface="Merriweather"/>
                <a:sym typeface="Merriweather"/>
              </a:endParaRPr>
            </a:p>
          </p:txBody>
        </p:sp>
      </p:grpSp>
      <p:sp>
        <p:nvSpPr>
          <p:cNvPr id="303" name="Google Shape;303;p41"/>
          <p:cNvSpPr txBox="1"/>
          <p:nvPr/>
        </p:nvSpPr>
        <p:spPr>
          <a:xfrm>
            <a:off x="381000" y="1716258"/>
            <a:ext cx="8305800" cy="13890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Merriweather"/>
                <a:ea typeface="Merriweather"/>
                <a:cs typeface="Merriweather"/>
                <a:sym typeface="Merriweather"/>
              </a:rPr>
              <a:t>Contrary to what used to be believed, pollution is not stationary – it does not only affect the area the pollutant is released in</a:t>
            </a:r>
            <a:endParaRPr sz="2400" dirty="0">
              <a:solidFill>
                <a:schemeClr val="dk1"/>
              </a:solidFill>
              <a:latin typeface="Merriweather"/>
              <a:ea typeface="Merriweather"/>
              <a:cs typeface="Merriweather"/>
              <a:sym typeface="Merriweathe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pSp>
        <p:nvGrpSpPr>
          <p:cNvPr id="308" name="Google Shape;308;p42"/>
          <p:cNvGrpSpPr/>
          <p:nvPr/>
        </p:nvGrpSpPr>
        <p:grpSpPr>
          <a:xfrm>
            <a:off x="4076700" y="1828800"/>
            <a:ext cx="4610100" cy="3751422"/>
            <a:chOff x="152400" y="1219200"/>
            <a:chExt cx="4610100" cy="3751422"/>
          </a:xfrm>
        </p:grpSpPr>
        <p:pic>
          <p:nvPicPr>
            <p:cNvPr id="309" name="Google Shape;309;p42" descr="http://www.epa.gov/airtrends/2008/graphics/Figure34.gif"/>
            <p:cNvPicPr preferRelativeResize="0"/>
            <p:nvPr/>
          </p:nvPicPr>
          <p:blipFill rotWithShape="1">
            <a:blip r:embed="rId3">
              <a:alphaModFix/>
            </a:blip>
            <a:srcRect/>
            <a:stretch/>
          </p:blipFill>
          <p:spPr>
            <a:xfrm>
              <a:off x="304800" y="1219200"/>
              <a:ext cx="4457700" cy="3438525"/>
            </a:xfrm>
            <a:prstGeom prst="rect">
              <a:avLst/>
            </a:prstGeom>
            <a:noFill/>
            <a:ln>
              <a:noFill/>
            </a:ln>
          </p:spPr>
        </p:pic>
        <p:sp>
          <p:nvSpPr>
            <p:cNvPr id="310" name="Google Shape;310;p42"/>
            <p:cNvSpPr/>
            <p:nvPr/>
          </p:nvSpPr>
          <p:spPr>
            <a:xfrm>
              <a:off x="152400" y="4724401"/>
              <a:ext cx="358140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Merriweather"/>
                  <a:ea typeface="Merriweather"/>
                  <a:cs typeface="Merriweather"/>
                  <a:sym typeface="Merriweather"/>
                </a:rPr>
                <a:t>http://www.epa.gov/airtrends/2008/graphics/Figure34.gif</a:t>
              </a:r>
              <a:endParaRPr sz="1000">
                <a:solidFill>
                  <a:schemeClr val="dk1"/>
                </a:solidFill>
                <a:latin typeface="Merriweather"/>
                <a:ea typeface="Merriweather"/>
                <a:cs typeface="Merriweather"/>
                <a:sym typeface="Merriweather"/>
              </a:endParaRPr>
            </a:p>
          </p:txBody>
        </p:sp>
      </p:grpSp>
      <p:sp>
        <p:nvSpPr>
          <p:cNvPr id="311" name="Google Shape;311;p42"/>
          <p:cNvSpPr txBox="1"/>
          <p:nvPr/>
        </p:nvSpPr>
        <p:spPr>
          <a:xfrm>
            <a:off x="533400" y="685800"/>
            <a:ext cx="815340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chemeClr val="dk2"/>
                </a:solidFill>
                <a:latin typeface="Calibri"/>
                <a:ea typeface="Calibri"/>
                <a:cs typeface="Calibri"/>
                <a:sym typeface="Calibri"/>
              </a:rPr>
              <a:t>Circumpolar Winds</a:t>
            </a:r>
            <a:endParaRPr sz="4000" b="1">
              <a:solidFill>
                <a:schemeClr val="dk2"/>
              </a:solidFill>
              <a:latin typeface="Calibri"/>
              <a:ea typeface="Calibri"/>
              <a:cs typeface="Calibri"/>
              <a:sym typeface="Calibri"/>
            </a:endParaRPr>
          </a:p>
        </p:txBody>
      </p:sp>
      <p:sp>
        <p:nvSpPr>
          <p:cNvPr id="312" name="Google Shape;312;p42"/>
          <p:cNvSpPr txBox="1"/>
          <p:nvPr/>
        </p:nvSpPr>
        <p:spPr>
          <a:xfrm>
            <a:off x="457200" y="1828799"/>
            <a:ext cx="3383280" cy="35052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chemeClr val="dk1"/>
                </a:solidFill>
                <a:latin typeface="Merriweather"/>
                <a:ea typeface="Merriweather"/>
                <a:cs typeface="Merriweather"/>
                <a:sym typeface="Merriweather"/>
              </a:rPr>
              <a:t>These winds carry pollution across the northern hemisphere, causing contamination of air hundreds of kilometers from the source</a:t>
            </a:r>
            <a:endParaRPr sz="2800" dirty="0">
              <a:solidFill>
                <a:schemeClr val="dk1"/>
              </a:solidFill>
              <a:latin typeface="Merriweather"/>
              <a:ea typeface="Merriweather"/>
              <a:cs typeface="Merriweather"/>
              <a:sym typeface="Merriweathe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318"/>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44F95DE6-BC61-4DB8-97B8-E32959EA0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a:extLst>
              <a:ext uri="{FF2B5EF4-FFF2-40B4-BE49-F238E27FC236}">
                <a16:creationId xmlns:a16="http://schemas.microsoft.com/office/drawing/2014/main" id="{48D9C176-456B-4F71-AB87-9D14B8B3D1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6466" t="75007" r="30510"/>
          <a:stretch/>
        </p:blipFill>
        <p:spPr>
          <a:xfrm>
            <a:off x="0" y="138157"/>
            <a:ext cx="1284047"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319" name="Google Shape;319;p43"/>
          <p:cNvSpPr txBox="1">
            <a:spLocks noGrp="1"/>
          </p:cNvSpPr>
          <p:nvPr>
            <p:ph type="title"/>
          </p:nvPr>
        </p:nvSpPr>
        <p:spPr>
          <a:xfrm>
            <a:off x="685331" y="618517"/>
            <a:ext cx="5894673" cy="1596177"/>
          </a:xfrm>
          <a:prstGeom prst="rect">
            <a:avLst/>
          </a:prstGeom>
        </p:spPr>
        <p:txBody>
          <a:bodyPr spcFirstLastPara="1" lIns="0" tIns="45700" rIns="0" bIns="0" anchorCtr="0">
            <a:normAutofit/>
          </a:bodyPr>
          <a:lstStyle/>
          <a:p>
            <a:pPr marL="0" marR="0" lvl="0" indent="0" rtl="0">
              <a:spcBef>
                <a:spcPts val="0"/>
              </a:spcBef>
              <a:spcAft>
                <a:spcPts val="0"/>
              </a:spcAft>
              <a:buClr>
                <a:schemeClr val="dk2"/>
              </a:buClr>
              <a:buFont typeface="Calibri"/>
              <a:buNone/>
            </a:pPr>
            <a:r>
              <a:rPr lang="en-US" sz="3500" b="0" i="0" u="none" strike="noStrike" cap="none">
                <a:latin typeface="Calibri"/>
                <a:ea typeface="Calibri"/>
                <a:cs typeface="Calibri"/>
                <a:sym typeface="Calibri"/>
              </a:rPr>
              <a:t>Waste Water Treatment</a:t>
            </a:r>
          </a:p>
        </p:txBody>
      </p:sp>
      <p:pic>
        <p:nvPicPr>
          <p:cNvPr id="137" name="Picture 136">
            <a:extLst>
              <a:ext uri="{FF2B5EF4-FFF2-40B4-BE49-F238E27FC236}">
                <a16:creationId xmlns:a16="http://schemas.microsoft.com/office/drawing/2014/main" id="{CFF97C55-868F-4FDD-BD3C-D2F191796F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183" t="89413" r="18746"/>
          <a:stretch/>
        </p:blipFill>
        <p:spPr>
          <a:xfrm>
            <a:off x="6303423" y="0"/>
            <a:ext cx="1942267" cy="591546"/>
          </a:xfrm>
          <a:prstGeom prst="rect">
            <a:avLst/>
          </a:prstGeom>
        </p:spPr>
      </p:pic>
      <p:pic>
        <p:nvPicPr>
          <p:cNvPr id="139" name="Picture 138">
            <a:extLst>
              <a:ext uri="{FF2B5EF4-FFF2-40B4-BE49-F238E27FC236}">
                <a16:creationId xmlns:a16="http://schemas.microsoft.com/office/drawing/2014/main" id="{69722FB9-EA01-42A6-96B2-185F5CC12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0213"/>
          <a:stretch/>
        </p:blipFill>
        <p:spPr>
          <a:xfrm>
            <a:off x="7853299" y="183232"/>
            <a:ext cx="1290701" cy="1683522"/>
          </a:xfrm>
          <a:prstGeom prst="rect">
            <a:avLst/>
          </a:prstGeom>
        </p:spPr>
      </p:pic>
      <p:sp>
        <p:nvSpPr>
          <p:cNvPr id="320" name="Google Shape;320;p43"/>
          <p:cNvSpPr txBox="1">
            <a:spLocks noGrp="1"/>
          </p:cNvSpPr>
          <p:nvPr>
            <p:ph idx="1"/>
          </p:nvPr>
        </p:nvSpPr>
        <p:spPr>
          <a:xfrm>
            <a:off x="685329" y="2367092"/>
            <a:ext cx="7684948" cy="4047776"/>
          </a:xfrm>
          <a:prstGeom prst="rect">
            <a:avLst/>
          </a:prstGeom>
        </p:spPr>
        <p:txBody>
          <a:bodyPr spcFirstLastPara="1" lIns="91425" tIns="45700" rIns="91425" bIns="45700" anchorCtr="0">
            <a:normAutofit/>
          </a:bodyPr>
          <a:lstStyle/>
          <a:p>
            <a:pPr marL="274320" marR="0" lvl="0" indent="-274320" rtl="0">
              <a:spcBef>
                <a:spcPts val="0"/>
              </a:spcBef>
              <a:spcAft>
                <a:spcPts val="0"/>
              </a:spcAft>
              <a:buClr>
                <a:schemeClr val="accent3"/>
              </a:buClr>
              <a:buSzPts val="2470"/>
              <a:buFont typeface="Noto Sans Symbols"/>
              <a:buChar char="●"/>
            </a:pPr>
            <a:r>
              <a:rPr lang="en-US" b="0" i="0" u="none" strike="noStrike" cap="none" dirty="0">
                <a:latin typeface="Merriweather"/>
                <a:ea typeface="Merriweather"/>
                <a:cs typeface="Merriweather"/>
                <a:sym typeface="Merriweather"/>
              </a:rPr>
              <a:t>Goal is to take water that has been “used” and return it to the environment with minimal pollutants</a:t>
            </a:r>
            <a:endParaRPr lang="en-US" dirty="0"/>
          </a:p>
          <a:p>
            <a:pPr marL="274320" marR="0" lvl="0" indent="-274320" rtl="0">
              <a:spcBef>
                <a:spcPts val="520"/>
              </a:spcBef>
              <a:spcAft>
                <a:spcPts val="0"/>
              </a:spcAft>
              <a:buClr>
                <a:schemeClr val="accent3"/>
              </a:buClr>
              <a:buSzPts val="2470"/>
              <a:buFont typeface="Noto Sans Symbols"/>
              <a:buChar char="●"/>
            </a:pPr>
            <a:r>
              <a:rPr lang="en-US" b="1" i="1" u="sng" strike="noStrike" cap="none" dirty="0">
                <a:latin typeface="Merriweather"/>
                <a:ea typeface="Merriweather"/>
                <a:cs typeface="Merriweather"/>
                <a:sym typeface="Merriweather"/>
              </a:rPr>
              <a:t>Primary Treatment </a:t>
            </a:r>
            <a:r>
              <a:rPr lang="en-US" b="0" i="0" u="none" strike="noStrike" cap="none" dirty="0">
                <a:latin typeface="Merriweather"/>
                <a:ea typeface="Merriweather"/>
                <a:cs typeface="Merriweather"/>
                <a:sym typeface="Merriweather"/>
              </a:rPr>
              <a:t>– physical separation of large solids and sediments</a:t>
            </a:r>
            <a:endParaRPr lang="en-US" dirty="0"/>
          </a:p>
          <a:p>
            <a:pPr marL="274320" marR="0" lvl="0" indent="-274320" rtl="0">
              <a:spcBef>
                <a:spcPts val="520"/>
              </a:spcBef>
              <a:spcAft>
                <a:spcPts val="0"/>
              </a:spcAft>
              <a:buClr>
                <a:schemeClr val="accent3"/>
              </a:buClr>
              <a:buSzPts val="2470"/>
              <a:buFont typeface="Noto Sans Symbols"/>
              <a:buChar char="●"/>
            </a:pPr>
            <a:r>
              <a:rPr lang="en-US" b="1" i="1" u="sng" strike="noStrike" cap="none" dirty="0">
                <a:latin typeface="Merriweather"/>
                <a:ea typeface="Merriweather"/>
                <a:cs typeface="Merriweather"/>
                <a:sym typeface="Merriweather"/>
              </a:rPr>
              <a:t>Secondary Treatment </a:t>
            </a:r>
            <a:r>
              <a:rPr lang="en-US" b="0" i="0" u="none" strike="noStrike" cap="none" dirty="0">
                <a:latin typeface="Merriweather"/>
                <a:ea typeface="Merriweather"/>
                <a:cs typeface="Merriweather"/>
                <a:sym typeface="Merriweather"/>
              </a:rPr>
              <a:t>– bacteria decompose organic matter and, once removed (BIOSOLIDS), the remaining water is treated with chlorine, ozone or UV light</a:t>
            </a:r>
            <a:endParaRPr lang="en-US" dirty="0"/>
          </a:p>
          <a:p>
            <a:pPr marL="274320" marR="0" lvl="0" indent="-274320" rtl="0">
              <a:spcBef>
                <a:spcPts val="520"/>
              </a:spcBef>
              <a:spcAft>
                <a:spcPts val="0"/>
              </a:spcAft>
              <a:buClr>
                <a:schemeClr val="accent3"/>
              </a:buClr>
              <a:buSzPts val="2470"/>
              <a:buFont typeface="Noto Sans Symbols"/>
              <a:buChar char="●"/>
            </a:pPr>
            <a:r>
              <a:rPr lang="en-US" b="1" i="1" u="sng" strike="noStrike" cap="none" dirty="0">
                <a:latin typeface="Merriweather"/>
                <a:ea typeface="Merriweather"/>
                <a:cs typeface="Merriweather"/>
                <a:sym typeface="Merriweather"/>
              </a:rPr>
              <a:t>Tertiary Treatment </a:t>
            </a:r>
            <a:r>
              <a:rPr lang="en-US" b="0" i="0" u="none" strike="noStrike" cap="none" dirty="0">
                <a:latin typeface="Merriweather"/>
                <a:ea typeface="Merriweather"/>
                <a:cs typeface="Merriweather"/>
                <a:sym typeface="Merriweather"/>
              </a:rPr>
              <a:t>– percolation of water through plant bed to remove phosphates or nitrates</a:t>
            </a:r>
          </a:p>
        </p:txBody>
      </p:sp>
      <p:pic>
        <p:nvPicPr>
          <p:cNvPr id="141" name="Picture 140">
            <a:extLst>
              <a:ext uri="{FF2B5EF4-FFF2-40B4-BE49-F238E27FC236}">
                <a16:creationId xmlns:a16="http://schemas.microsoft.com/office/drawing/2014/main" id="{D2B4E49C-E7B4-4F6A-8B93-646A0E2411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0341"/>
          <a:stretch/>
        </p:blipFill>
        <p:spPr>
          <a:xfrm>
            <a:off x="8620892" y="2664767"/>
            <a:ext cx="47696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143" name="Picture 142">
            <a:extLst>
              <a:ext uri="{FF2B5EF4-FFF2-40B4-BE49-F238E27FC236}">
                <a16:creationId xmlns:a16="http://schemas.microsoft.com/office/drawing/2014/main" id="{46528FBF-1727-4546-8131-BA22ED8B54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5973" t="81531" r="19879"/>
          <a:stretch/>
        </p:blipFill>
        <p:spPr>
          <a:xfrm>
            <a:off x="6665719" y="5982056"/>
            <a:ext cx="894605"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anim calcmode="lin" valueType="num">
                                      <p:cBhvr additive="base">
                                        <p:cTn id="7" dur="500"/>
                                        <p:tgtEl>
                                          <p:spTgt spid="3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0">
                                            <p:txEl>
                                              <p:pRg st="1" end="1"/>
                                            </p:txEl>
                                          </p:spTgt>
                                        </p:tgtEl>
                                        <p:attrNameLst>
                                          <p:attrName>style.visibility</p:attrName>
                                        </p:attrNameLst>
                                      </p:cBhvr>
                                      <p:to>
                                        <p:strVal val="visible"/>
                                      </p:to>
                                    </p:set>
                                    <p:anim calcmode="lin" valueType="num">
                                      <p:cBhvr additive="base">
                                        <p:cTn id="12" dur="500"/>
                                        <p:tgtEl>
                                          <p:spTgt spid="3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0">
                                            <p:txEl>
                                              <p:pRg st="2" end="2"/>
                                            </p:txEl>
                                          </p:spTgt>
                                        </p:tgtEl>
                                        <p:attrNameLst>
                                          <p:attrName>style.visibility</p:attrName>
                                        </p:attrNameLst>
                                      </p:cBhvr>
                                      <p:to>
                                        <p:strVal val="visible"/>
                                      </p:to>
                                    </p:set>
                                    <p:anim calcmode="lin" valueType="num">
                                      <p:cBhvr additive="base">
                                        <p:cTn id="17" dur="500"/>
                                        <p:tgtEl>
                                          <p:spTgt spid="3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20">
                                            <p:txEl>
                                              <p:pRg st="3" end="3"/>
                                            </p:txEl>
                                          </p:spTgt>
                                        </p:tgtEl>
                                        <p:attrNameLst>
                                          <p:attrName>style.visibility</p:attrName>
                                        </p:attrNameLst>
                                      </p:cBhvr>
                                      <p:to>
                                        <p:strVal val="visible"/>
                                      </p:to>
                                    </p:set>
                                    <p:anim calcmode="lin" valueType="num">
                                      <p:cBhvr additive="base">
                                        <p:cTn id="22" dur="500"/>
                                        <p:tgtEl>
                                          <p:spTgt spid="32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4"/>
          <p:cNvSpPr txBox="1"/>
          <p:nvPr/>
        </p:nvSpPr>
        <p:spPr>
          <a:xfrm>
            <a:off x="381000" y="228600"/>
            <a:ext cx="7924800" cy="5794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chemeClr val="dk2"/>
                </a:solidFill>
                <a:latin typeface="Arial"/>
                <a:ea typeface="Arial"/>
                <a:cs typeface="Arial"/>
                <a:sym typeface="Arial"/>
              </a:rPr>
              <a:t>Sanitary Landfills</a:t>
            </a:r>
            <a:endParaRPr/>
          </a:p>
        </p:txBody>
      </p:sp>
      <p:sp>
        <p:nvSpPr>
          <p:cNvPr id="326" name="Google Shape;326;p44"/>
          <p:cNvSpPr txBox="1"/>
          <p:nvPr/>
        </p:nvSpPr>
        <p:spPr>
          <a:xfrm>
            <a:off x="381000" y="914400"/>
            <a:ext cx="8610600" cy="8617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Used for normal household and industrial waste</a:t>
            </a:r>
            <a:endParaRPr/>
          </a:p>
          <a:p>
            <a:pPr marL="0" marR="0" lvl="0" indent="0" algn="l" rtl="0">
              <a:spcBef>
                <a:spcPts val="1000"/>
              </a:spcBef>
              <a:spcAft>
                <a:spcPts val="0"/>
              </a:spcAft>
              <a:buClr>
                <a:schemeClr val="dk1"/>
              </a:buClr>
              <a:buSzPts val="2000"/>
              <a:buFont typeface="Arial"/>
              <a:buChar char="•"/>
            </a:pPr>
            <a:r>
              <a:rPr lang="en-US" sz="2000">
                <a:solidFill>
                  <a:schemeClr val="dk1"/>
                </a:solidFill>
                <a:latin typeface="Arial"/>
                <a:ea typeface="Arial"/>
                <a:cs typeface="Arial"/>
                <a:sym typeface="Arial"/>
              </a:rPr>
              <a:t>Garbage is compacted and covered daily with earth and sometimes clay.</a:t>
            </a:r>
            <a:endParaRPr/>
          </a:p>
        </p:txBody>
      </p:sp>
      <p:pic>
        <p:nvPicPr>
          <p:cNvPr id="327" name="Google Shape;327;p44" descr="Sanitary"/>
          <p:cNvPicPr preferRelativeResize="0"/>
          <p:nvPr/>
        </p:nvPicPr>
        <p:blipFill rotWithShape="1">
          <a:blip r:embed="rId3">
            <a:alphaModFix/>
          </a:blip>
          <a:srcRect/>
          <a:stretch/>
        </p:blipFill>
        <p:spPr>
          <a:xfrm>
            <a:off x="685800" y="2074863"/>
            <a:ext cx="8077200" cy="3335337"/>
          </a:xfrm>
          <a:prstGeom prst="rect">
            <a:avLst/>
          </a:prstGeom>
          <a:noFill/>
          <a:ln>
            <a:noFill/>
          </a:ln>
        </p:spPr>
      </p:pic>
      <p:sp>
        <p:nvSpPr>
          <p:cNvPr id="328" name="Google Shape;328;p44"/>
          <p:cNvSpPr txBox="1"/>
          <p:nvPr/>
        </p:nvSpPr>
        <p:spPr>
          <a:xfrm>
            <a:off x="76200" y="5410200"/>
            <a:ext cx="8991600" cy="11695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Clay liner at bottom prevents </a:t>
            </a:r>
            <a:r>
              <a:rPr lang="en-US" sz="2000" b="1" i="1" u="sng">
                <a:solidFill>
                  <a:srgbClr val="FF0000"/>
                </a:solidFill>
                <a:latin typeface="Arial"/>
                <a:ea typeface="Arial"/>
                <a:cs typeface="Arial"/>
                <a:sym typeface="Arial"/>
              </a:rPr>
              <a:t>leachate</a:t>
            </a:r>
            <a:r>
              <a:rPr lang="en-US" sz="2000">
                <a:solidFill>
                  <a:schemeClr val="dk1"/>
                </a:solidFill>
                <a:latin typeface="Arial"/>
                <a:ea typeface="Arial"/>
                <a:cs typeface="Arial"/>
                <a:sym typeface="Arial"/>
              </a:rPr>
              <a:t> from reaching </a:t>
            </a:r>
            <a:r>
              <a:rPr lang="en-US" sz="2000" b="1" i="1">
                <a:solidFill>
                  <a:srgbClr val="FF0000"/>
                </a:solidFill>
                <a:latin typeface="Arial"/>
                <a:ea typeface="Arial"/>
                <a:cs typeface="Arial"/>
                <a:sym typeface="Arial"/>
              </a:rPr>
              <a:t>groundwater</a:t>
            </a:r>
            <a:r>
              <a:rPr lang="en-US" sz="2000">
                <a:solidFill>
                  <a:schemeClr val="dk1"/>
                </a:solidFill>
                <a:latin typeface="Arial"/>
                <a:ea typeface="Arial"/>
                <a:cs typeface="Arial"/>
                <a:sym typeface="Arial"/>
              </a:rPr>
              <a:t> supplies.</a:t>
            </a:r>
            <a:endParaRPr/>
          </a:p>
          <a:p>
            <a:pPr marL="0" marR="0" lvl="0" indent="0" algn="l" rtl="0">
              <a:spcBef>
                <a:spcPts val="1000"/>
              </a:spcBef>
              <a:spcAft>
                <a:spcPts val="0"/>
              </a:spcAft>
              <a:buClr>
                <a:srgbClr val="FF0000"/>
              </a:buClr>
              <a:buSzPts val="2000"/>
              <a:buFont typeface="Arial"/>
              <a:buChar char="•"/>
            </a:pPr>
            <a:r>
              <a:rPr lang="en-US" sz="2000" b="1" i="1" u="sng">
                <a:solidFill>
                  <a:srgbClr val="FF0000"/>
                </a:solidFill>
                <a:latin typeface="Arial"/>
                <a:ea typeface="Arial"/>
                <a:cs typeface="Arial"/>
                <a:sym typeface="Arial"/>
              </a:rPr>
              <a:t>Methane gas </a:t>
            </a:r>
            <a:r>
              <a:rPr lang="en-US" sz="2000">
                <a:solidFill>
                  <a:schemeClr val="dk1"/>
                </a:solidFill>
                <a:latin typeface="Arial"/>
                <a:ea typeface="Arial"/>
                <a:cs typeface="Arial"/>
                <a:sym typeface="Arial"/>
              </a:rPr>
              <a:t>– a product of anaerobic biodegradation of waste – is piped off before it becomes a hazard</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5"/>
          <p:cNvSpPr txBox="1"/>
          <p:nvPr/>
        </p:nvSpPr>
        <p:spPr>
          <a:xfrm>
            <a:off x="457200" y="533400"/>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3200" b="1" i="0" u="none" strike="noStrike" cap="none">
                <a:solidFill>
                  <a:schemeClr val="dk2"/>
                </a:solidFill>
                <a:latin typeface="Calibri"/>
                <a:ea typeface="Calibri"/>
                <a:cs typeface="Calibri"/>
                <a:sym typeface="Calibri"/>
              </a:rPr>
              <a:t>Secure Landfills</a:t>
            </a:r>
            <a:endParaRPr sz="3200" b="1" i="0" u="none" strike="noStrike" cap="none">
              <a:solidFill>
                <a:schemeClr val="dk2"/>
              </a:solidFill>
              <a:latin typeface="Calibri"/>
              <a:ea typeface="Calibri"/>
              <a:cs typeface="Calibri"/>
              <a:sym typeface="Calibri"/>
            </a:endParaRPr>
          </a:p>
        </p:txBody>
      </p:sp>
      <p:sp>
        <p:nvSpPr>
          <p:cNvPr id="334" name="Google Shape;334;p45"/>
          <p:cNvSpPr txBox="1"/>
          <p:nvPr/>
        </p:nvSpPr>
        <p:spPr>
          <a:xfrm>
            <a:off x="457200" y="1219200"/>
            <a:ext cx="8229600" cy="11430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chemeClr val="accent3"/>
              </a:buClr>
              <a:buSzPts val="2280"/>
              <a:buFont typeface="Noto Sans Symbols"/>
              <a:buChar char="●"/>
            </a:pPr>
            <a:r>
              <a:rPr lang="en-US" sz="2400" b="0" i="0" u="none" strike="noStrike" cap="none">
                <a:solidFill>
                  <a:schemeClr val="dk1"/>
                </a:solidFill>
                <a:latin typeface="Merriweather"/>
                <a:ea typeface="Merriweather"/>
                <a:cs typeface="Merriweather"/>
                <a:sym typeface="Merriweather"/>
              </a:rPr>
              <a:t>where </a:t>
            </a:r>
            <a:r>
              <a:rPr lang="en-US" sz="2400" b="1" i="0" u="sng" strike="noStrike" cap="none">
                <a:solidFill>
                  <a:schemeClr val="dk1"/>
                </a:solidFill>
                <a:latin typeface="Merriweather"/>
                <a:ea typeface="Merriweather"/>
                <a:cs typeface="Merriweather"/>
                <a:sym typeface="Merriweather"/>
              </a:rPr>
              <a:t>hazardous waste</a:t>
            </a:r>
            <a:r>
              <a:rPr lang="en-US" sz="2400" b="0" i="0" u="none" strike="noStrike" cap="none">
                <a:solidFill>
                  <a:schemeClr val="dk1"/>
                </a:solidFill>
                <a:latin typeface="Merriweather"/>
                <a:ea typeface="Merriweather"/>
                <a:cs typeface="Merriweather"/>
                <a:sym typeface="Merriweather"/>
              </a:rPr>
              <a:t> is placed in or on land and that is designed, constructed and operated to prevent any pollution from being caused by the facility outside the area of the facility </a:t>
            </a:r>
            <a:endParaRPr sz="2400" b="0" i="0" u="none" strike="noStrike" cap="none">
              <a:solidFill>
                <a:schemeClr val="dk1"/>
              </a:solidFill>
              <a:latin typeface="Merriweather"/>
              <a:ea typeface="Merriweather"/>
              <a:cs typeface="Merriweather"/>
              <a:sym typeface="Merriweather"/>
            </a:endParaRPr>
          </a:p>
        </p:txBody>
      </p:sp>
      <p:pic>
        <p:nvPicPr>
          <p:cNvPr id="335" name="Google Shape;335;p45" descr="secure landfill"/>
          <p:cNvPicPr preferRelativeResize="0"/>
          <p:nvPr/>
        </p:nvPicPr>
        <p:blipFill rotWithShape="1">
          <a:blip r:embed="rId3">
            <a:alphaModFix/>
          </a:blip>
          <a:srcRect/>
          <a:stretch/>
        </p:blipFill>
        <p:spPr>
          <a:xfrm>
            <a:off x="3581400" y="2438400"/>
            <a:ext cx="4057650" cy="2857500"/>
          </a:xfrm>
          <a:prstGeom prst="rect">
            <a:avLst/>
          </a:prstGeom>
          <a:noFill/>
          <a:ln>
            <a:noFill/>
          </a:ln>
        </p:spPr>
      </p:pic>
      <p:sp>
        <p:nvSpPr>
          <p:cNvPr id="336" name="Google Shape;336;p45"/>
          <p:cNvSpPr txBox="1"/>
          <p:nvPr/>
        </p:nvSpPr>
        <p:spPr>
          <a:xfrm>
            <a:off x="838200" y="5334000"/>
            <a:ext cx="8001000" cy="10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Must be separated from water supplies by several meters of sand and clay</a:t>
            </a:r>
            <a:endParaRPr/>
          </a:p>
          <a:p>
            <a:pPr marL="0" marR="0" lvl="0" indent="0" algn="l" rtl="0">
              <a:spcBef>
                <a:spcPts val="900"/>
              </a:spcBef>
              <a:spcAft>
                <a:spcPts val="0"/>
              </a:spcAft>
              <a:buClr>
                <a:schemeClr val="dk1"/>
              </a:buClr>
              <a:buSzPts val="1800"/>
              <a:buFont typeface="Arial"/>
              <a:buChar char="•"/>
            </a:pPr>
            <a:r>
              <a:rPr lang="en-US" sz="1800">
                <a:solidFill>
                  <a:schemeClr val="dk1"/>
                </a:solidFill>
                <a:latin typeface="Arial"/>
                <a:ea typeface="Arial"/>
                <a:cs typeface="Arial"/>
                <a:sym typeface="Arial"/>
              </a:rPr>
              <a:t>Testing/monitoring wells located outside of landfill are tested regularly to ensure to seepage has occurred.</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Shape 340"/>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341" name="Google Shape;341;p46"/>
          <p:cNvSpPr txBox="1">
            <a:spLocks noGrp="1"/>
          </p:cNvSpPr>
          <p:nvPr>
            <p:ph type="title"/>
          </p:nvPr>
        </p:nvSpPr>
        <p:spPr>
          <a:xfrm>
            <a:off x="480805" y="1588878"/>
            <a:ext cx="2133002" cy="3680244"/>
          </a:xfrm>
          <a:prstGeom prst="rect">
            <a:avLst/>
          </a:prstGeom>
        </p:spPr>
        <p:txBody>
          <a:bodyPr spcFirstLastPara="1" lIns="0" tIns="45700" rIns="0" bIns="0" anchorCtr="0">
            <a:normAutofit/>
          </a:bodyPr>
          <a:lstStyle/>
          <a:p>
            <a:pPr marL="0" marR="0" lvl="0" indent="0" algn="l" rtl="0">
              <a:spcBef>
                <a:spcPts val="0"/>
              </a:spcBef>
              <a:spcAft>
                <a:spcPts val="0"/>
              </a:spcAft>
              <a:buClr>
                <a:schemeClr val="dk2"/>
              </a:buClr>
              <a:buFont typeface="Calibri"/>
              <a:buNone/>
            </a:pPr>
            <a:r>
              <a:rPr lang="en-US" sz="3800" b="0" i="0" u="none" strike="noStrike" cap="none">
                <a:solidFill>
                  <a:srgbClr val="FFFFFF"/>
                </a:solidFill>
                <a:latin typeface="Calibri"/>
                <a:ea typeface="Calibri"/>
                <a:cs typeface="Calibri"/>
                <a:sym typeface="Calibri"/>
              </a:rPr>
              <a:t>How Can Nature Help?</a:t>
            </a:r>
          </a:p>
        </p:txBody>
      </p:sp>
      <p:pic>
        <p:nvPicPr>
          <p:cNvPr id="95" name="Picture 9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342" name="Google Shape;342;p46"/>
          <p:cNvSpPr txBox="1">
            <a:spLocks noGrp="1"/>
          </p:cNvSpPr>
          <p:nvPr>
            <p:ph idx="1"/>
          </p:nvPr>
        </p:nvSpPr>
        <p:spPr>
          <a:xfrm>
            <a:off x="3291840" y="309489"/>
            <a:ext cx="5627077" cy="6274191"/>
          </a:xfrm>
          <a:prstGeom prst="rect">
            <a:avLst/>
          </a:prstGeom>
        </p:spPr>
        <p:txBody>
          <a:bodyPr spcFirstLastPara="1" lIns="91425" tIns="45700" rIns="91425" bIns="45700" anchor="ctr" anchorCtr="0">
            <a:noAutofit/>
          </a:bodyPr>
          <a:lstStyle/>
          <a:p>
            <a:pPr marL="274320" marR="0" lvl="0" indent="-274320" rtl="0">
              <a:lnSpc>
                <a:spcPct val="110000"/>
              </a:lnSpc>
              <a:spcBef>
                <a:spcPts val="0"/>
              </a:spcBef>
              <a:spcAft>
                <a:spcPts val="0"/>
              </a:spcAft>
              <a:buClr>
                <a:schemeClr val="accent3"/>
              </a:buClr>
              <a:buSzPts val="2285"/>
              <a:buFont typeface="Noto Sans Symbols"/>
              <a:buChar char="●"/>
            </a:pPr>
            <a:r>
              <a:rPr lang="en-US" b="0" i="0" u="none" strike="noStrike" cap="none" dirty="0">
                <a:latin typeface="Merriweather"/>
                <a:ea typeface="Merriweather"/>
                <a:cs typeface="Merriweather"/>
                <a:sym typeface="Merriweather"/>
              </a:rPr>
              <a:t>Remember what BIO means…?</a:t>
            </a:r>
            <a:endParaRPr lang="en-US" dirty="0"/>
          </a:p>
          <a:p>
            <a:pPr marL="274320" marR="0" lvl="0" indent="-274320" rtl="0">
              <a:lnSpc>
                <a:spcPct val="110000"/>
              </a:lnSpc>
              <a:spcBef>
                <a:spcPts val="481"/>
              </a:spcBef>
              <a:spcAft>
                <a:spcPts val="0"/>
              </a:spcAft>
              <a:buClr>
                <a:schemeClr val="accent3"/>
              </a:buClr>
              <a:buSzPts val="2285"/>
              <a:buFont typeface="Noto Sans Symbols"/>
              <a:buChar char="●"/>
            </a:pPr>
            <a:r>
              <a:rPr lang="en-US" b="0" i="0" u="none" strike="noStrike" cap="none" dirty="0">
                <a:latin typeface="Merriweather"/>
                <a:ea typeface="Merriweather"/>
                <a:cs typeface="Merriweather"/>
                <a:sym typeface="Merriweather"/>
              </a:rPr>
              <a:t>We often think of something that is </a:t>
            </a:r>
            <a:r>
              <a:rPr lang="en-US" b="1" i="1" u="sng" strike="noStrike" cap="none" dirty="0">
                <a:latin typeface="Merriweather"/>
                <a:ea typeface="Merriweather"/>
                <a:cs typeface="Merriweather"/>
                <a:sym typeface="Merriweather"/>
              </a:rPr>
              <a:t>biodegradable</a:t>
            </a:r>
            <a:r>
              <a:rPr lang="en-US" b="0" i="0" u="none" strike="noStrike" cap="none" dirty="0">
                <a:latin typeface="Merriweather"/>
                <a:ea typeface="Merriweather"/>
                <a:cs typeface="Merriweather"/>
                <a:sym typeface="Merriweather"/>
              </a:rPr>
              <a:t> as more environmentally friendly </a:t>
            </a:r>
            <a:endParaRPr lang="en-US" dirty="0"/>
          </a:p>
          <a:p>
            <a:pPr marL="640080" marR="0" lvl="1" indent="-259080" rtl="0">
              <a:lnSpc>
                <a:spcPct val="110000"/>
              </a:lnSpc>
              <a:spcBef>
                <a:spcPts val="444"/>
              </a:spcBef>
              <a:spcAft>
                <a:spcPts val="0"/>
              </a:spcAft>
              <a:buClr>
                <a:schemeClr val="accent1"/>
              </a:buClr>
              <a:buSzPts val="1887"/>
              <a:buFont typeface="Noto Sans Symbols"/>
              <a:buChar char="●"/>
            </a:pPr>
            <a:r>
              <a:rPr lang="en-US" sz="2000" b="0" i="0" u="none" strike="noStrike" cap="none" dirty="0">
                <a:latin typeface="Merriweather"/>
                <a:ea typeface="Merriweather"/>
                <a:cs typeface="Merriweather"/>
                <a:sym typeface="Merriweather"/>
              </a:rPr>
              <a:t>Sometimes when things biodegrade they break down into materials that are just as hazardous or more so than the original</a:t>
            </a:r>
            <a:endParaRPr lang="en-US" sz="2000" dirty="0"/>
          </a:p>
          <a:p>
            <a:pPr marL="274320" marR="0" lvl="0" indent="-274320" rtl="0">
              <a:lnSpc>
                <a:spcPct val="110000"/>
              </a:lnSpc>
              <a:spcBef>
                <a:spcPts val="481"/>
              </a:spcBef>
              <a:spcAft>
                <a:spcPts val="0"/>
              </a:spcAft>
              <a:buClr>
                <a:schemeClr val="accent3"/>
              </a:buClr>
              <a:buSzPts val="2285"/>
              <a:buFont typeface="Noto Sans Symbols"/>
              <a:buChar char="●"/>
            </a:pPr>
            <a:r>
              <a:rPr lang="en-US" b="1" i="1" u="sng" strike="noStrike" cap="none" dirty="0">
                <a:latin typeface="Merriweather"/>
                <a:ea typeface="Merriweather"/>
                <a:cs typeface="Merriweather"/>
                <a:sym typeface="Merriweather"/>
              </a:rPr>
              <a:t>Bioremediation</a:t>
            </a:r>
            <a:r>
              <a:rPr lang="en-US" b="0" i="0" u="none" strike="noStrike" cap="none" dirty="0">
                <a:latin typeface="Merriweather"/>
                <a:ea typeface="Merriweather"/>
                <a:cs typeface="Merriweather"/>
                <a:sym typeface="Merriweather"/>
              </a:rPr>
              <a:t> is a way of using living things (often bacteria) to solve a problem – biodegradation can be a form of bioremediation.  </a:t>
            </a:r>
            <a:endParaRPr lang="en-US" dirty="0"/>
          </a:p>
          <a:p>
            <a:pPr marL="640080" marR="0" lvl="1" indent="-259080" rtl="0">
              <a:lnSpc>
                <a:spcPct val="110000"/>
              </a:lnSpc>
              <a:spcBef>
                <a:spcPts val="444"/>
              </a:spcBef>
              <a:spcAft>
                <a:spcPts val="0"/>
              </a:spcAft>
              <a:buClr>
                <a:schemeClr val="accent1"/>
              </a:buClr>
              <a:buSzPts val="1887"/>
              <a:buFont typeface="Noto Sans Symbols"/>
              <a:buChar char="●"/>
            </a:pPr>
            <a:r>
              <a:rPr lang="en-US" sz="2000" b="0" i="0" u="none" strike="noStrike" cap="none" dirty="0">
                <a:latin typeface="Merriweather"/>
                <a:ea typeface="Merriweather"/>
                <a:cs typeface="Merriweather"/>
                <a:sym typeface="Merriweather"/>
              </a:rPr>
              <a:t>Did you know that some bacteria can use the hydrocarbons in petrochemicals as an energy source?  These can be used to help clean up oil spills!</a:t>
            </a:r>
          </a:p>
        </p:txBody>
      </p:sp>
      <p:pic>
        <p:nvPicPr>
          <p:cNvPr id="97" name="Picture 9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anim calcmode="lin" valueType="num">
                                      <p:cBhvr additive="base">
                                        <p:cTn id="7" dur="500"/>
                                        <p:tgtEl>
                                          <p:spTgt spid="3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2">
                                            <p:txEl>
                                              <p:pRg st="1" end="1"/>
                                            </p:txEl>
                                          </p:spTgt>
                                        </p:tgtEl>
                                        <p:attrNameLst>
                                          <p:attrName>style.visibility</p:attrName>
                                        </p:attrNameLst>
                                      </p:cBhvr>
                                      <p:to>
                                        <p:strVal val="visible"/>
                                      </p:to>
                                    </p:set>
                                    <p:anim calcmode="lin" valueType="num">
                                      <p:cBhvr additive="base">
                                        <p:cTn id="12" dur="500"/>
                                        <p:tgtEl>
                                          <p:spTgt spid="3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2">
                                            <p:txEl>
                                              <p:pRg st="2" end="2"/>
                                            </p:txEl>
                                          </p:spTgt>
                                        </p:tgtEl>
                                        <p:attrNameLst>
                                          <p:attrName>style.visibility</p:attrName>
                                        </p:attrNameLst>
                                      </p:cBhvr>
                                      <p:to>
                                        <p:strVal val="visible"/>
                                      </p:to>
                                    </p:set>
                                    <p:anim calcmode="lin" valueType="num">
                                      <p:cBhvr additive="base">
                                        <p:cTn id="17" dur="500"/>
                                        <p:tgtEl>
                                          <p:spTgt spid="3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42">
                                            <p:txEl>
                                              <p:pRg st="3" end="3"/>
                                            </p:txEl>
                                          </p:spTgt>
                                        </p:tgtEl>
                                        <p:attrNameLst>
                                          <p:attrName>style.visibility</p:attrName>
                                        </p:attrNameLst>
                                      </p:cBhvr>
                                      <p:to>
                                        <p:strVal val="visible"/>
                                      </p:to>
                                    </p:set>
                                    <p:anim calcmode="lin" valueType="num">
                                      <p:cBhvr additive="base">
                                        <p:cTn id="22" dur="500"/>
                                        <p:tgtEl>
                                          <p:spTgt spid="3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42">
                                            <p:txEl>
                                              <p:pRg st="4" end="4"/>
                                            </p:txEl>
                                          </p:spTgt>
                                        </p:tgtEl>
                                        <p:attrNameLst>
                                          <p:attrName>style.visibility</p:attrName>
                                        </p:attrNameLst>
                                      </p:cBhvr>
                                      <p:to>
                                        <p:strVal val="visible"/>
                                      </p:to>
                                    </p:set>
                                    <p:anim calcmode="lin" valueType="num">
                                      <p:cBhvr additive="base">
                                        <p:cTn id="27" dur="500"/>
                                        <p:tgtEl>
                                          <p:spTgt spid="34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9872-67C9-4755-803B-B41A26132CAE}"/>
              </a:ext>
            </a:extLst>
          </p:cNvPr>
          <p:cNvSpPr>
            <a:spLocks noGrp="1"/>
          </p:cNvSpPr>
          <p:nvPr>
            <p:ph type="title"/>
          </p:nvPr>
        </p:nvSpPr>
        <p:spPr/>
        <p:txBody>
          <a:bodyPr/>
          <a:lstStyle/>
          <a:p>
            <a:r>
              <a:rPr lang="en-CA" dirty="0"/>
              <a:t>Elements for healthy bodies</a:t>
            </a:r>
          </a:p>
        </p:txBody>
      </p:sp>
      <p:sp>
        <p:nvSpPr>
          <p:cNvPr id="3" name="Text Placeholder 2">
            <a:extLst>
              <a:ext uri="{FF2B5EF4-FFF2-40B4-BE49-F238E27FC236}">
                <a16:creationId xmlns:a16="http://schemas.microsoft.com/office/drawing/2014/main" id="{AFB1217A-E805-438E-87FD-12BDB1096663}"/>
              </a:ext>
            </a:extLst>
          </p:cNvPr>
          <p:cNvSpPr>
            <a:spLocks noGrp="1"/>
          </p:cNvSpPr>
          <p:nvPr>
            <p:ph type="body" idx="1"/>
          </p:nvPr>
        </p:nvSpPr>
        <p:spPr/>
        <p:txBody>
          <a:bodyPr/>
          <a:lstStyle/>
          <a:p>
            <a:r>
              <a:rPr lang="en-CA" dirty="0"/>
              <a:t>calcium</a:t>
            </a:r>
          </a:p>
        </p:txBody>
      </p:sp>
      <p:sp>
        <p:nvSpPr>
          <p:cNvPr id="4" name="Content Placeholder 3">
            <a:extLst>
              <a:ext uri="{FF2B5EF4-FFF2-40B4-BE49-F238E27FC236}">
                <a16:creationId xmlns:a16="http://schemas.microsoft.com/office/drawing/2014/main" id="{2CB80C17-0911-4FBD-ACF4-55D9128D6577}"/>
              </a:ext>
            </a:extLst>
          </p:cNvPr>
          <p:cNvSpPr>
            <a:spLocks noGrp="1"/>
          </p:cNvSpPr>
          <p:nvPr>
            <p:ph sz="quarter" idx="13"/>
          </p:nvPr>
        </p:nvSpPr>
        <p:spPr/>
        <p:txBody>
          <a:bodyPr/>
          <a:lstStyle/>
          <a:p>
            <a:pPr marL="319087" lvl="0" indent="-319087">
              <a:lnSpc>
                <a:spcPct val="100000"/>
              </a:lnSpc>
              <a:spcBef>
                <a:spcPts val="0"/>
              </a:spcBef>
              <a:buClr>
                <a:schemeClr val="accent2"/>
              </a:buClr>
              <a:buSzPts val="1920"/>
              <a:buFont typeface="Noto Sans Symbols"/>
              <a:buChar char="◻"/>
            </a:pPr>
            <a:r>
              <a:rPr lang="en-US" cap="none" dirty="0">
                <a:solidFill>
                  <a:schemeClr val="dk1"/>
                </a:solidFill>
                <a:latin typeface="Questrial"/>
                <a:ea typeface="Questrial"/>
                <a:cs typeface="Questrial"/>
                <a:sym typeface="Questrial"/>
              </a:rPr>
              <a:t>Needed for strong bones and teeth</a:t>
            </a:r>
            <a:endParaRPr lang="en-US" dirty="0"/>
          </a:p>
          <a:p>
            <a:pPr marL="319087" lvl="0" indent="-319087">
              <a:lnSpc>
                <a:spcPct val="100000"/>
              </a:lnSpc>
              <a:spcBef>
                <a:spcPts val="700"/>
              </a:spcBef>
              <a:buClr>
                <a:schemeClr val="accent2"/>
              </a:buClr>
              <a:buSzPts val="1920"/>
              <a:buFont typeface="Noto Sans Symbols"/>
              <a:buChar char="◻"/>
            </a:pPr>
            <a:r>
              <a:rPr lang="en-US" cap="none" dirty="0">
                <a:solidFill>
                  <a:schemeClr val="dk1"/>
                </a:solidFill>
                <a:latin typeface="Questrial"/>
                <a:ea typeface="Questrial"/>
                <a:cs typeface="Questrial"/>
                <a:sym typeface="Questrial"/>
              </a:rPr>
              <a:t>Nerve conduction</a:t>
            </a:r>
            <a:endParaRPr lang="en-US" dirty="0"/>
          </a:p>
          <a:p>
            <a:pPr marL="319087" lvl="0" indent="-319087">
              <a:lnSpc>
                <a:spcPct val="100000"/>
              </a:lnSpc>
              <a:spcBef>
                <a:spcPts val="700"/>
              </a:spcBef>
              <a:buClr>
                <a:schemeClr val="accent2"/>
              </a:buClr>
              <a:buSzPts val="1920"/>
              <a:buFont typeface="Noto Sans Symbols"/>
              <a:buChar char="◻"/>
            </a:pPr>
            <a:r>
              <a:rPr lang="en-US" cap="none" dirty="0">
                <a:solidFill>
                  <a:schemeClr val="dk1"/>
                </a:solidFill>
                <a:latin typeface="Questrial"/>
                <a:ea typeface="Questrial"/>
                <a:cs typeface="Questrial"/>
                <a:sym typeface="Questrial"/>
              </a:rPr>
              <a:t>Muscle contraction</a:t>
            </a:r>
            <a:endParaRPr lang="en-US" dirty="0"/>
          </a:p>
          <a:p>
            <a:pPr marL="319087" lvl="0" indent="-319087">
              <a:lnSpc>
                <a:spcPct val="100000"/>
              </a:lnSpc>
              <a:spcBef>
                <a:spcPts val="700"/>
              </a:spcBef>
              <a:buClr>
                <a:schemeClr val="accent2"/>
              </a:buClr>
              <a:buSzPts val="1920"/>
              <a:buFont typeface="Noto Sans Symbols"/>
              <a:buChar char="◻"/>
            </a:pPr>
            <a:r>
              <a:rPr lang="en-US" cap="none" dirty="0">
                <a:solidFill>
                  <a:schemeClr val="dk1"/>
                </a:solidFill>
                <a:latin typeface="Questrial"/>
                <a:ea typeface="Questrial"/>
                <a:cs typeface="Questrial"/>
                <a:sym typeface="Questrial"/>
              </a:rPr>
              <a:t>Blood clotting</a:t>
            </a:r>
            <a:endParaRPr lang="en-US" dirty="0"/>
          </a:p>
          <a:p>
            <a:endParaRPr lang="en-CA" dirty="0"/>
          </a:p>
        </p:txBody>
      </p:sp>
      <p:sp>
        <p:nvSpPr>
          <p:cNvPr id="5" name="Text Placeholder 4">
            <a:extLst>
              <a:ext uri="{FF2B5EF4-FFF2-40B4-BE49-F238E27FC236}">
                <a16:creationId xmlns:a16="http://schemas.microsoft.com/office/drawing/2014/main" id="{D2BA1585-4290-46AD-AC11-88A4C5C98F3E}"/>
              </a:ext>
            </a:extLst>
          </p:cNvPr>
          <p:cNvSpPr>
            <a:spLocks noGrp="1"/>
          </p:cNvSpPr>
          <p:nvPr>
            <p:ph type="body" sz="quarter" idx="3"/>
          </p:nvPr>
        </p:nvSpPr>
        <p:spPr/>
        <p:txBody>
          <a:bodyPr/>
          <a:lstStyle/>
          <a:p>
            <a:r>
              <a:rPr lang="en-CA" dirty="0"/>
              <a:t>phosphorous</a:t>
            </a:r>
          </a:p>
        </p:txBody>
      </p:sp>
      <p:sp>
        <p:nvSpPr>
          <p:cNvPr id="6" name="Content Placeholder 5">
            <a:extLst>
              <a:ext uri="{FF2B5EF4-FFF2-40B4-BE49-F238E27FC236}">
                <a16:creationId xmlns:a16="http://schemas.microsoft.com/office/drawing/2014/main" id="{3CF572D4-5F04-4B5E-BAE6-A6F6263E88EF}"/>
              </a:ext>
            </a:extLst>
          </p:cNvPr>
          <p:cNvSpPr>
            <a:spLocks noGrp="1"/>
          </p:cNvSpPr>
          <p:nvPr>
            <p:ph sz="quarter" idx="14"/>
          </p:nvPr>
        </p:nvSpPr>
        <p:spPr/>
        <p:txBody>
          <a:bodyPr/>
          <a:lstStyle/>
          <a:p>
            <a:pPr marL="319087" lvl="0" indent="-319087">
              <a:lnSpc>
                <a:spcPct val="100000"/>
              </a:lnSpc>
              <a:spcBef>
                <a:spcPts val="0"/>
              </a:spcBef>
              <a:buClr>
                <a:schemeClr val="accent2"/>
              </a:buClr>
              <a:buSzPts val="1920"/>
              <a:buFont typeface="Noto Sans Symbols"/>
              <a:buChar char="◻"/>
            </a:pPr>
            <a:r>
              <a:rPr lang="en-US" cap="none" dirty="0">
                <a:solidFill>
                  <a:schemeClr val="dk1"/>
                </a:solidFill>
                <a:latin typeface="Questrial"/>
                <a:ea typeface="Questrial"/>
                <a:cs typeface="Questrial"/>
                <a:sym typeface="Questrial"/>
              </a:rPr>
              <a:t>Bone formation</a:t>
            </a:r>
            <a:endParaRPr lang="en-US" dirty="0"/>
          </a:p>
          <a:p>
            <a:pPr marL="319087" lvl="0" indent="-319087">
              <a:lnSpc>
                <a:spcPct val="100000"/>
              </a:lnSpc>
              <a:spcBef>
                <a:spcPts val="700"/>
              </a:spcBef>
              <a:buClr>
                <a:schemeClr val="accent2"/>
              </a:buClr>
              <a:buSzPts val="1920"/>
              <a:buFont typeface="Noto Sans Symbols"/>
              <a:buChar char="◻"/>
            </a:pPr>
            <a:r>
              <a:rPr lang="en-US" cap="none" dirty="0">
                <a:solidFill>
                  <a:schemeClr val="dk1"/>
                </a:solidFill>
                <a:latin typeface="Questrial"/>
                <a:ea typeface="Questrial"/>
                <a:cs typeface="Questrial"/>
                <a:sym typeface="Questrial"/>
              </a:rPr>
              <a:t>Forms compounds that store and release energy (ATP)</a:t>
            </a:r>
            <a:endParaRPr lang="en-US" dirty="0"/>
          </a:p>
          <a:p>
            <a:endParaRPr lang="en-CA" dirty="0"/>
          </a:p>
        </p:txBody>
      </p:sp>
      <p:pic>
        <p:nvPicPr>
          <p:cNvPr id="13314" name="Picture 2" descr="A Comprehensive Guide to Micronutreints | Your brain">
            <a:extLst>
              <a:ext uri="{FF2B5EF4-FFF2-40B4-BE49-F238E27FC236}">
                <a16:creationId xmlns:a16="http://schemas.microsoft.com/office/drawing/2014/main" id="{694FEA55-6108-43C8-9809-7CC85F188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472" y="4643306"/>
            <a:ext cx="6291774" cy="2097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76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9872-67C9-4755-803B-B41A26132CAE}"/>
              </a:ext>
            </a:extLst>
          </p:cNvPr>
          <p:cNvSpPr>
            <a:spLocks noGrp="1"/>
          </p:cNvSpPr>
          <p:nvPr>
            <p:ph type="title"/>
          </p:nvPr>
        </p:nvSpPr>
        <p:spPr/>
        <p:txBody>
          <a:bodyPr/>
          <a:lstStyle/>
          <a:p>
            <a:r>
              <a:rPr lang="en-CA" dirty="0"/>
              <a:t>Elements for healthy bodies</a:t>
            </a:r>
          </a:p>
        </p:txBody>
      </p:sp>
      <p:sp>
        <p:nvSpPr>
          <p:cNvPr id="3" name="Text Placeholder 2">
            <a:extLst>
              <a:ext uri="{FF2B5EF4-FFF2-40B4-BE49-F238E27FC236}">
                <a16:creationId xmlns:a16="http://schemas.microsoft.com/office/drawing/2014/main" id="{AFB1217A-E805-438E-87FD-12BDB1096663}"/>
              </a:ext>
            </a:extLst>
          </p:cNvPr>
          <p:cNvSpPr>
            <a:spLocks noGrp="1"/>
          </p:cNvSpPr>
          <p:nvPr>
            <p:ph type="body" idx="1"/>
          </p:nvPr>
        </p:nvSpPr>
        <p:spPr/>
        <p:txBody>
          <a:bodyPr/>
          <a:lstStyle/>
          <a:p>
            <a:r>
              <a:rPr lang="en-CA" dirty="0"/>
              <a:t>magnesium</a:t>
            </a:r>
          </a:p>
        </p:txBody>
      </p:sp>
      <p:sp>
        <p:nvSpPr>
          <p:cNvPr id="4" name="Content Placeholder 3">
            <a:extLst>
              <a:ext uri="{FF2B5EF4-FFF2-40B4-BE49-F238E27FC236}">
                <a16:creationId xmlns:a16="http://schemas.microsoft.com/office/drawing/2014/main" id="{2CB80C17-0911-4FBD-ACF4-55D9128D6577}"/>
              </a:ext>
            </a:extLst>
          </p:cNvPr>
          <p:cNvSpPr>
            <a:spLocks noGrp="1"/>
          </p:cNvSpPr>
          <p:nvPr>
            <p:ph sz="quarter" idx="13"/>
          </p:nvPr>
        </p:nvSpPr>
        <p:spPr/>
        <p:txBody>
          <a:bodyPr/>
          <a:lstStyle/>
          <a:p>
            <a:pPr marL="319087" lvl="0" indent="-319087">
              <a:lnSpc>
                <a:spcPct val="100000"/>
              </a:lnSpc>
              <a:spcBef>
                <a:spcPts val="0"/>
              </a:spcBef>
              <a:buClr>
                <a:schemeClr val="accent2"/>
              </a:buClr>
              <a:buSzPts val="1920"/>
              <a:buFont typeface="Noto Sans Symbols"/>
              <a:buChar char="◻"/>
            </a:pPr>
            <a:r>
              <a:rPr lang="en-US" dirty="0">
                <a:solidFill>
                  <a:schemeClr val="dk1"/>
                </a:solidFill>
                <a:latin typeface="Questrial"/>
                <a:ea typeface="Questrial"/>
                <a:cs typeface="Questrial"/>
                <a:sym typeface="Questrial"/>
              </a:rPr>
              <a:t>Component of Bones and teeth</a:t>
            </a:r>
            <a:endParaRPr lang="en-US" dirty="0"/>
          </a:p>
          <a:p>
            <a:pPr marL="319087" lvl="0" indent="-319087">
              <a:lnSpc>
                <a:spcPct val="100000"/>
              </a:lnSpc>
              <a:spcBef>
                <a:spcPts val="700"/>
              </a:spcBef>
              <a:buClr>
                <a:schemeClr val="accent2"/>
              </a:buClr>
              <a:buSzPts val="1920"/>
              <a:buFont typeface="Noto Sans Symbols"/>
              <a:buChar char="◻"/>
            </a:pPr>
            <a:r>
              <a:rPr lang="en-US" dirty="0">
                <a:solidFill>
                  <a:schemeClr val="dk1"/>
                </a:solidFill>
                <a:latin typeface="Questrial"/>
                <a:ea typeface="Questrial"/>
                <a:cs typeface="Questrial"/>
                <a:sym typeface="Questrial"/>
              </a:rPr>
              <a:t>Essential for enzyme function</a:t>
            </a:r>
            <a:endParaRPr lang="en-US" dirty="0"/>
          </a:p>
          <a:p>
            <a:pPr marL="319087" lvl="0" indent="-319087">
              <a:lnSpc>
                <a:spcPct val="100000"/>
              </a:lnSpc>
              <a:spcBef>
                <a:spcPts val="700"/>
              </a:spcBef>
              <a:buClr>
                <a:schemeClr val="accent2"/>
              </a:buClr>
              <a:buSzPts val="1920"/>
              <a:buFont typeface="Noto Sans Symbols"/>
              <a:buChar char="◻"/>
            </a:pPr>
            <a:r>
              <a:rPr lang="en-US" dirty="0">
                <a:solidFill>
                  <a:schemeClr val="dk1"/>
                </a:solidFill>
                <a:latin typeface="Questrial"/>
                <a:ea typeface="Questrial"/>
                <a:cs typeface="Questrial"/>
                <a:sym typeface="Questrial"/>
              </a:rPr>
              <a:t>Helps regulate nerve function</a:t>
            </a:r>
            <a:endParaRPr lang="en-CA" dirty="0"/>
          </a:p>
        </p:txBody>
      </p:sp>
      <p:sp>
        <p:nvSpPr>
          <p:cNvPr id="5" name="Text Placeholder 4">
            <a:extLst>
              <a:ext uri="{FF2B5EF4-FFF2-40B4-BE49-F238E27FC236}">
                <a16:creationId xmlns:a16="http://schemas.microsoft.com/office/drawing/2014/main" id="{D2BA1585-4290-46AD-AC11-88A4C5C98F3E}"/>
              </a:ext>
            </a:extLst>
          </p:cNvPr>
          <p:cNvSpPr>
            <a:spLocks noGrp="1"/>
          </p:cNvSpPr>
          <p:nvPr>
            <p:ph type="body" sz="quarter" idx="3"/>
          </p:nvPr>
        </p:nvSpPr>
        <p:spPr/>
        <p:txBody>
          <a:bodyPr/>
          <a:lstStyle/>
          <a:p>
            <a:r>
              <a:rPr lang="en-CA" dirty="0"/>
              <a:t>potassium</a:t>
            </a:r>
          </a:p>
        </p:txBody>
      </p:sp>
      <p:sp>
        <p:nvSpPr>
          <p:cNvPr id="6" name="Content Placeholder 5">
            <a:extLst>
              <a:ext uri="{FF2B5EF4-FFF2-40B4-BE49-F238E27FC236}">
                <a16:creationId xmlns:a16="http://schemas.microsoft.com/office/drawing/2014/main" id="{3CF572D4-5F04-4B5E-BAE6-A6F6263E88EF}"/>
              </a:ext>
            </a:extLst>
          </p:cNvPr>
          <p:cNvSpPr>
            <a:spLocks noGrp="1"/>
          </p:cNvSpPr>
          <p:nvPr>
            <p:ph sz="quarter" idx="14"/>
          </p:nvPr>
        </p:nvSpPr>
        <p:spPr/>
        <p:txBody>
          <a:bodyPr/>
          <a:lstStyle/>
          <a:p>
            <a:pPr marL="319087" lvl="0" indent="-319087">
              <a:lnSpc>
                <a:spcPct val="90000"/>
              </a:lnSpc>
              <a:spcBef>
                <a:spcPts val="0"/>
              </a:spcBef>
              <a:buClr>
                <a:schemeClr val="accent2"/>
              </a:buClr>
              <a:buSzPts val="1920"/>
              <a:buFont typeface="Noto Sans Symbols"/>
              <a:buChar char="◻"/>
            </a:pPr>
            <a:r>
              <a:rPr lang="en-US" dirty="0">
                <a:solidFill>
                  <a:schemeClr val="dk1"/>
                </a:solidFill>
                <a:latin typeface="Questrial"/>
                <a:ea typeface="Questrial"/>
                <a:cs typeface="Questrial"/>
                <a:sym typeface="Questrial"/>
              </a:rPr>
              <a:t>Helps regulate nerve signals and muscle activity (heart rate)</a:t>
            </a:r>
            <a:endParaRPr lang="en-US" dirty="0"/>
          </a:p>
          <a:p>
            <a:pPr marL="319087" lvl="0" indent="-319087">
              <a:lnSpc>
                <a:spcPct val="90000"/>
              </a:lnSpc>
              <a:spcBef>
                <a:spcPts val="700"/>
              </a:spcBef>
              <a:buClr>
                <a:schemeClr val="accent2"/>
              </a:buClr>
              <a:buSzPts val="1920"/>
              <a:buFont typeface="Noto Sans Symbols"/>
              <a:buChar char="◻"/>
            </a:pPr>
            <a:r>
              <a:rPr lang="en-US" dirty="0">
                <a:solidFill>
                  <a:schemeClr val="dk1"/>
                </a:solidFill>
                <a:latin typeface="Questrial"/>
                <a:ea typeface="Questrial"/>
                <a:cs typeface="Questrial"/>
                <a:sym typeface="Questrial"/>
              </a:rPr>
              <a:t>Protein formation</a:t>
            </a:r>
            <a:endParaRPr lang="en-US" dirty="0"/>
          </a:p>
          <a:p>
            <a:pPr marL="319087" lvl="0" indent="-319087">
              <a:lnSpc>
                <a:spcPct val="90000"/>
              </a:lnSpc>
              <a:spcBef>
                <a:spcPts val="700"/>
              </a:spcBef>
              <a:buClr>
                <a:schemeClr val="accent2"/>
              </a:buClr>
              <a:buSzPts val="1920"/>
              <a:buFont typeface="Noto Sans Symbols"/>
              <a:buChar char="◻"/>
            </a:pPr>
            <a:r>
              <a:rPr lang="en-US" dirty="0">
                <a:solidFill>
                  <a:schemeClr val="dk1"/>
                </a:solidFill>
                <a:latin typeface="Questrial"/>
                <a:ea typeface="Questrial"/>
                <a:cs typeface="Questrial"/>
                <a:sym typeface="Questrial"/>
              </a:rPr>
              <a:t>Regulates acid/base</a:t>
            </a:r>
            <a:endParaRPr lang="en-CA" dirty="0"/>
          </a:p>
        </p:txBody>
      </p:sp>
      <p:pic>
        <p:nvPicPr>
          <p:cNvPr id="7" name="Picture 2" descr="A Comprehensive Guide to Micronutreints | Your brain">
            <a:extLst>
              <a:ext uri="{FF2B5EF4-FFF2-40B4-BE49-F238E27FC236}">
                <a16:creationId xmlns:a16="http://schemas.microsoft.com/office/drawing/2014/main" id="{B1C2D237-1915-4509-91F1-1299EE842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435" y="4843412"/>
            <a:ext cx="5686729" cy="18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23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65CA-DA4B-4342-B4FC-1CADED23433B}"/>
              </a:ext>
            </a:extLst>
          </p:cNvPr>
          <p:cNvSpPr>
            <a:spLocks noGrp="1"/>
          </p:cNvSpPr>
          <p:nvPr>
            <p:ph type="title"/>
          </p:nvPr>
        </p:nvSpPr>
        <p:spPr>
          <a:xfrm>
            <a:off x="480805" y="1314450"/>
            <a:ext cx="2133002" cy="3680244"/>
          </a:xfrm>
        </p:spPr>
        <p:txBody>
          <a:bodyPr>
            <a:normAutofit/>
          </a:bodyPr>
          <a:lstStyle/>
          <a:p>
            <a:pPr algn="l"/>
            <a:r>
              <a:rPr lang="en-CA" sz="3500"/>
              <a:t>Other elements for healthy bodies</a:t>
            </a:r>
          </a:p>
        </p:txBody>
      </p:sp>
      <p:graphicFrame>
        <p:nvGraphicFramePr>
          <p:cNvPr id="5" name="Content Placeholder 2">
            <a:extLst>
              <a:ext uri="{FF2B5EF4-FFF2-40B4-BE49-F238E27FC236}">
                <a16:creationId xmlns:a16="http://schemas.microsoft.com/office/drawing/2014/main" id="{05BDCDE3-9525-4CDB-92A0-CAF2A949B628}"/>
              </a:ext>
            </a:extLst>
          </p:cNvPr>
          <p:cNvGraphicFramePr>
            <a:graphicFrameLocks noGrp="1"/>
          </p:cNvGraphicFramePr>
          <p:nvPr>
            <p:ph sz="quarter" idx="13"/>
            <p:extLst>
              <p:ext uri="{D42A27DB-BD31-4B8C-83A1-F6EECF244321}">
                <p14:modId xmlns:p14="http://schemas.microsoft.com/office/powerpoint/2010/main" val="1794487787"/>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4715359"/>
      </p:ext>
    </p:extLst>
  </p:cSld>
  <p:clrMapOvr>
    <a:masterClrMapping/>
  </p:clrMapOvr>
</p:sld>
</file>

<file path=ppt/theme/theme1.xml><?xml version="1.0" encoding="utf-8"?>
<a:theme xmlns:a="http://schemas.openxmlformats.org/drawingml/2006/main" name="Drople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2890</Words>
  <Application>Microsoft Office PowerPoint</Application>
  <PresentationFormat>On-screen Show (4:3)</PresentationFormat>
  <Paragraphs>360</Paragraphs>
  <Slides>65</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Merriweather</vt:lpstr>
      <vt:lpstr>Noto Sans Symbols</vt:lpstr>
      <vt:lpstr>Questrial</vt:lpstr>
      <vt:lpstr>Tw Cen MT</vt:lpstr>
      <vt:lpstr>Wingdings</vt:lpstr>
      <vt:lpstr>Droplet</vt:lpstr>
      <vt:lpstr>ENVIRONMENTAL CHEMISTRY</vt:lpstr>
      <vt:lpstr>A hair raising dilemma</vt:lpstr>
      <vt:lpstr>What does chemistry have to do with biology? </vt:lpstr>
      <vt:lpstr>Organic vs inorganic nutrients</vt:lpstr>
      <vt:lpstr>PowerPoint Presentation</vt:lpstr>
      <vt:lpstr>Elements for Healthy Bodies: Minerals</vt:lpstr>
      <vt:lpstr>Elements for healthy bodies</vt:lpstr>
      <vt:lpstr>Elements for healthy bodies</vt:lpstr>
      <vt:lpstr>Other elements for healthy bodies</vt:lpstr>
      <vt:lpstr>Getting these Minerals</vt:lpstr>
      <vt:lpstr>Substrates</vt:lpstr>
      <vt:lpstr>Fertilizers: Nutrients for Plants</vt:lpstr>
      <vt:lpstr>Impact of Using Fertilizers</vt:lpstr>
      <vt:lpstr>PowerPoint Presentation</vt:lpstr>
      <vt:lpstr>Harmful Algal Bloom</vt:lpstr>
      <vt:lpstr>Summary</vt:lpstr>
      <vt:lpstr>A growing concern</vt:lpstr>
      <vt:lpstr>Pesticides</vt:lpstr>
      <vt:lpstr>Ingestion vs Absorption</vt:lpstr>
      <vt:lpstr>DDT</vt:lpstr>
      <vt:lpstr>Bioaccumulation vs Biomagnification</vt:lpstr>
      <vt:lpstr>PowerPoint Presentation</vt:lpstr>
      <vt:lpstr>PowerPoint Presentation</vt:lpstr>
      <vt:lpstr>DDT Restriction</vt:lpstr>
      <vt:lpstr>How do you spell relief?</vt:lpstr>
      <vt:lpstr>PowerPoint Presentation</vt:lpstr>
      <vt:lpstr>What are acids and bases?</vt:lpstr>
      <vt:lpstr>What are the properties of acids &amp; bases?</vt:lpstr>
      <vt:lpstr>Indicators</vt:lpstr>
      <vt:lpstr>Litmus- A chemical indicator</vt:lpstr>
      <vt:lpstr>pH Scale</vt:lpstr>
      <vt:lpstr>pH Scale</vt:lpstr>
      <vt:lpstr>What is Acid Precipitation?</vt:lpstr>
      <vt:lpstr>What are the four major problems associated with acid precipitation?</vt:lpstr>
      <vt:lpstr>Using Chemistry to Control Acid Effects</vt:lpstr>
      <vt:lpstr>Using Chemistry to Control Acid Effects</vt:lpstr>
      <vt:lpstr>Using Chemistry to Control Acid Effects</vt:lpstr>
      <vt:lpstr>Summary</vt:lpstr>
      <vt:lpstr>How much is too much?</vt:lpstr>
      <vt:lpstr>Topic 4: How much is too much?</vt:lpstr>
      <vt:lpstr>What is Pollution? </vt:lpstr>
      <vt:lpstr>Pollution continued </vt:lpstr>
      <vt:lpstr>Sources</vt:lpstr>
      <vt:lpstr>Dilution and Concentration </vt:lpstr>
      <vt:lpstr>Quantifying Pollution </vt:lpstr>
      <vt:lpstr>PowerPoint Presentation</vt:lpstr>
      <vt:lpstr>Parts per million</vt:lpstr>
      <vt:lpstr>Toxicity</vt:lpstr>
      <vt:lpstr>Lethal Dose 50</vt:lpstr>
      <vt:lpstr>Risk Management</vt:lpstr>
      <vt:lpstr>Let’s Think About It…</vt:lpstr>
      <vt:lpstr>Getting away from  it all</vt:lpstr>
      <vt:lpstr>Topic 5: Getting Away from It All</vt:lpstr>
      <vt:lpstr>Remember… </vt:lpstr>
      <vt:lpstr>Water, water everywhere… </vt:lpstr>
      <vt:lpstr>Macroinvertebrates</vt:lpstr>
      <vt:lpstr>Dissolved Oxygen Sag in a River</vt:lpstr>
      <vt:lpstr>Topic 5 Summary</vt:lpstr>
      <vt:lpstr>NIMBY: there is no away in throwing!</vt:lpstr>
      <vt:lpstr>Topic 6 - NIMBY</vt:lpstr>
      <vt:lpstr>PowerPoint Presentation</vt:lpstr>
      <vt:lpstr>Waste Water Treatment</vt:lpstr>
      <vt:lpstr>PowerPoint Presentation</vt:lpstr>
      <vt:lpstr>PowerPoint Presentation</vt:lpstr>
      <vt:lpstr>How Can Nature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CHEMISTRY</dc:title>
  <dc:creator>Rebecca and Jonathan Pullishy</dc:creator>
  <cp:lastModifiedBy>Rebecca and Jonathan Pullishy</cp:lastModifiedBy>
  <cp:revision>1</cp:revision>
  <dcterms:created xsi:type="dcterms:W3CDTF">2020-04-03T22:30:33Z</dcterms:created>
  <dcterms:modified xsi:type="dcterms:W3CDTF">2020-04-04T00:42:10Z</dcterms:modified>
</cp:coreProperties>
</file>