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804" r:id="rId5"/>
  </p:sldMasterIdLst>
  <p:notesMasterIdLst>
    <p:notesMasterId r:id="rId45"/>
  </p:notesMasterIdLst>
  <p:handoutMasterIdLst>
    <p:handoutMasterId r:id="rId46"/>
  </p:handoutMasterIdLst>
  <p:sldIdLst>
    <p:sldId id="256" r:id="rId6"/>
    <p:sldId id="257" r:id="rId7"/>
    <p:sldId id="258" r:id="rId8"/>
    <p:sldId id="259" r:id="rId9"/>
    <p:sldId id="260" r:id="rId10"/>
    <p:sldId id="299" r:id="rId11"/>
    <p:sldId id="261" r:id="rId12"/>
    <p:sldId id="262" r:id="rId13"/>
    <p:sldId id="264" r:id="rId14"/>
    <p:sldId id="265" r:id="rId15"/>
    <p:sldId id="266" r:id="rId16"/>
    <p:sldId id="267" r:id="rId17"/>
    <p:sldId id="268" r:id="rId18"/>
    <p:sldId id="269" r:id="rId19"/>
    <p:sldId id="300" r:id="rId20"/>
    <p:sldId id="270" r:id="rId21"/>
    <p:sldId id="271" r:id="rId22"/>
    <p:sldId id="272" r:id="rId23"/>
    <p:sldId id="274" r:id="rId24"/>
    <p:sldId id="273" r:id="rId25"/>
    <p:sldId id="275" r:id="rId26"/>
    <p:sldId id="276" r:id="rId27"/>
    <p:sldId id="279" r:id="rId28"/>
    <p:sldId id="280" r:id="rId29"/>
    <p:sldId id="281" r:id="rId30"/>
    <p:sldId id="282" r:id="rId31"/>
    <p:sldId id="283" r:id="rId32"/>
    <p:sldId id="301" r:id="rId33"/>
    <p:sldId id="284" r:id="rId34"/>
    <p:sldId id="285" r:id="rId35"/>
    <p:sldId id="286" r:id="rId36"/>
    <p:sldId id="287" r:id="rId37"/>
    <p:sldId id="288" r:id="rId38"/>
    <p:sldId id="292" r:id="rId39"/>
    <p:sldId id="294" r:id="rId40"/>
    <p:sldId id="295" r:id="rId41"/>
    <p:sldId id="302" r:id="rId42"/>
    <p:sldId id="298" r:id="rId43"/>
    <p:sldId id="297" r:id="rId4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14"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_rels/data1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8.svg"/><Relationship Id="rId11" Type="http://schemas.openxmlformats.org/officeDocument/2006/relationships/image" Target="../media/image36.png"/><Relationship Id="rId5" Type="http://schemas.openxmlformats.org/officeDocument/2006/relationships/image" Target="../media/image7.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 Id="rId14" Type="http://schemas.openxmlformats.org/officeDocument/2006/relationships/image" Target="../media/image39.svg"/></Relationships>
</file>

<file path=ppt/diagrams/_rels/data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8.svg"/><Relationship Id="rId4" Type="http://schemas.openxmlformats.org/officeDocument/2006/relationships/image" Target="../media/image59.svg"/><Relationship Id="rId9" Type="http://schemas.openxmlformats.org/officeDocument/2006/relationships/image" Target="../media/image7.png"/></Relationships>
</file>

<file path=ppt/diagrams/_rels/data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69.svg"/><Relationship Id="rId4" Type="http://schemas.openxmlformats.org/officeDocument/2006/relationships/image" Target="../media/image65.svg"/><Relationship Id="rId9" Type="http://schemas.openxmlformats.org/officeDocument/2006/relationships/image" Target="../media/image68.png"/></Relationships>
</file>

<file path=ppt/diagrams/_rels/data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35.svg"/></Relationships>
</file>

<file path=ppt/diagrams/_rels/data26.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66.png"/><Relationship Id="rId7" Type="http://schemas.openxmlformats.org/officeDocument/2006/relationships/image" Target="../media/image78.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53.svg"/><Relationship Id="rId4" Type="http://schemas.openxmlformats.org/officeDocument/2006/relationships/image" Target="../media/image67.svg"/><Relationship Id="rId9" Type="http://schemas.openxmlformats.org/officeDocument/2006/relationships/image" Target="../media/image52.png"/></Relationships>
</file>

<file path=ppt/diagrams/_rels/data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6.svg"/></Relationships>
</file>

<file path=ppt/diagrams/_rels/data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67.svg"/></Relationships>
</file>

<file path=ppt/diagrams/_rels/data30.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diagrams/_rels/data3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4.png"/><Relationship Id="rId7" Type="http://schemas.openxmlformats.org/officeDocument/2006/relationships/image" Target="../media/image22.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diagrams/_rels/data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8.svg"/><Relationship Id="rId11" Type="http://schemas.openxmlformats.org/officeDocument/2006/relationships/image" Target="../media/image36.png"/><Relationship Id="rId5" Type="http://schemas.openxmlformats.org/officeDocument/2006/relationships/image" Target="../media/image7.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 Id="rId14" Type="http://schemas.openxmlformats.org/officeDocument/2006/relationships/image" Target="../media/image39.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8.svg"/><Relationship Id="rId4" Type="http://schemas.openxmlformats.org/officeDocument/2006/relationships/image" Target="../media/image59.svg"/><Relationship Id="rId9" Type="http://schemas.openxmlformats.org/officeDocument/2006/relationships/image" Target="../media/image7.png"/></Relationships>
</file>

<file path=ppt/diagrams/_rels/drawing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69.svg"/><Relationship Id="rId4" Type="http://schemas.openxmlformats.org/officeDocument/2006/relationships/image" Target="../media/image65.svg"/><Relationship Id="rId9" Type="http://schemas.openxmlformats.org/officeDocument/2006/relationships/image" Target="../media/image68.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35.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66.png"/><Relationship Id="rId7" Type="http://schemas.openxmlformats.org/officeDocument/2006/relationships/image" Target="../media/image78.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53.svg"/><Relationship Id="rId4" Type="http://schemas.openxmlformats.org/officeDocument/2006/relationships/image" Target="../media/image67.svg"/><Relationship Id="rId9" Type="http://schemas.openxmlformats.org/officeDocument/2006/relationships/image" Target="../media/image52.png"/></Relationships>
</file>

<file path=ppt/diagrams/_rels/drawing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6.svg"/></Relationships>
</file>

<file path=ppt/diagrams/_rels/drawing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67.svg"/></Relationships>
</file>

<file path=ppt/diagrams/_rels/drawing30.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1.svg"/><Relationship Id="rId4" Type="http://schemas.openxmlformats.org/officeDocument/2006/relationships/image" Target="../media/image85.svg"/><Relationship Id="rId9" Type="http://schemas.openxmlformats.org/officeDocument/2006/relationships/image" Target="../media/image90.png"/></Relationships>
</file>

<file path=ppt/diagrams/_rels/drawing3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4.png"/><Relationship Id="rId7" Type="http://schemas.openxmlformats.org/officeDocument/2006/relationships/image" Target="../media/image22.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12B2D83-EC34-4BC3-A10A-5B3BFBDAB9C4}"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1E557DD-EB40-423A-B7C9-B773E4648C77}">
      <dgm:prSet/>
      <dgm:spPr/>
      <dgm:t>
        <a:bodyPr/>
        <a:lstStyle/>
        <a:p>
          <a:r>
            <a:rPr lang="en-US"/>
            <a:t>Photosynthesis</a:t>
          </a:r>
        </a:p>
      </dgm:t>
    </dgm:pt>
    <dgm:pt modelId="{3FAB7E0D-55A2-469A-BC80-8CC36ED859FB}" type="parTrans" cxnId="{29D0ADE6-9310-47D3-8BA5-80EB8FE6AB13}">
      <dgm:prSet/>
      <dgm:spPr/>
      <dgm:t>
        <a:bodyPr/>
        <a:lstStyle/>
        <a:p>
          <a:endParaRPr lang="en-US"/>
        </a:p>
      </dgm:t>
    </dgm:pt>
    <dgm:pt modelId="{F0BE0392-847B-44BA-9412-0B47AE34461B}" type="sibTrans" cxnId="{29D0ADE6-9310-47D3-8BA5-80EB8FE6AB13}">
      <dgm:prSet/>
      <dgm:spPr/>
      <dgm:t>
        <a:bodyPr/>
        <a:lstStyle/>
        <a:p>
          <a:endParaRPr lang="en-US"/>
        </a:p>
      </dgm:t>
    </dgm:pt>
    <dgm:pt modelId="{360F221A-3DCD-47CE-AC69-755508B73538}">
      <dgm:prSet/>
      <dgm:spPr/>
      <dgm:t>
        <a:bodyPr/>
        <a:lstStyle/>
        <a:p>
          <a:r>
            <a:rPr lang="en-US"/>
            <a:t>Capturing and converting light energy from the sun</a:t>
          </a:r>
        </a:p>
      </dgm:t>
    </dgm:pt>
    <dgm:pt modelId="{34598D3A-A49E-499F-886E-67BC1AA4D6E7}" type="parTrans" cxnId="{1EC145E2-FCD7-4EB2-BA12-399548D5C109}">
      <dgm:prSet/>
      <dgm:spPr/>
      <dgm:t>
        <a:bodyPr/>
        <a:lstStyle/>
        <a:p>
          <a:endParaRPr lang="en-US"/>
        </a:p>
      </dgm:t>
    </dgm:pt>
    <dgm:pt modelId="{4C12164D-5966-491C-8A23-0CFD246903C9}" type="sibTrans" cxnId="{1EC145E2-FCD7-4EB2-BA12-399548D5C109}">
      <dgm:prSet/>
      <dgm:spPr/>
      <dgm:t>
        <a:bodyPr/>
        <a:lstStyle/>
        <a:p>
          <a:endParaRPr lang="en-US"/>
        </a:p>
      </dgm:t>
    </dgm:pt>
    <dgm:pt modelId="{5E69299D-093C-4F98-8BE0-FC369E978FA2}">
      <dgm:prSet/>
      <dgm:spPr/>
      <dgm:t>
        <a:bodyPr/>
        <a:lstStyle/>
        <a:p>
          <a:r>
            <a:rPr lang="en-US" dirty="0"/>
            <a:t>Main product is carbohydrates which can be used or stored as fats or converted to starch</a:t>
          </a:r>
        </a:p>
      </dgm:t>
    </dgm:pt>
    <dgm:pt modelId="{6CDBD9D1-A9B7-4918-AB04-040AA71BBBA8}" type="parTrans" cxnId="{8FD6530C-4C00-4A9D-B3EC-8A9A323E1F61}">
      <dgm:prSet/>
      <dgm:spPr/>
      <dgm:t>
        <a:bodyPr/>
        <a:lstStyle/>
        <a:p>
          <a:endParaRPr lang="en-US"/>
        </a:p>
      </dgm:t>
    </dgm:pt>
    <dgm:pt modelId="{35942C75-C513-4133-B6F4-D18404F817E1}" type="sibTrans" cxnId="{8FD6530C-4C00-4A9D-B3EC-8A9A323E1F61}">
      <dgm:prSet/>
      <dgm:spPr/>
      <dgm:t>
        <a:bodyPr/>
        <a:lstStyle/>
        <a:p>
          <a:endParaRPr lang="en-US"/>
        </a:p>
      </dgm:t>
    </dgm:pt>
    <dgm:pt modelId="{609F9893-1E93-4E59-801C-6C73AEA9A886}">
      <dgm:prSet/>
      <dgm:spPr/>
      <dgm:t>
        <a:bodyPr/>
        <a:lstStyle/>
        <a:p>
          <a:r>
            <a:rPr lang="en-US"/>
            <a:t>Bi products are oxygen, ATP and heat</a:t>
          </a:r>
        </a:p>
      </dgm:t>
    </dgm:pt>
    <dgm:pt modelId="{7A10D1FF-3CA0-4D1C-862B-9DBA44828109}" type="parTrans" cxnId="{08E94730-C4FB-45A1-A3F7-F12D5E738DE4}">
      <dgm:prSet/>
      <dgm:spPr/>
      <dgm:t>
        <a:bodyPr/>
        <a:lstStyle/>
        <a:p>
          <a:endParaRPr lang="en-US"/>
        </a:p>
      </dgm:t>
    </dgm:pt>
    <dgm:pt modelId="{4C05BC4C-35C8-4E48-BA4A-B121FC87ABDA}" type="sibTrans" cxnId="{08E94730-C4FB-45A1-A3F7-F12D5E738DE4}">
      <dgm:prSet/>
      <dgm:spPr/>
      <dgm:t>
        <a:bodyPr/>
        <a:lstStyle/>
        <a:p>
          <a:endParaRPr lang="en-US"/>
        </a:p>
      </dgm:t>
    </dgm:pt>
    <dgm:pt modelId="{003C3D94-E18E-4A88-80A5-8FE5A687CEFE}">
      <dgm:prSet/>
      <dgm:spPr/>
      <dgm:t>
        <a:bodyPr/>
        <a:lstStyle/>
        <a:p>
          <a:r>
            <a:rPr lang="en-US"/>
            <a:t>Cellular Respiration</a:t>
          </a:r>
        </a:p>
      </dgm:t>
    </dgm:pt>
    <dgm:pt modelId="{B6B5A67F-FB56-4E78-AB77-8801A9D2AE5E}" type="parTrans" cxnId="{D774288E-D182-4824-B4E8-070BB9FDC452}">
      <dgm:prSet/>
      <dgm:spPr/>
      <dgm:t>
        <a:bodyPr/>
        <a:lstStyle/>
        <a:p>
          <a:endParaRPr lang="en-US"/>
        </a:p>
      </dgm:t>
    </dgm:pt>
    <dgm:pt modelId="{B5EE6CA9-8180-4976-8EEB-1BE6D7B5BA53}" type="sibTrans" cxnId="{D774288E-D182-4824-B4E8-070BB9FDC452}">
      <dgm:prSet/>
      <dgm:spPr/>
      <dgm:t>
        <a:bodyPr/>
        <a:lstStyle/>
        <a:p>
          <a:endParaRPr lang="en-US"/>
        </a:p>
      </dgm:t>
    </dgm:pt>
    <dgm:pt modelId="{FBCF8FDD-57E8-4A43-B042-F2D48DE19A70}">
      <dgm:prSet/>
      <dgm:spPr/>
      <dgm:t>
        <a:bodyPr/>
        <a:lstStyle/>
        <a:p>
          <a:r>
            <a:rPr lang="en-US"/>
            <a:t>Releasing stored energy</a:t>
          </a:r>
        </a:p>
      </dgm:t>
    </dgm:pt>
    <dgm:pt modelId="{260A3582-BDA6-4878-8DB1-A8730CF24165}" type="parTrans" cxnId="{43E789F0-068E-4527-A4FF-F5C247246B9E}">
      <dgm:prSet/>
      <dgm:spPr/>
      <dgm:t>
        <a:bodyPr/>
        <a:lstStyle/>
        <a:p>
          <a:endParaRPr lang="en-US"/>
        </a:p>
      </dgm:t>
    </dgm:pt>
    <dgm:pt modelId="{CE1F7CE3-47AD-458E-A980-EFAD82EF3275}" type="sibTrans" cxnId="{43E789F0-068E-4527-A4FF-F5C247246B9E}">
      <dgm:prSet/>
      <dgm:spPr/>
      <dgm:t>
        <a:bodyPr/>
        <a:lstStyle/>
        <a:p>
          <a:endParaRPr lang="en-US"/>
        </a:p>
      </dgm:t>
    </dgm:pt>
    <dgm:pt modelId="{5D3B0E94-A8D3-4320-A2CA-6771F8DD8D3F}">
      <dgm:prSet/>
      <dgm:spPr/>
      <dgm:t>
        <a:bodyPr/>
        <a:lstStyle/>
        <a:p>
          <a:r>
            <a:rPr lang="en-US"/>
            <a:t>ATP is the source of energy for cellular activities</a:t>
          </a:r>
        </a:p>
      </dgm:t>
    </dgm:pt>
    <dgm:pt modelId="{20B0466B-4FE7-4DDD-AE0C-B8525886B899}" type="parTrans" cxnId="{33119E80-C23A-4A43-9A38-D1DDE24C8E71}">
      <dgm:prSet/>
      <dgm:spPr/>
      <dgm:t>
        <a:bodyPr/>
        <a:lstStyle/>
        <a:p>
          <a:endParaRPr lang="en-US"/>
        </a:p>
      </dgm:t>
    </dgm:pt>
    <dgm:pt modelId="{CDB514B4-C1C2-4457-A68C-5D1F2855D85F}" type="sibTrans" cxnId="{33119E80-C23A-4A43-9A38-D1DDE24C8E71}">
      <dgm:prSet/>
      <dgm:spPr/>
      <dgm:t>
        <a:bodyPr/>
        <a:lstStyle/>
        <a:p>
          <a:endParaRPr lang="en-US"/>
        </a:p>
      </dgm:t>
    </dgm:pt>
    <dgm:pt modelId="{B3773277-1ECC-4258-8EC3-01E29C1F3DC4}" type="pres">
      <dgm:prSet presAssocID="{612B2D83-EC34-4BC3-A10A-5B3BFBDAB9C4}" presName="linear" presStyleCnt="0">
        <dgm:presLayoutVars>
          <dgm:dir/>
          <dgm:animLvl val="lvl"/>
          <dgm:resizeHandles val="exact"/>
        </dgm:presLayoutVars>
      </dgm:prSet>
      <dgm:spPr/>
    </dgm:pt>
    <dgm:pt modelId="{117609D4-6047-4CDF-AD9D-E2496A3B2906}" type="pres">
      <dgm:prSet presAssocID="{41E557DD-EB40-423A-B7C9-B773E4648C77}" presName="parentLin" presStyleCnt="0"/>
      <dgm:spPr/>
    </dgm:pt>
    <dgm:pt modelId="{5D8D6E8F-4DB1-481A-AF02-F7FDBB0E36F9}" type="pres">
      <dgm:prSet presAssocID="{41E557DD-EB40-423A-B7C9-B773E4648C77}" presName="parentLeftMargin" presStyleLbl="node1" presStyleIdx="0" presStyleCnt="2"/>
      <dgm:spPr/>
    </dgm:pt>
    <dgm:pt modelId="{2A949FBB-77F2-4BEF-A290-0AAF9EB63405}" type="pres">
      <dgm:prSet presAssocID="{41E557DD-EB40-423A-B7C9-B773E4648C77}" presName="parentText" presStyleLbl="node1" presStyleIdx="0" presStyleCnt="2">
        <dgm:presLayoutVars>
          <dgm:chMax val="0"/>
          <dgm:bulletEnabled val="1"/>
        </dgm:presLayoutVars>
      </dgm:prSet>
      <dgm:spPr/>
    </dgm:pt>
    <dgm:pt modelId="{38D22587-172A-470D-9E2C-5B397AD9B275}" type="pres">
      <dgm:prSet presAssocID="{41E557DD-EB40-423A-B7C9-B773E4648C77}" presName="negativeSpace" presStyleCnt="0"/>
      <dgm:spPr/>
    </dgm:pt>
    <dgm:pt modelId="{EEE65456-2232-443B-A396-1527C617FE16}" type="pres">
      <dgm:prSet presAssocID="{41E557DD-EB40-423A-B7C9-B773E4648C77}" presName="childText" presStyleLbl="conFgAcc1" presStyleIdx="0" presStyleCnt="2">
        <dgm:presLayoutVars>
          <dgm:bulletEnabled val="1"/>
        </dgm:presLayoutVars>
      </dgm:prSet>
      <dgm:spPr/>
    </dgm:pt>
    <dgm:pt modelId="{9F13C585-EE19-4B5F-9423-C607C91DFA9E}" type="pres">
      <dgm:prSet presAssocID="{F0BE0392-847B-44BA-9412-0B47AE34461B}" presName="spaceBetweenRectangles" presStyleCnt="0"/>
      <dgm:spPr/>
    </dgm:pt>
    <dgm:pt modelId="{5892F2B0-4512-49CE-9781-ECD00D95CD2D}" type="pres">
      <dgm:prSet presAssocID="{003C3D94-E18E-4A88-80A5-8FE5A687CEFE}" presName="parentLin" presStyleCnt="0"/>
      <dgm:spPr/>
    </dgm:pt>
    <dgm:pt modelId="{48C7B2D2-CBC4-4875-8FE2-EE0580BE3BE2}" type="pres">
      <dgm:prSet presAssocID="{003C3D94-E18E-4A88-80A5-8FE5A687CEFE}" presName="parentLeftMargin" presStyleLbl="node1" presStyleIdx="0" presStyleCnt="2"/>
      <dgm:spPr/>
    </dgm:pt>
    <dgm:pt modelId="{A7B9DD4E-34F4-4231-B696-BFA2CE37809D}" type="pres">
      <dgm:prSet presAssocID="{003C3D94-E18E-4A88-80A5-8FE5A687CEFE}" presName="parentText" presStyleLbl="node1" presStyleIdx="1" presStyleCnt="2">
        <dgm:presLayoutVars>
          <dgm:chMax val="0"/>
          <dgm:bulletEnabled val="1"/>
        </dgm:presLayoutVars>
      </dgm:prSet>
      <dgm:spPr/>
    </dgm:pt>
    <dgm:pt modelId="{ACC87AE3-ED71-4072-A89D-1377D12258B6}" type="pres">
      <dgm:prSet presAssocID="{003C3D94-E18E-4A88-80A5-8FE5A687CEFE}" presName="negativeSpace" presStyleCnt="0"/>
      <dgm:spPr/>
    </dgm:pt>
    <dgm:pt modelId="{59B68C37-166D-4B7D-9B66-1CBAFBE37D2A}" type="pres">
      <dgm:prSet presAssocID="{003C3D94-E18E-4A88-80A5-8FE5A687CEFE}" presName="childText" presStyleLbl="conFgAcc1" presStyleIdx="1" presStyleCnt="2">
        <dgm:presLayoutVars>
          <dgm:bulletEnabled val="1"/>
        </dgm:presLayoutVars>
      </dgm:prSet>
      <dgm:spPr/>
    </dgm:pt>
  </dgm:ptLst>
  <dgm:cxnLst>
    <dgm:cxn modelId="{8FD6530C-4C00-4A9D-B3EC-8A9A323E1F61}" srcId="{41E557DD-EB40-423A-B7C9-B773E4648C77}" destId="{5E69299D-093C-4F98-8BE0-FC369E978FA2}" srcOrd="1" destOrd="0" parTransId="{6CDBD9D1-A9B7-4918-AB04-040AA71BBBA8}" sibTransId="{35942C75-C513-4133-B6F4-D18404F817E1}"/>
    <dgm:cxn modelId="{5AC99328-1127-4F67-BB18-021E5D2EFAEA}" type="presOf" srcId="{FBCF8FDD-57E8-4A43-B042-F2D48DE19A70}" destId="{59B68C37-166D-4B7D-9B66-1CBAFBE37D2A}" srcOrd="0" destOrd="0" presId="urn:microsoft.com/office/officeart/2005/8/layout/list1"/>
    <dgm:cxn modelId="{17D57E2B-76F8-4F26-ADDF-58B4E693DC78}" type="presOf" srcId="{360F221A-3DCD-47CE-AC69-755508B73538}" destId="{EEE65456-2232-443B-A396-1527C617FE16}" srcOrd="0" destOrd="0" presId="urn:microsoft.com/office/officeart/2005/8/layout/list1"/>
    <dgm:cxn modelId="{08E94730-C4FB-45A1-A3F7-F12D5E738DE4}" srcId="{41E557DD-EB40-423A-B7C9-B773E4648C77}" destId="{609F9893-1E93-4E59-801C-6C73AEA9A886}" srcOrd="2" destOrd="0" parTransId="{7A10D1FF-3CA0-4D1C-862B-9DBA44828109}" sibTransId="{4C05BC4C-35C8-4E48-BA4A-B121FC87ABDA}"/>
    <dgm:cxn modelId="{EF5FF639-D643-46F2-9F27-1FACB4F45698}" type="presOf" srcId="{41E557DD-EB40-423A-B7C9-B773E4648C77}" destId="{2A949FBB-77F2-4BEF-A290-0AAF9EB63405}" srcOrd="1" destOrd="0" presId="urn:microsoft.com/office/officeart/2005/8/layout/list1"/>
    <dgm:cxn modelId="{ED1CA87F-7691-4F94-A98D-DEDF6AA73AE4}" type="presOf" srcId="{612B2D83-EC34-4BC3-A10A-5B3BFBDAB9C4}" destId="{B3773277-1ECC-4258-8EC3-01E29C1F3DC4}" srcOrd="0" destOrd="0" presId="urn:microsoft.com/office/officeart/2005/8/layout/list1"/>
    <dgm:cxn modelId="{33119E80-C23A-4A43-9A38-D1DDE24C8E71}" srcId="{003C3D94-E18E-4A88-80A5-8FE5A687CEFE}" destId="{5D3B0E94-A8D3-4320-A2CA-6771F8DD8D3F}" srcOrd="1" destOrd="0" parTransId="{20B0466B-4FE7-4DDD-AE0C-B8525886B899}" sibTransId="{CDB514B4-C1C2-4457-A68C-5D1F2855D85F}"/>
    <dgm:cxn modelId="{91ECC580-81D7-49F0-B2CE-6BFE9B1A3734}" type="presOf" srcId="{003C3D94-E18E-4A88-80A5-8FE5A687CEFE}" destId="{48C7B2D2-CBC4-4875-8FE2-EE0580BE3BE2}" srcOrd="0" destOrd="0" presId="urn:microsoft.com/office/officeart/2005/8/layout/list1"/>
    <dgm:cxn modelId="{B41ED482-B580-4AE2-82E8-06E2B0D8DC70}" type="presOf" srcId="{003C3D94-E18E-4A88-80A5-8FE5A687CEFE}" destId="{A7B9DD4E-34F4-4231-B696-BFA2CE37809D}" srcOrd="1" destOrd="0" presId="urn:microsoft.com/office/officeart/2005/8/layout/list1"/>
    <dgm:cxn modelId="{87C52188-C7A8-4380-BBFF-311940C05117}" type="presOf" srcId="{5E69299D-093C-4F98-8BE0-FC369E978FA2}" destId="{EEE65456-2232-443B-A396-1527C617FE16}" srcOrd="0" destOrd="1" presId="urn:microsoft.com/office/officeart/2005/8/layout/list1"/>
    <dgm:cxn modelId="{D774288E-D182-4824-B4E8-070BB9FDC452}" srcId="{612B2D83-EC34-4BC3-A10A-5B3BFBDAB9C4}" destId="{003C3D94-E18E-4A88-80A5-8FE5A687CEFE}" srcOrd="1" destOrd="0" parTransId="{B6B5A67F-FB56-4E78-AB77-8801A9D2AE5E}" sibTransId="{B5EE6CA9-8180-4976-8EEB-1BE6D7B5BA53}"/>
    <dgm:cxn modelId="{D56814A0-E6D0-4229-BD0A-B363314D197E}" type="presOf" srcId="{41E557DD-EB40-423A-B7C9-B773E4648C77}" destId="{5D8D6E8F-4DB1-481A-AF02-F7FDBB0E36F9}" srcOrd="0" destOrd="0" presId="urn:microsoft.com/office/officeart/2005/8/layout/list1"/>
    <dgm:cxn modelId="{801603C6-BB83-4957-A2DD-3F74540C3108}" type="presOf" srcId="{609F9893-1E93-4E59-801C-6C73AEA9A886}" destId="{EEE65456-2232-443B-A396-1527C617FE16}" srcOrd="0" destOrd="2" presId="urn:microsoft.com/office/officeart/2005/8/layout/list1"/>
    <dgm:cxn modelId="{1EC145E2-FCD7-4EB2-BA12-399548D5C109}" srcId="{41E557DD-EB40-423A-B7C9-B773E4648C77}" destId="{360F221A-3DCD-47CE-AC69-755508B73538}" srcOrd="0" destOrd="0" parTransId="{34598D3A-A49E-499F-886E-67BC1AA4D6E7}" sibTransId="{4C12164D-5966-491C-8A23-0CFD246903C9}"/>
    <dgm:cxn modelId="{29D0ADE6-9310-47D3-8BA5-80EB8FE6AB13}" srcId="{612B2D83-EC34-4BC3-A10A-5B3BFBDAB9C4}" destId="{41E557DD-EB40-423A-B7C9-B773E4648C77}" srcOrd="0" destOrd="0" parTransId="{3FAB7E0D-55A2-469A-BC80-8CC36ED859FB}" sibTransId="{F0BE0392-847B-44BA-9412-0B47AE34461B}"/>
    <dgm:cxn modelId="{43E789F0-068E-4527-A4FF-F5C247246B9E}" srcId="{003C3D94-E18E-4A88-80A5-8FE5A687CEFE}" destId="{FBCF8FDD-57E8-4A43-B042-F2D48DE19A70}" srcOrd="0" destOrd="0" parTransId="{260A3582-BDA6-4878-8DB1-A8730CF24165}" sibTransId="{CE1F7CE3-47AD-458E-A980-EFAD82EF3275}"/>
    <dgm:cxn modelId="{04EC25F3-D8BC-462F-8993-DFE1D117028C}" type="presOf" srcId="{5D3B0E94-A8D3-4320-A2CA-6771F8DD8D3F}" destId="{59B68C37-166D-4B7D-9B66-1CBAFBE37D2A}" srcOrd="0" destOrd="1" presId="urn:microsoft.com/office/officeart/2005/8/layout/list1"/>
    <dgm:cxn modelId="{F03F6987-7AE6-43C7-918A-D37A547B021B}" type="presParOf" srcId="{B3773277-1ECC-4258-8EC3-01E29C1F3DC4}" destId="{117609D4-6047-4CDF-AD9D-E2496A3B2906}" srcOrd="0" destOrd="0" presId="urn:microsoft.com/office/officeart/2005/8/layout/list1"/>
    <dgm:cxn modelId="{4514BB9C-B73A-4324-825D-D724BF633FDA}" type="presParOf" srcId="{117609D4-6047-4CDF-AD9D-E2496A3B2906}" destId="{5D8D6E8F-4DB1-481A-AF02-F7FDBB0E36F9}" srcOrd="0" destOrd="0" presId="urn:microsoft.com/office/officeart/2005/8/layout/list1"/>
    <dgm:cxn modelId="{A8AA55FC-DE7E-46B2-AB75-1D46AFEC94BB}" type="presParOf" srcId="{117609D4-6047-4CDF-AD9D-E2496A3B2906}" destId="{2A949FBB-77F2-4BEF-A290-0AAF9EB63405}" srcOrd="1" destOrd="0" presId="urn:microsoft.com/office/officeart/2005/8/layout/list1"/>
    <dgm:cxn modelId="{0EB98882-7066-49E8-B334-10330B186E8C}" type="presParOf" srcId="{B3773277-1ECC-4258-8EC3-01E29C1F3DC4}" destId="{38D22587-172A-470D-9E2C-5B397AD9B275}" srcOrd="1" destOrd="0" presId="urn:microsoft.com/office/officeart/2005/8/layout/list1"/>
    <dgm:cxn modelId="{B864BD41-105B-4675-8CAC-67ACBA96B213}" type="presParOf" srcId="{B3773277-1ECC-4258-8EC3-01E29C1F3DC4}" destId="{EEE65456-2232-443B-A396-1527C617FE16}" srcOrd="2" destOrd="0" presId="urn:microsoft.com/office/officeart/2005/8/layout/list1"/>
    <dgm:cxn modelId="{F261E1B9-73EC-42F1-AC6C-CA6ADA2816B7}" type="presParOf" srcId="{B3773277-1ECC-4258-8EC3-01E29C1F3DC4}" destId="{9F13C585-EE19-4B5F-9423-C607C91DFA9E}" srcOrd="3" destOrd="0" presId="urn:microsoft.com/office/officeart/2005/8/layout/list1"/>
    <dgm:cxn modelId="{A55D8642-2B7C-4989-BFFC-30598EC6DCF0}" type="presParOf" srcId="{B3773277-1ECC-4258-8EC3-01E29C1F3DC4}" destId="{5892F2B0-4512-49CE-9781-ECD00D95CD2D}" srcOrd="4" destOrd="0" presId="urn:microsoft.com/office/officeart/2005/8/layout/list1"/>
    <dgm:cxn modelId="{EA5D53B3-C70A-4733-BA19-34ABA4A793D6}" type="presParOf" srcId="{5892F2B0-4512-49CE-9781-ECD00D95CD2D}" destId="{48C7B2D2-CBC4-4875-8FE2-EE0580BE3BE2}" srcOrd="0" destOrd="0" presId="urn:microsoft.com/office/officeart/2005/8/layout/list1"/>
    <dgm:cxn modelId="{1EACBF6D-775C-4D90-B6A3-6877835CDE1C}" type="presParOf" srcId="{5892F2B0-4512-49CE-9781-ECD00D95CD2D}" destId="{A7B9DD4E-34F4-4231-B696-BFA2CE37809D}" srcOrd="1" destOrd="0" presId="urn:microsoft.com/office/officeart/2005/8/layout/list1"/>
    <dgm:cxn modelId="{9870EEA3-C019-40D7-A7B1-E90C99AF88E2}" type="presParOf" srcId="{B3773277-1ECC-4258-8EC3-01E29C1F3DC4}" destId="{ACC87AE3-ED71-4072-A89D-1377D12258B6}" srcOrd="5" destOrd="0" presId="urn:microsoft.com/office/officeart/2005/8/layout/list1"/>
    <dgm:cxn modelId="{DBE7139E-B055-478F-9AE0-FEE3F181A12A}" type="presParOf" srcId="{B3773277-1ECC-4258-8EC3-01E29C1F3DC4}" destId="{59B68C37-166D-4B7D-9B66-1CBAFBE37D2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B580F3-D389-4D8E-B748-B74E67EEB8F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D2FBC5C-6B7B-42B4-8E5C-F6D44BD42A86}">
      <dgm:prSet/>
      <dgm:spPr/>
      <dgm:t>
        <a:bodyPr/>
        <a:lstStyle/>
        <a:p>
          <a:r>
            <a:rPr lang="en-US"/>
            <a:t>Poison</a:t>
          </a:r>
        </a:p>
      </dgm:t>
    </dgm:pt>
    <dgm:pt modelId="{E25E31CF-8CD0-4502-A5C3-148E6B6427A2}" type="parTrans" cxnId="{D964B070-E0CC-4A42-B598-7E814A89D4AC}">
      <dgm:prSet/>
      <dgm:spPr/>
      <dgm:t>
        <a:bodyPr/>
        <a:lstStyle/>
        <a:p>
          <a:endParaRPr lang="en-US"/>
        </a:p>
      </dgm:t>
    </dgm:pt>
    <dgm:pt modelId="{0E702F57-6BF7-4601-8BB7-79B1D9DFDC83}" type="sibTrans" cxnId="{D964B070-E0CC-4A42-B598-7E814A89D4AC}">
      <dgm:prSet/>
      <dgm:spPr/>
      <dgm:t>
        <a:bodyPr/>
        <a:lstStyle/>
        <a:p>
          <a:endParaRPr lang="en-US"/>
        </a:p>
      </dgm:t>
    </dgm:pt>
    <dgm:pt modelId="{2D4074A2-F440-4D93-A8B5-EB017663FD90}">
      <dgm:prSet/>
      <dgm:spPr/>
      <dgm:t>
        <a:bodyPr/>
        <a:lstStyle/>
        <a:p>
          <a:r>
            <a:rPr lang="en-US"/>
            <a:t>Fragrance</a:t>
          </a:r>
        </a:p>
      </dgm:t>
    </dgm:pt>
    <dgm:pt modelId="{B994A0CC-60E5-47A6-A744-D038593CE677}" type="parTrans" cxnId="{5CACA0EF-3B8C-4CCF-AB6B-961CC1EA81D1}">
      <dgm:prSet/>
      <dgm:spPr/>
      <dgm:t>
        <a:bodyPr/>
        <a:lstStyle/>
        <a:p>
          <a:endParaRPr lang="en-US"/>
        </a:p>
      </dgm:t>
    </dgm:pt>
    <dgm:pt modelId="{1EF9097C-1064-4B6F-964B-DBA2D4B69531}" type="sibTrans" cxnId="{5CACA0EF-3B8C-4CCF-AB6B-961CC1EA81D1}">
      <dgm:prSet/>
      <dgm:spPr/>
      <dgm:t>
        <a:bodyPr/>
        <a:lstStyle/>
        <a:p>
          <a:endParaRPr lang="en-US"/>
        </a:p>
      </dgm:t>
    </dgm:pt>
    <dgm:pt modelId="{E0506775-FDDC-4981-BCA1-B1277BF6BE8E}">
      <dgm:prSet/>
      <dgm:spPr/>
      <dgm:t>
        <a:bodyPr/>
        <a:lstStyle/>
        <a:p>
          <a:r>
            <a:rPr lang="en-US"/>
            <a:t>Protein</a:t>
          </a:r>
        </a:p>
      </dgm:t>
    </dgm:pt>
    <dgm:pt modelId="{8002095B-3345-4BBA-9BF3-03C9DC9FF764}" type="parTrans" cxnId="{E42307D5-1AE7-4B8D-8168-CA908C87E5AE}">
      <dgm:prSet/>
      <dgm:spPr/>
      <dgm:t>
        <a:bodyPr/>
        <a:lstStyle/>
        <a:p>
          <a:endParaRPr lang="en-US"/>
        </a:p>
      </dgm:t>
    </dgm:pt>
    <dgm:pt modelId="{C569C386-BCB7-4954-B701-513051F39709}" type="sibTrans" cxnId="{E42307D5-1AE7-4B8D-8168-CA908C87E5AE}">
      <dgm:prSet/>
      <dgm:spPr/>
      <dgm:t>
        <a:bodyPr/>
        <a:lstStyle/>
        <a:p>
          <a:endParaRPr lang="en-US"/>
        </a:p>
      </dgm:t>
    </dgm:pt>
    <dgm:pt modelId="{4581C8D2-23FB-45A3-A94F-400184C9B483}">
      <dgm:prSet/>
      <dgm:spPr/>
      <dgm:t>
        <a:bodyPr/>
        <a:lstStyle/>
        <a:p>
          <a:r>
            <a:rPr lang="en-US"/>
            <a:t>Cellulose</a:t>
          </a:r>
        </a:p>
      </dgm:t>
    </dgm:pt>
    <dgm:pt modelId="{C6A18EDE-663C-4643-992E-E0488C97A7ED}" type="parTrans" cxnId="{7D5A9DEB-5E52-4D5D-82DF-90D14197EF7D}">
      <dgm:prSet/>
      <dgm:spPr/>
      <dgm:t>
        <a:bodyPr/>
        <a:lstStyle/>
        <a:p>
          <a:endParaRPr lang="en-US"/>
        </a:p>
      </dgm:t>
    </dgm:pt>
    <dgm:pt modelId="{0569983F-1BD8-4651-BE4B-C309BBA34574}" type="sibTrans" cxnId="{7D5A9DEB-5E52-4D5D-82DF-90D14197EF7D}">
      <dgm:prSet/>
      <dgm:spPr/>
      <dgm:t>
        <a:bodyPr/>
        <a:lstStyle/>
        <a:p>
          <a:endParaRPr lang="en-US"/>
        </a:p>
      </dgm:t>
    </dgm:pt>
    <dgm:pt modelId="{8E4516CA-392C-43FB-9F44-EE54E0D4D056}">
      <dgm:prSet/>
      <dgm:spPr/>
      <dgm:t>
        <a:bodyPr/>
        <a:lstStyle/>
        <a:p>
          <a:r>
            <a:rPr lang="en-US"/>
            <a:t>Oils and fats</a:t>
          </a:r>
        </a:p>
      </dgm:t>
    </dgm:pt>
    <dgm:pt modelId="{DBCF6605-AB40-4337-BA0E-4AA2FDE35DF4}" type="parTrans" cxnId="{4C51EB78-524A-48A8-A432-A8024CC8F30A}">
      <dgm:prSet/>
      <dgm:spPr/>
      <dgm:t>
        <a:bodyPr/>
        <a:lstStyle/>
        <a:p>
          <a:endParaRPr lang="en-US"/>
        </a:p>
      </dgm:t>
    </dgm:pt>
    <dgm:pt modelId="{B87E89E2-8FE3-46A0-937E-637C11400A53}" type="sibTrans" cxnId="{4C51EB78-524A-48A8-A432-A8024CC8F30A}">
      <dgm:prSet/>
      <dgm:spPr/>
      <dgm:t>
        <a:bodyPr/>
        <a:lstStyle/>
        <a:p>
          <a:endParaRPr lang="en-US"/>
        </a:p>
      </dgm:t>
    </dgm:pt>
    <dgm:pt modelId="{A693E8CB-9C64-497F-BC7B-7EFA29FFFAA6}">
      <dgm:prSet/>
      <dgm:spPr/>
      <dgm:t>
        <a:bodyPr/>
        <a:lstStyle/>
        <a:p>
          <a:r>
            <a:rPr lang="en-US"/>
            <a:t>Sucrose</a:t>
          </a:r>
        </a:p>
      </dgm:t>
    </dgm:pt>
    <dgm:pt modelId="{A20E31AE-B970-4DEA-8962-7D718F8D086C}" type="parTrans" cxnId="{37375EB1-E674-43A0-881F-68441273739F}">
      <dgm:prSet/>
      <dgm:spPr/>
      <dgm:t>
        <a:bodyPr/>
        <a:lstStyle/>
        <a:p>
          <a:endParaRPr lang="en-US"/>
        </a:p>
      </dgm:t>
    </dgm:pt>
    <dgm:pt modelId="{7CD397B9-8EB8-49BD-A5E1-44357EECD805}" type="sibTrans" cxnId="{37375EB1-E674-43A0-881F-68441273739F}">
      <dgm:prSet/>
      <dgm:spPr/>
      <dgm:t>
        <a:bodyPr/>
        <a:lstStyle/>
        <a:p>
          <a:endParaRPr lang="en-US"/>
        </a:p>
      </dgm:t>
    </dgm:pt>
    <dgm:pt modelId="{518CFD0B-1CA0-43DB-9217-6AEA5FF99A1E}">
      <dgm:prSet/>
      <dgm:spPr/>
      <dgm:t>
        <a:bodyPr/>
        <a:lstStyle/>
        <a:p>
          <a:r>
            <a:rPr lang="en-US"/>
            <a:t>starch</a:t>
          </a:r>
        </a:p>
      </dgm:t>
    </dgm:pt>
    <dgm:pt modelId="{6D44A4F7-DC96-49C7-B501-A02D14AC1DB2}" type="parTrans" cxnId="{70FC09E7-C57D-489F-833C-6FBC58B1123F}">
      <dgm:prSet/>
      <dgm:spPr/>
      <dgm:t>
        <a:bodyPr/>
        <a:lstStyle/>
        <a:p>
          <a:endParaRPr lang="en-US"/>
        </a:p>
      </dgm:t>
    </dgm:pt>
    <dgm:pt modelId="{ABB9A3B6-4899-42E2-AA4A-06E9FF6103FF}" type="sibTrans" cxnId="{70FC09E7-C57D-489F-833C-6FBC58B1123F}">
      <dgm:prSet/>
      <dgm:spPr/>
      <dgm:t>
        <a:bodyPr/>
        <a:lstStyle/>
        <a:p>
          <a:endParaRPr lang="en-US"/>
        </a:p>
      </dgm:t>
    </dgm:pt>
    <dgm:pt modelId="{D69E06B3-F0B7-44E8-9249-18195866D4B1}" type="pres">
      <dgm:prSet presAssocID="{7CB580F3-D389-4D8E-B748-B74E67EEB8F7}" presName="vert0" presStyleCnt="0">
        <dgm:presLayoutVars>
          <dgm:dir/>
          <dgm:animOne val="branch"/>
          <dgm:animLvl val="lvl"/>
        </dgm:presLayoutVars>
      </dgm:prSet>
      <dgm:spPr/>
    </dgm:pt>
    <dgm:pt modelId="{F5CEAA3A-7300-4531-A96E-FABBD69061AE}" type="pres">
      <dgm:prSet presAssocID="{5D2FBC5C-6B7B-42B4-8E5C-F6D44BD42A86}" presName="thickLine" presStyleLbl="alignNode1" presStyleIdx="0" presStyleCnt="7"/>
      <dgm:spPr/>
    </dgm:pt>
    <dgm:pt modelId="{20EC5758-00D3-407F-8031-EB810F09FDB4}" type="pres">
      <dgm:prSet presAssocID="{5D2FBC5C-6B7B-42B4-8E5C-F6D44BD42A86}" presName="horz1" presStyleCnt="0"/>
      <dgm:spPr/>
    </dgm:pt>
    <dgm:pt modelId="{85A5B9C2-1E81-400F-BE65-720CBD47AA0C}" type="pres">
      <dgm:prSet presAssocID="{5D2FBC5C-6B7B-42B4-8E5C-F6D44BD42A86}" presName="tx1" presStyleLbl="revTx" presStyleIdx="0" presStyleCnt="7"/>
      <dgm:spPr/>
    </dgm:pt>
    <dgm:pt modelId="{ACD2CAC4-698E-4EA3-BBAC-67B91732EEE9}" type="pres">
      <dgm:prSet presAssocID="{5D2FBC5C-6B7B-42B4-8E5C-F6D44BD42A86}" presName="vert1" presStyleCnt="0"/>
      <dgm:spPr/>
    </dgm:pt>
    <dgm:pt modelId="{EE5D48BA-979C-4273-B46D-933BF6FAC9C1}" type="pres">
      <dgm:prSet presAssocID="{2D4074A2-F440-4D93-A8B5-EB017663FD90}" presName="thickLine" presStyleLbl="alignNode1" presStyleIdx="1" presStyleCnt="7"/>
      <dgm:spPr/>
    </dgm:pt>
    <dgm:pt modelId="{969D37FF-0ECD-4482-826E-CB55677832A9}" type="pres">
      <dgm:prSet presAssocID="{2D4074A2-F440-4D93-A8B5-EB017663FD90}" presName="horz1" presStyleCnt="0"/>
      <dgm:spPr/>
    </dgm:pt>
    <dgm:pt modelId="{E1C5DE51-6062-4856-817A-844CD6CF1F57}" type="pres">
      <dgm:prSet presAssocID="{2D4074A2-F440-4D93-A8B5-EB017663FD90}" presName="tx1" presStyleLbl="revTx" presStyleIdx="1" presStyleCnt="7"/>
      <dgm:spPr/>
    </dgm:pt>
    <dgm:pt modelId="{6707EA98-3C29-4FA9-92A3-B0FF97589580}" type="pres">
      <dgm:prSet presAssocID="{2D4074A2-F440-4D93-A8B5-EB017663FD90}" presName="vert1" presStyleCnt="0"/>
      <dgm:spPr/>
    </dgm:pt>
    <dgm:pt modelId="{E2895AC1-8510-49D5-B0FE-2C11DA810207}" type="pres">
      <dgm:prSet presAssocID="{E0506775-FDDC-4981-BCA1-B1277BF6BE8E}" presName="thickLine" presStyleLbl="alignNode1" presStyleIdx="2" presStyleCnt="7"/>
      <dgm:spPr/>
    </dgm:pt>
    <dgm:pt modelId="{3BFBBDAF-D9E0-41E5-815D-FF9AC5ABA4B1}" type="pres">
      <dgm:prSet presAssocID="{E0506775-FDDC-4981-BCA1-B1277BF6BE8E}" presName="horz1" presStyleCnt="0"/>
      <dgm:spPr/>
    </dgm:pt>
    <dgm:pt modelId="{E94536D3-E079-44B3-A05E-BABB619E9F46}" type="pres">
      <dgm:prSet presAssocID="{E0506775-FDDC-4981-BCA1-B1277BF6BE8E}" presName="tx1" presStyleLbl="revTx" presStyleIdx="2" presStyleCnt="7"/>
      <dgm:spPr/>
    </dgm:pt>
    <dgm:pt modelId="{48970029-5BC8-495B-8E81-20C5FDCDDEE6}" type="pres">
      <dgm:prSet presAssocID="{E0506775-FDDC-4981-BCA1-B1277BF6BE8E}" presName="vert1" presStyleCnt="0"/>
      <dgm:spPr/>
    </dgm:pt>
    <dgm:pt modelId="{10733904-8303-492A-BEEA-E83CB535E35D}" type="pres">
      <dgm:prSet presAssocID="{4581C8D2-23FB-45A3-A94F-400184C9B483}" presName="thickLine" presStyleLbl="alignNode1" presStyleIdx="3" presStyleCnt="7"/>
      <dgm:spPr/>
    </dgm:pt>
    <dgm:pt modelId="{0ECCE1D3-FAFB-4C78-8D62-FAE43533D8D2}" type="pres">
      <dgm:prSet presAssocID="{4581C8D2-23FB-45A3-A94F-400184C9B483}" presName="horz1" presStyleCnt="0"/>
      <dgm:spPr/>
    </dgm:pt>
    <dgm:pt modelId="{7B691AA1-507A-47ED-9B9E-9681854A0446}" type="pres">
      <dgm:prSet presAssocID="{4581C8D2-23FB-45A3-A94F-400184C9B483}" presName="tx1" presStyleLbl="revTx" presStyleIdx="3" presStyleCnt="7"/>
      <dgm:spPr/>
    </dgm:pt>
    <dgm:pt modelId="{635F61A7-1693-4925-AED2-79A44C3304A7}" type="pres">
      <dgm:prSet presAssocID="{4581C8D2-23FB-45A3-A94F-400184C9B483}" presName="vert1" presStyleCnt="0"/>
      <dgm:spPr/>
    </dgm:pt>
    <dgm:pt modelId="{C265C342-2183-4D54-A022-F1825D4DE38D}" type="pres">
      <dgm:prSet presAssocID="{8E4516CA-392C-43FB-9F44-EE54E0D4D056}" presName="thickLine" presStyleLbl="alignNode1" presStyleIdx="4" presStyleCnt="7"/>
      <dgm:spPr/>
    </dgm:pt>
    <dgm:pt modelId="{E3CAA55F-FCBD-4B7D-876D-FAEDFE5E77FB}" type="pres">
      <dgm:prSet presAssocID="{8E4516CA-392C-43FB-9F44-EE54E0D4D056}" presName="horz1" presStyleCnt="0"/>
      <dgm:spPr/>
    </dgm:pt>
    <dgm:pt modelId="{622DF97A-866E-41E3-909D-C120328A5B1B}" type="pres">
      <dgm:prSet presAssocID="{8E4516CA-392C-43FB-9F44-EE54E0D4D056}" presName="tx1" presStyleLbl="revTx" presStyleIdx="4" presStyleCnt="7"/>
      <dgm:spPr/>
    </dgm:pt>
    <dgm:pt modelId="{15B8D62D-E191-43BE-BC83-2522C0194F23}" type="pres">
      <dgm:prSet presAssocID="{8E4516CA-392C-43FB-9F44-EE54E0D4D056}" presName="vert1" presStyleCnt="0"/>
      <dgm:spPr/>
    </dgm:pt>
    <dgm:pt modelId="{34A774D8-527F-46CD-B3F7-7181FEE97B51}" type="pres">
      <dgm:prSet presAssocID="{A693E8CB-9C64-497F-BC7B-7EFA29FFFAA6}" presName="thickLine" presStyleLbl="alignNode1" presStyleIdx="5" presStyleCnt="7"/>
      <dgm:spPr/>
    </dgm:pt>
    <dgm:pt modelId="{5EB81ED8-78F4-403E-801B-027BB17273E3}" type="pres">
      <dgm:prSet presAssocID="{A693E8CB-9C64-497F-BC7B-7EFA29FFFAA6}" presName="horz1" presStyleCnt="0"/>
      <dgm:spPr/>
    </dgm:pt>
    <dgm:pt modelId="{B25DCC9F-8586-4031-9062-E3E56F57B770}" type="pres">
      <dgm:prSet presAssocID="{A693E8CB-9C64-497F-BC7B-7EFA29FFFAA6}" presName="tx1" presStyleLbl="revTx" presStyleIdx="5" presStyleCnt="7"/>
      <dgm:spPr/>
    </dgm:pt>
    <dgm:pt modelId="{6270804C-F875-46D6-8155-C782985D23B5}" type="pres">
      <dgm:prSet presAssocID="{A693E8CB-9C64-497F-BC7B-7EFA29FFFAA6}" presName="vert1" presStyleCnt="0"/>
      <dgm:spPr/>
    </dgm:pt>
    <dgm:pt modelId="{9E264EE8-0898-4C35-8070-E62C32508884}" type="pres">
      <dgm:prSet presAssocID="{518CFD0B-1CA0-43DB-9217-6AEA5FF99A1E}" presName="thickLine" presStyleLbl="alignNode1" presStyleIdx="6" presStyleCnt="7"/>
      <dgm:spPr/>
    </dgm:pt>
    <dgm:pt modelId="{328D714F-A08C-425D-9D44-B667FE844EA2}" type="pres">
      <dgm:prSet presAssocID="{518CFD0B-1CA0-43DB-9217-6AEA5FF99A1E}" presName="horz1" presStyleCnt="0"/>
      <dgm:spPr/>
    </dgm:pt>
    <dgm:pt modelId="{5E8E8141-CC4C-4AD3-9BC6-54BD47FCE98D}" type="pres">
      <dgm:prSet presAssocID="{518CFD0B-1CA0-43DB-9217-6AEA5FF99A1E}" presName="tx1" presStyleLbl="revTx" presStyleIdx="6" presStyleCnt="7"/>
      <dgm:spPr/>
    </dgm:pt>
    <dgm:pt modelId="{E3DC80DC-3FB0-47F6-8692-ABBAC1A964D9}" type="pres">
      <dgm:prSet presAssocID="{518CFD0B-1CA0-43DB-9217-6AEA5FF99A1E}" presName="vert1" presStyleCnt="0"/>
      <dgm:spPr/>
    </dgm:pt>
  </dgm:ptLst>
  <dgm:cxnLst>
    <dgm:cxn modelId="{CB87AD38-3F1B-4800-9181-861238E854D1}" type="presOf" srcId="{7CB580F3-D389-4D8E-B748-B74E67EEB8F7}" destId="{D69E06B3-F0B7-44E8-9249-18195866D4B1}" srcOrd="0" destOrd="0" presId="urn:microsoft.com/office/officeart/2008/layout/LinedList"/>
    <dgm:cxn modelId="{D964B070-E0CC-4A42-B598-7E814A89D4AC}" srcId="{7CB580F3-D389-4D8E-B748-B74E67EEB8F7}" destId="{5D2FBC5C-6B7B-42B4-8E5C-F6D44BD42A86}" srcOrd="0" destOrd="0" parTransId="{E25E31CF-8CD0-4502-A5C3-148E6B6427A2}" sibTransId="{0E702F57-6BF7-4601-8BB7-79B1D9DFDC83}"/>
    <dgm:cxn modelId="{3F05E155-CD34-4303-8674-44A52B4EC3D3}" type="presOf" srcId="{E0506775-FDDC-4981-BCA1-B1277BF6BE8E}" destId="{E94536D3-E079-44B3-A05E-BABB619E9F46}" srcOrd="0" destOrd="0" presId="urn:microsoft.com/office/officeart/2008/layout/LinedList"/>
    <dgm:cxn modelId="{4C51EB78-524A-48A8-A432-A8024CC8F30A}" srcId="{7CB580F3-D389-4D8E-B748-B74E67EEB8F7}" destId="{8E4516CA-392C-43FB-9F44-EE54E0D4D056}" srcOrd="4" destOrd="0" parTransId="{DBCF6605-AB40-4337-BA0E-4AA2FDE35DF4}" sibTransId="{B87E89E2-8FE3-46A0-937E-637C11400A53}"/>
    <dgm:cxn modelId="{8880A27C-BC93-46F6-989D-00F3F39B42C7}" type="presOf" srcId="{2D4074A2-F440-4D93-A8B5-EB017663FD90}" destId="{E1C5DE51-6062-4856-817A-844CD6CF1F57}" srcOrd="0" destOrd="0" presId="urn:microsoft.com/office/officeart/2008/layout/LinedList"/>
    <dgm:cxn modelId="{5E0D0584-9F2F-413D-9E37-68C916BC9B88}" type="presOf" srcId="{4581C8D2-23FB-45A3-A94F-400184C9B483}" destId="{7B691AA1-507A-47ED-9B9E-9681854A0446}" srcOrd="0" destOrd="0" presId="urn:microsoft.com/office/officeart/2008/layout/LinedList"/>
    <dgm:cxn modelId="{8BBDD084-8D96-4DC5-BA8D-AD73307B6194}" type="presOf" srcId="{5D2FBC5C-6B7B-42B4-8E5C-F6D44BD42A86}" destId="{85A5B9C2-1E81-400F-BE65-720CBD47AA0C}" srcOrd="0" destOrd="0" presId="urn:microsoft.com/office/officeart/2008/layout/LinedList"/>
    <dgm:cxn modelId="{D46EAAA7-E2EF-444C-B0DF-A94EF0938DF3}" type="presOf" srcId="{518CFD0B-1CA0-43DB-9217-6AEA5FF99A1E}" destId="{5E8E8141-CC4C-4AD3-9BC6-54BD47FCE98D}" srcOrd="0" destOrd="0" presId="urn:microsoft.com/office/officeart/2008/layout/LinedList"/>
    <dgm:cxn modelId="{37375EB1-E674-43A0-881F-68441273739F}" srcId="{7CB580F3-D389-4D8E-B748-B74E67EEB8F7}" destId="{A693E8CB-9C64-497F-BC7B-7EFA29FFFAA6}" srcOrd="5" destOrd="0" parTransId="{A20E31AE-B970-4DEA-8962-7D718F8D086C}" sibTransId="{7CD397B9-8EB8-49BD-A5E1-44357EECD805}"/>
    <dgm:cxn modelId="{E42307D5-1AE7-4B8D-8168-CA908C87E5AE}" srcId="{7CB580F3-D389-4D8E-B748-B74E67EEB8F7}" destId="{E0506775-FDDC-4981-BCA1-B1277BF6BE8E}" srcOrd="2" destOrd="0" parTransId="{8002095B-3345-4BBA-9BF3-03C9DC9FF764}" sibTransId="{C569C386-BCB7-4954-B701-513051F39709}"/>
    <dgm:cxn modelId="{5D2536DB-0918-45B1-9F52-FE7D118F0F23}" type="presOf" srcId="{A693E8CB-9C64-497F-BC7B-7EFA29FFFAA6}" destId="{B25DCC9F-8586-4031-9062-E3E56F57B770}" srcOrd="0" destOrd="0" presId="urn:microsoft.com/office/officeart/2008/layout/LinedList"/>
    <dgm:cxn modelId="{70FC09E7-C57D-489F-833C-6FBC58B1123F}" srcId="{7CB580F3-D389-4D8E-B748-B74E67EEB8F7}" destId="{518CFD0B-1CA0-43DB-9217-6AEA5FF99A1E}" srcOrd="6" destOrd="0" parTransId="{6D44A4F7-DC96-49C7-B501-A02D14AC1DB2}" sibTransId="{ABB9A3B6-4899-42E2-AA4A-06E9FF6103FF}"/>
    <dgm:cxn modelId="{7D5A9DEB-5E52-4D5D-82DF-90D14197EF7D}" srcId="{7CB580F3-D389-4D8E-B748-B74E67EEB8F7}" destId="{4581C8D2-23FB-45A3-A94F-400184C9B483}" srcOrd="3" destOrd="0" parTransId="{C6A18EDE-663C-4643-992E-E0488C97A7ED}" sibTransId="{0569983F-1BD8-4651-BE4B-C309BBA34574}"/>
    <dgm:cxn modelId="{5CACA0EF-3B8C-4CCF-AB6B-961CC1EA81D1}" srcId="{7CB580F3-D389-4D8E-B748-B74E67EEB8F7}" destId="{2D4074A2-F440-4D93-A8B5-EB017663FD90}" srcOrd="1" destOrd="0" parTransId="{B994A0CC-60E5-47A6-A744-D038593CE677}" sibTransId="{1EF9097C-1064-4B6F-964B-DBA2D4B69531}"/>
    <dgm:cxn modelId="{0989FDF9-766B-46D6-9EEF-211954E8A711}" type="presOf" srcId="{8E4516CA-392C-43FB-9F44-EE54E0D4D056}" destId="{622DF97A-866E-41E3-909D-C120328A5B1B}" srcOrd="0" destOrd="0" presId="urn:microsoft.com/office/officeart/2008/layout/LinedList"/>
    <dgm:cxn modelId="{562E36A7-C238-48E5-89EF-08FDB0242072}" type="presParOf" srcId="{D69E06B3-F0B7-44E8-9249-18195866D4B1}" destId="{F5CEAA3A-7300-4531-A96E-FABBD69061AE}" srcOrd="0" destOrd="0" presId="urn:microsoft.com/office/officeart/2008/layout/LinedList"/>
    <dgm:cxn modelId="{F451F4DA-6F44-4AB8-9E5A-9FAB7C4DA12E}" type="presParOf" srcId="{D69E06B3-F0B7-44E8-9249-18195866D4B1}" destId="{20EC5758-00D3-407F-8031-EB810F09FDB4}" srcOrd="1" destOrd="0" presId="urn:microsoft.com/office/officeart/2008/layout/LinedList"/>
    <dgm:cxn modelId="{AFC627EE-9166-4B94-9F98-4751837A5F1E}" type="presParOf" srcId="{20EC5758-00D3-407F-8031-EB810F09FDB4}" destId="{85A5B9C2-1E81-400F-BE65-720CBD47AA0C}" srcOrd="0" destOrd="0" presId="urn:microsoft.com/office/officeart/2008/layout/LinedList"/>
    <dgm:cxn modelId="{6B5FE508-9BA5-4376-AE90-B2A02331D739}" type="presParOf" srcId="{20EC5758-00D3-407F-8031-EB810F09FDB4}" destId="{ACD2CAC4-698E-4EA3-BBAC-67B91732EEE9}" srcOrd="1" destOrd="0" presId="urn:microsoft.com/office/officeart/2008/layout/LinedList"/>
    <dgm:cxn modelId="{D6A5AF6A-1413-4EEB-8369-C6E093D9463E}" type="presParOf" srcId="{D69E06B3-F0B7-44E8-9249-18195866D4B1}" destId="{EE5D48BA-979C-4273-B46D-933BF6FAC9C1}" srcOrd="2" destOrd="0" presId="urn:microsoft.com/office/officeart/2008/layout/LinedList"/>
    <dgm:cxn modelId="{EBB57AD3-CC4D-4834-8951-FAAE62281CD0}" type="presParOf" srcId="{D69E06B3-F0B7-44E8-9249-18195866D4B1}" destId="{969D37FF-0ECD-4482-826E-CB55677832A9}" srcOrd="3" destOrd="0" presId="urn:microsoft.com/office/officeart/2008/layout/LinedList"/>
    <dgm:cxn modelId="{9F14113B-7C8A-43BA-97AD-B353F1596C62}" type="presParOf" srcId="{969D37FF-0ECD-4482-826E-CB55677832A9}" destId="{E1C5DE51-6062-4856-817A-844CD6CF1F57}" srcOrd="0" destOrd="0" presId="urn:microsoft.com/office/officeart/2008/layout/LinedList"/>
    <dgm:cxn modelId="{0D0D0379-191E-41C6-97D1-6A702EE2CB4E}" type="presParOf" srcId="{969D37FF-0ECD-4482-826E-CB55677832A9}" destId="{6707EA98-3C29-4FA9-92A3-B0FF97589580}" srcOrd="1" destOrd="0" presId="urn:microsoft.com/office/officeart/2008/layout/LinedList"/>
    <dgm:cxn modelId="{C557DE2C-1E37-4741-9339-4B29585A3AFA}" type="presParOf" srcId="{D69E06B3-F0B7-44E8-9249-18195866D4B1}" destId="{E2895AC1-8510-49D5-B0FE-2C11DA810207}" srcOrd="4" destOrd="0" presId="urn:microsoft.com/office/officeart/2008/layout/LinedList"/>
    <dgm:cxn modelId="{88EAB907-A835-43CD-9005-5D121D20F975}" type="presParOf" srcId="{D69E06B3-F0B7-44E8-9249-18195866D4B1}" destId="{3BFBBDAF-D9E0-41E5-815D-FF9AC5ABA4B1}" srcOrd="5" destOrd="0" presId="urn:microsoft.com/office/officeart/2008/layout/LinedList"/>
    <dgm:cxn modelId="{9259F87A-B0E7-464D-ACED-27688C380D59}" type="presParOf" srcId="{3BFBBDAF-D9E0-41E5-815D-FF9AC5ABA4B1}" destId="{E94536D3-E079-44B3-A05E-BABB619E9F46}" srcOrd="0" destOrd="0" presId="urn:microsoft.com/office/officeart/2008/layout/LinedList"/>
    <dgm:cxn modelId="{96E0A51F-6275-40B9-95CD-EC4017E2E522}" type="presParOf" srcId="{3BFBBDAF-D9E0-41E5-815D-FF9AC5ABA4B1}" destId="{48970029-5BC8-495B-8E81-20C5FDCDDEE6}" srcOrd="1" destOrd="0" presId="urn:microsoft.com/office/officeart/2008/layout/LinedList"/>
    <dgm:cxn modelId="{E8396367-C138-449E-9038-C42586C077C6}" type="presParOf" srcId="{D69E06B3-F0B7-44E8-9249-18195866D4B1}" destId="{10733904-8303-492A-BEEA-E83CB535E35D}" srcOrd="6" destOrd="0" presId="urn:microsoft.com/office/officeart/2008/layout/LinedList"/>
    <dgm:cxn modelId="{8FF3CAC0-2629-43AE-B62B-A8F52526DE0B}" type="presParOf" srcId="{D69E06B3-F0B7-44E8-9249-18195866D4B1}" destId="{0ECCE1D3-FAFB-4C78-8D62-FAE43533D8D2}" srcOrd="7" destOrd="0" presId="urn:microsoft.com/office/officeart/2008/layout/LinedList"/>
    <dgm:cxn modelId="{79F5D9A1-FCD5-4853-A52E-957B8A30DE5A}" type="presParOf" srcId="{0ECCE1D3-FAFB-4C78-8D62-FAE43533D8D2}" destId="{7B691AA1-507A-47ED-9B9E-9681854A0446}" srcOrd="0" destOrd="0" presId="urn:microsoft.com/office/officeart/2008/layout/LinedList"/>
    <dgm:cxn modelId="{A830E6A2-38C5-41D7-93BC-DCE92779EA33}" type="presParOf" srcId="{0ECCE1D3-FAFB-4C78-8D62-FAE43533D8D2}" destId="{635F61A7-1693-4925-AED2-79A44C3304A7}" srcOrd="1" destOrd="0" presId="urn:microsoft.com/office/officeart/2008/layout/LinedList"/>
    <dgm:cxn modelId="{A525D64A-3D8D-43ED-93E4-1F8FDEFBCCCD}" type="presParOf" srcId="{D69E06B3-F0B7-44E8-9249-18195866D4B1}" destId="{C265C342-2183-4D54-A022-F1825D4DE38D}" srcOrd="8" destOrd="0" presId="urn:microsoft.com/office/officeart/2008/layout/LinedList"/>
    <dgm:cxn modelId="{2420CF96-43C6-4D59-91DC-81B02629C02C}" type="presParOf" srcId="{D69E06B3-F0B7-44E8-9249-18195866D4B1}" destId="{E3CAA55F-FCBD-4B7D-876D-FAEDFE5E77FB}" srcOrd="9" destOrd="0" presId="urn:microsoft.com/office/officeart/2008/layout/LinedList"/>
    <dgm:cxn modelId="{01A17413-2EA2-493C-A1F9-9C973B35F383}" type="presParOf" srcId="{E3CAA55F-FCBD-4B7D-876D-FAEDFE5E77FB}" destId="{622DF97A-866E-41E3-909D-C120328A5B1B}" srcOrd="0" destOrd="0" presId="urn:microsoft.com/office/officeart/2008/layout/LinedList"/>
    <dgm:cxn modelId="{098D5B97-5101-49A5-B761-20033FC8E558}" type="presParOf" srcId="{E3CAA55F-FCBD-4B7D-876D-FAEDFE5E77FB}" destId="{15B8D62D-E191-43BE-BC83-2522C0194F23}" srcOrd="1" destOrd="0" presId="urn:microsoft.com/office/officeart/2008/layout/LinedList"/>
    <dgm:cxn modelId="{F0952CF4-5AD5-42D6-8160-0006A76D96B9}" type="presParOf" srcId="{D69E06B3-F0B7-44E8-9249-18195866D4B1}" destId="{34A774D8-527F-46CD-B3F7-7181FEE97B51}" srcOrd="10" destOrd="0" presId="urn:microsoft.com/office/officeart/2008/layout/LinedList"/>
    <dgm:cxn modelId="{A02CD022-88ED-4540-AA7B-9D2D323A9B36}" type="presParOf" srcId="{D69E06B3-F0B7-44E8-9249-18195866D4B1}" destId="{5EB81ED8-78F4-403E-801B-027BB17273E3}" srcOrd="11" destOrd="0" presId="urn:microsoft.com/office/officeart/2008/layout/LinedList"/>
    <dgm:cxn modelId="{B0258449-1E14-4965-AF21-3C9AD1E96896}" type="presParOf" srcId="{5EB81ED8-78F4-403E-801B-027BB17273E3}" destId="{B25DCC9F-8586-4031-9062-E3E56F57B770}" srcOrd="0" destOrd="0" presId="urn:microsoft.com/office/officeart/2008/layout/LinedList"/>
    <dgm:cxn modelId="{FD7EE535-FD97-4BA5-B9A7-2314FBE85606}" type="presParOf" srcId="{5EB81ED8-78F4-403E-801B-027BB17273E3}" destId="{6270804C-F875-46D6-8155-C782985D23B5}" srcOrd="1" destOrd="0" presId="urn:microsoft.com/office/officeart/2008/layout/LinedList"/>
    <dgm:cxn modelId="{FB378BAB-995D-40CA-9A86-9402ED59CE6F}" type="presParOf" srcId="{D69E06B3-F0B7-44E8-9249-18195866D4B1}" destId="{9E264EE8-0898-4C35-8070-E62C32508884}" srcOrd="12" destOrd="0" presId="urn:microsoft.com/office/officeart/2008/layout/LinedList"/>
    <dgm:cxn modelId="{39331DF4-8F25-4D34-8F95-734367425715}" type="presParOf" srcId="{D69E06B3-F0B7-44E8-9249-18195866D4B1}" destId="{328D714F-A08C-425D-9D44-B667FE844EA2}" srcOrd="13" destOrd="0" presId="urn:microsoft.com/office/officeart/2008/layout/LinedList"/>
    <dgm:cxn modelId="{44409D87-2A2B-46C0-A0E0-47F9D51917FD}" type="presParOf" srcId="{328D714F-A08C-425D-9D44-B667FE844EA2}" destId="{5E8E8141-CC4C-4AD3-9BC6-54BD47FCE98D}" srcOrd="0" destOrd="0" presId="urn:microsoft.com/office/officeart/2008/layout/LinedList"/>
    <dgm:cxn modelId="{462ADF7A-3419-4199-9C55-0F810811DE09}" type="presParOf" srcId="{328D714F-A08C-425D-9D44-B667FE844EA2}" destId="{E3DC80DC-3FB0-47F6-8692-ABBAC1A964D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1719EE-08BB-4DB7-94A9-6C98265A8FA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E2E938-F9C9-413D-A6DC-9134B4303926}">
      <dgm:prSet/>
      <dgm:spPr/>
      <dgm:t>
        <a:bodyPr/>
        <a:lstStyle/>
        <a:p>
          <a:r>
            <a:rPr lang="en-US"/>
            <a:t>Pharmaceuticals</a:t>
          </a:r>
        </a:p>
      </dgm:t>
    </dgm:pt>
    <dgm:pt modelId="{CB703237-42E1-4165-86B5-CC597345ED8E}" type="parTrans" cxnId="{4B3069C1-2226-41B7-8E55-0005CC80D84F}">
      <dgm:prSet/>
      <dgm:spPr/>
      <dgm:t>
        <a:bodyPr/>
        <a:lstStyle/>
        <a:p>
          <a:endParaRPr lang="en-US"/>
        </a:p>
      </dgm:t>
    </dgm:pt>
    <dgm:pt modelId="{F13C4A84-7B75-4593-9345-AF982D966D7E}" type="sibTrans" cxnId="{4B3069C1-2226-41B7-8E55-0005CC80D84F}">
      <dgm:prSet/>
      <dgm:spPr/>
      <dgm:t>
        <a:bodyPr/>
        <a:lstStyle/>
        <a:p>
          <a:endParaRPr lang="en-US"/>
        </a:p>
      </dgm:t>
    </dgm:pt>
    <dgm:pt modelId="{359CADFD-A64E-4EF4-B555-322988B4CFED}">
      <dgm:prSet/>
      <dgm:spPr/>
      <dgm:t>
        <a:bodyPr/>
        <a:lstStyle/>
        <a:p>
          <a:r>
            <a:rPr lang="en-US"/>
            <a:t>Perfume</a:t>
          </a:r>
        </a:p>
      </dgm:t>
    </dgm:pt>
    <dgm:pt modelId="{52C075A3-CCF4-48CC-8706-3B28F0DADE58}" type="parTrans" cxnId="{CAD47624-1A00-498A-8043-22E029408B96}">
      <dgm:prSet/>
      <dgm:spPr/>
      <dgm:t>
        <a:bodyPr/>
        <a:lstStyle/>
        <a:p>
          <a:endParaRPr lang="en-US"/>
        </a:p>
      </dgm:t>
    </dgm:pt>
    <dgm:pt modelId="{50D72D55-B900-4CCD-9D60-61F87CBAC3F5}" type="sibTrans" cxnId="{CAD47624-1A00-498A-8043-22E029408B96}">
      <dgm:prSet/>
      <dgm:spPr/>
      <dgm:t>
        <a:bodyPr/>
        <a:lstStyle/>
        <a:p>
          <a:endParaRPr lang="en-US"/>
        </a:p>
      </dgm:t>
    </dgm:pt>
    <dgm:pt modelId="{168B27D6-938D-4089-882F-DCEC0D544D3C}">
      <dgm:prSet/>
      <dgm:spPr/>
      <dgm:t>
        <a:bodyPr/>
        <a:lstStyle/>
        <a:p>
          <a:r>
            <a:rPr lang="en-US" dirty="0"/>
            <a:t>Source of Amino Acids to construct human proteins</a:t>
          </a:r>
        </a:p>
      </dgm:t>
    </dgm:pt>
    <dgm:pt modelId="{413FFE32-F23C-480B-8A88-A6BCE00DD8BC}" type="parTrans" cxnId="{079F8C28-19BC-459F-8525-6DA53E0BA64F}">
      <dgm:prSet/>
      <dgm:spPr/>
      <dgm:t>
        <a:bodyPr/>
        <a:lstStyle/>
        <a:p>
          <a:endParaRPr lang="en-US"/>
        </a:p>
      </dgm:t>
    </dgm:pt>
    <dgm:pt modelId="{A0605A4E-F2EF-488E-A9FE-A6366BCDBC19}" type="sibTrans" cxnId="{079F8C28-19BC-459F-8525-6DA53E0BA64F}">
      <dgm:prSet/>
      <dgm:spPr/>
      <dgm:t>
        <a:bodyPr/>
        <a:lstStyle/>
        <a:p>
          <a:endParaRPr lang="en-US"/>
        </a:p>
      </dgm:t>
    </dgm:pt>
    <dgm:pt modelId="{CB8D1C82-A7B0-440E-909C-FF951F9060C4}">
      <dgm:prSet/>
      <dgm:spPr/>
      <dgm:t>
        <a:bodyPr/>
        <a:lstStyle/>
        <a:p>
          <a:r>
            <a:rPr lang="en-US"/>
            <a:t>Fiber for clothing</a:t>
          </a:r>
        </a:p>
      </dgm:t>
    </dgm:pt>
    <dgm:pt modelId="{40FA4981-8218-45A6-B035-EC747C1CB2E9}" type="parTrans" cxnId="{16CC10AD-B0B5-44DE-83C3-81F816FF817B}">
      <dgm:prSet/>
      <dgm:spPr/>
      <dgm:t>
        <a:bodyPr/>
        <a:lstStyle/>
        <a:p>
          <a:endParaRPr lang="en-US"/>
        </a:p>
      </dgm:t>
    </dgm:pt>
    <dgm:pt modelId="{0D2E5ECA-47F6-4E3D-AFDC-3AD77D015C95}" type="sibTrans" cxnId="{16CC10AD-B0B5-44DE-83C3-81F816FF817B}">
      <dgm:prSet/>
      <dgm:spPr/>
      <dgm:t>
        <a:bodyPr/>
        <a:lstStyle/>
        <a:p>
          <a:endParaRPr lang="en-US"/>
        </a:p>
      </dgm:t>
    </dgm:pt>
    <dgm:pt modelId="{D68AF807-A819-4AC1-ACE9-073F157211B6}">
      <dgm:prSet/>
      <dgm:spPr/>
      <dgm:t>
        <a:bodyPr/>
        <a:lstStyle/>
        <a:p>
          <a:r>
            <a:rPr lang="en-US"/>
            <a:t>Personal care products</a:t>
          </a:r>
        </a:p>
      </dgm:t>
    </dgm:pt>
    <dgm:pt modelId="{D5E2D793-65DE-411B-8409-AE9B34E8ACF5}" type="parTrans" cxnId="{56AA0336-A9C4-49DA-81A5-3DBD1CD1C42F}">
      <dgm:prSet/>
      <dgm:spPr/>
      <dgm:t>
        <a:bodyPr/>
        <a:lstStyle/>
        <a:p>
          <a:endParaRPr lang="en-US"/>
        </a:p>
      </dgm:t>
    </dgm:pt>
    <dgm:pt modelId="{901AE17A-6092-4B9D-8A09-12574A07C1CF}" type="sibTrans" cxnId="{56AA0336-A9C4-49DA-81A5-3DBD1CD1C42F}">
      <dgm:prSet/>
      <dgm:spPr/>
      <dgm:t>
        <a:bodyPr/>
        <a:lstStyle/>
        <a:p>
          <a:endParaRPr lang="en-US"/>
        </a:p>
      </dgm:t>
    </dgm:pt>
    <dgm:pt modelId="{BF057907-5B35-4385-A924-CC2B70A1C648}">
      <dgm:prSet/>
      <dgm:spPr/>
      <dgm:t>
        <a:bodyPr/>
        <a:lstStyle/>
        <a:p>
          <a:r>
            <a:rPr lang="en-US"/>
            <a:t>Fast release source of energy</a:t>
          </a:r>
        </a:p>
      </dgm:t>
    </dgm:pt>
    <dgm:pt modelId="{8D863BBE-CD0B-402A-8D14-48F3EBEBE4D2}" type="parTrans" cxnId="{9FCC876A-90D1-4BF5-8C6D-5C1180F21EC9}">
      <dgm:prSet/>
      <dgm:spPr/>
      <dgm:t>
        <a:bodyPr/>
        <a:lstStyle/>
        <a:p>
          <a:endParaRPr lang="en-US"/>
        </a:p>
      </dgm:t>
    </dgm:pt>
    <dgm:pt modelId="{1821CADC-89F5-4E4E-8206-D1DB62A5B659}" type="sibTrans" cxnId="{9FCC876A-90D1-4BF5-8C6D-5C1180F21EC9}">
      <dgm:prSet/>
      <dgm:spPr/>
      <dgm:t>
        <a:bodyPr/>
        <a:lstStyle/>
        <a:p>
          <a:endParaRPr lang="en-US"/>
        </a:p>
      </dgm:t>
    </dgm:pt>
    <dgm:pt modelId="{E9D025F7-B3CC-4DE0-9E53-DCEBE9737CAE}">
      <dgm:prSet/>
      <dgm:spPr/>
      <dgm:t>
        <a:bodyPr/>
        <a:lstStyle/>
        <a:p>
          <a:r>
            <a:rPr lang="en-US"/>
            <a:t>Slow release source of energy</a:t>
          </a:r>
        </a:p>
      </dgm:t>
    </dgm:pt>
    <dgm:pt modelId="{14AF763A-D437-4E1D-AA61-59C2D5CC08C1}" type="parTrans" cxnId="{A19E3833-6B0C-4498-B94D-8FBBFDA2578F}">
      <dgm:prSet/>
      <dgm:spPr/>
      <dgm:t>
        <a:bodyPr/>
        <a:lstStyle/>
        <a:p>
          <a:endParaRPr lang="en-US"/>
        </a:p>
      </dgm:t>
    </dgm:pt>
    <dgm:pt modelId="{C784EB2D-EFCD-40B9-9AA0-76084912E0E7}" type="sibTrans" cxnId="{A19E3833-6B0C-4498-B94D-8FBBFDA2578F}">
      <dgm:prSet/>
      <dgm:spPr/>
      <dgm:t>
        <a:bodyPr/>
        <a:lstStyle/>
        <a:p>
          <a:endParaRPr lang="en-US"/>
        </a:p>
      </dgm:t>
    </dgm:pt>
    <dgm:pt modelId="{C9562A73-37A0-4500-B764-2CCA331EADF1}" type="pres">
      <dgm:prSet presAssocID="{B91719EE-08BB-4DB7-94A9-6C98265A8FAA}" presName="root" presStyleCnt="0">
        <dgm:presLayoutVars>
          <dgm:dir/>
          <dgm:resizeHandles val="exact"/>
        </dgm:presLayoutVars>
      </dgm:prSet>
      <dgm:spPr/>
    </dgm:pt>
    <dgm:pt modelId="{5E788BA1-8B09-4486-B4C6-6034A1FE4938}" type="pres">
      <dgm:prSet presAssocID="{2CE2E938-F9C9-413D-A6DC-9134B4303926}" presName="compNode" presStyleCnt="0"/>
      <dgm:spPr/>
    </dgm:pt>
    <dgm:pt modelId="{0550373B-4861-4B14-8A33-9B8A0E490BE8}" type="pres">
      <dgm:prSet presAssocID="{2CE2E938-F9C9-413D-A6DC-9134B4303926}" presName="bgRect" presStyleLbl="bgShp" presStyleIdx="0" presStyleCnt="7"/>
      <dgm:spPr/>
    </dgm:pt>
    <dgm:pt modelId="{096BC585-07A7-486D-93AA-69222E2BC852}" type="pres">
      <dgm:prSet presAssocID="{2CE2E938-F9C9-413D-A6DC-9134B430392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88CFA59-99EB-47C6-9502-344C84009022}" type="pres">
      <dgm:prSet presAssocID="{2CE2E938-F9C9-413D-A6DC-9134B4303926}" presName="spaceRect" presStyleCnt="0"/>
      <dgm:spPr/>
    </dgm:pt>
    <dgm:pt modelId="{4ECD7AEC-82A1-4563-98A6-4C851B6555E6}" type="pres">
      <dgm:prSet presAssocID="{2CE2E938-F9C9-413D-A6DC-9134B4303926}" presName="parTx" presStyleLbl="revTx" presStyleIdx="0" presStyleCnt="7">
        <dgm:presLayoutVars>
          <dgm:chMax val="0"/>
          <dgm:chPref val="0"/>
        </dgm:presLayoutVars>
      </dgm:prSet>
      <dgm:spPr/>
    </dgm:pt>
    <dgm:pt modelId="{B60B062D-65A4-4CA3-8220-9B3A4A638A1E}" type="pres">
      <dgm:prSet presAssocID="{F13C4A84-7B75-4593-9345-AF982D966D7E}" presName="sibTrans" presStyleCnt="0"/>
      <dgm:spPr/>
    </dgm:pt>
    <dgm:pt modelId="{97FD77A1-B7AB-4C72-92F3-FA6AABDE001F}" type="pres">
      <dgm:prSet presAssocID="{359CADFD-A64E-4EF4-B555-322988B4CFED}" presName="compNode" presStyleCnt="0"/>
      <dgm:spPr/>
    </dgm:pt>
    <dgm:pt modelId="{CB621957-5957-44F2-8EB4-A58A38EC29AD}" type="pres">
      <dgm:prSet presAssocID="{359CADFD-A64E-4EF4-B555-322988B4CFED}" presName="bgRect" presStyleLbl="bgShp" presStyleIdx="1" presStyleCnt="7"/>
      <dgm:spPr/>
    </dgm:pt>
    <dgm:pt modelId="{578442AE-C03A-4F6B-A16D-A2762B6F2F84}" type="pres">
      <dgm:prSet presAssocID="{359CADFD-A64E-4EF4-B555-322988B4CFE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ess"/>
        </a:ext>
      </dgm:extLst>
    </dgm:pt>
    <dgm:pt modelId="{365362CB-5A89-40A8-9947-5657727BB56E}" type="pres">
      <dgm:prSet presAssocID="{359CADFD-A64E-4EF4-B555-322988B4CFED}" presName="spaceRect" presStyleCnt="0"/>
      <dgm:spPr/>
    </dgm:pt>
    <dgm:pt modelId="{4F69ED0B-8C7F-44E3-96B8-989BFCF2DE0A}" type="pres">
      <dgm:prSet presAssocID="{359CADFD-A64E-4EF4-B555-322988B4CFED}" presName="parTx" presStyleLbl="revTx" presStyleIdx="1" presStyleCnt="7">
        <dgm:presLayoutVars>
          <dgm:chMax val="0"/>
          <dgm:chPref val="0"/>
        </dgm:presLayoutVars>
      </dgm:prSet>
      <dgm:spPr/>
    </dgm:pt>
    <dgm:pt modelId="{F7906FB1-5545-4194-8A62-E7540884F367}" type="pres">
      <dgm:prSet presAssocID="{50D72D55-B900-4CCD-9D60-61F87CBAC3F5}" presName="sibTrans" presStyleCnt="0"/>
      <dgm:spPr/>
    </dgm:pt>
    <dgm:pt modelId="{31EA9DCD-074F-48CC-B06A-23B334513027}" type="pres">
      <dgm:prSet presAssocID="{168B27D6-938D-4089-882F-DCEC0D544D3C}" presName="compNode" presStyleCnt="0"/>
      <dgm:spPr/>
    </dgm:pt>
    <dgm:pt modelId="{1C482F6A-399A-407C-8734-B6151BBE4E04}" type="pres">
      <dgm:prSet presAssocID="{168B27D6-938D-4089-882F-DCEC0D544D3C}" presName="bgRect" presStyleLbl="bgShp" presStyleIdx="2" presStyleCnt="7"/>
      <dgm:spPr/>
    </dgm:pt>
    <dgm:pt modelId="{1A15CA3C-9860-4F12-990C-E81CBE2166E1}" type="pres">
      <dgm:prSet presAssocID="{168B27D6-938D-4089-882F-DCEC0D544D3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4EA8E785-9F41-48FD-A9C1-583C4D750635}" type="pres">
      <dgm:prSet presAssocID="{168B27D6-938D-4089-882F-DCEC0D544D3C}" presName="spaceRect" presStyleCnt="0"/>
      <dgm:spPr/>
    </dgm:pt>
    <dgm:pt modelId="{5F88FC83-F48C-4A3E-AFAB-D0C1DBA88296}" type="pres">
      <dgm:prSet presAssocID="{168B27D6-938D-4089-882F-DCEC0D544D3C}" presName="parTx" presStyleLbl="revTx" presStyleIdx="2" presStyleCnt="7">
        <dgm:presLayoutVars>
          <dgm:chMax val="0"/>
          <dgm:chPref val="0"/>
        </dgm:presLayoutVars>
      </dgm:prSet>
      <dgm:spPr/>
    </dgm:pt>
    <dgm:pt modelId="{119E457E-508B-4611-8C04-390F329DCBD6}" type="pres">
      <dgm:prSet presAssocID="{A0605A4E-F2EF-488E-A9FE-A6366BCDBC19}" presName="sibTrans" presStyleCnt="0"/>
      <dgm:spPr/>
    </dgm:pt>
    <dgm:pt modelId="{1D9E14B5-DA4B-4652-939C-7A830C21C3E5}" type="pres">
      <dgm:prSet presAssocID="{CB8D1C82-A7B0-440E-909C-FF951F9060C4}" presName="compNode" presStyleCnt="0"/>
      <dgm:spPr/>
    </dgm:pt>
    <dgm:pt modelId="{8F039A01-41DD-4995-9F6F-A550E84B1887}" type="pres">
      <dgm:prSet presAssocID="{CB8D1C82-A7B0-440E-909C-FF951F9060C4}" presName="bgRect" presStyleLbl="bgShp" presStyleIdx="3" presStyleCnt="7"/>
      <dgm:spPr/>
    </dgm:pt>
    <dgm:pt modelId="{EA82C430-0137-4CE7-BD9D-E0A7B3A48551}" type="pres">
      <dgm:prSet presAssocID="{CB8D1C82-A7B0-440E-909C-FF951F9060C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it"/>
        </a:ext>
      </dgm:extLst>
    </dgm:pt>
    <dgm:pt modelId="{BA641219-4C0C-4FF1-A818-00E10E7A7BA9}" type="pres">
      <dgm:prSet presAssocID="{CB8D1C82-A7B0-440E-909C-FF951F9060C4}" presName="spaceRect" presStyleCnt="0"/>
      <dgm:spPr/>
    </dgm:pt>
    <dgm:pt modelId="{1082E311-D28F-4A0A-BE4A-33CF4A697DA3}" type="pres">
      <dgm:prSet presAssocID="{CB8D1C82-A7B0-440E-909C-FF951F9060C4}" presName="parTx" presStyleLbl="revTx" presStyleIdx="3" presStyleCnt="7">
        <dgm:presLayoutVars>
          <dgm:chMax val="0"/>
          <dgm:chPref val="0"/>
        </dgm:presLayoutVars>
      </dgm:prSet>
      <dgm:spPr/>
    </dgm:pt>
    <dgm:pt modelId="{EFB957C7-783E-4B83-8AE4-7E3D8DA067C9}" type="pres">
      <dgm:prSet presAssocID="{0D2E5ECA-47F6-4E3D-AFDC-3AD77D015C95}" presName="sibTrans" presStyleCnt="0"/>
      <dgm:spPr/>
    </dgm:pt>
    <dgm:pt modelId="{F4ADCA73-8CF2-432C-A7D2-284068A42DB2}" type="pres">
      <dgm:prSet presAssocID="{D68AF807-A819-4AC1-ACE9-073F157211B6}" presName="compNode" presStyleCnt="0"/>
      <dgm:spPr/>
    </dgm:pt>
    <dgm:pt modelId="{9D2E1E0D-54B6-4EC6-BB5A-DA3D7380B548}" type="pres">
      <dgm:prSet presAssocID="{D68AF807-A819-4AC1-ACE9-073F157211B6}" presName="bgRect" presStyleLbl="bgShp" presStyleIdx="4" presStyleCnt="7"/>
      <dgm:spPr/>
    </dgm:pt>
    <dgm:pt modelId="{21C0054D-2B1F-4CBD-B932-AF02AF8831D1}" type="pres">
      <dgm:prSet presAssocID="{D68AF807-A819-4AC1-ACE9-073F157211B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B59DDAB2-87F1-454B-A97C-97464C9FA549}" type="pres">
      <dgm:prSet presAssocID="{D68AF807-A819-4AC1-ACE9-073F157211B6}" presName="spaceRect" presStyleCnt="0"/>
      <dgm:spPr/>
    </dgm:pt>
    <dgm:pt modelId="{7856C6FC-3A36-47D7-B028-FA2607310CBC}" type="pres">
      <dgm:prSet presAssocID="{D68AF807-A819-4AC1-ACE9-073F157211B6}" presName="parTx" presStyleLbl="revTx" presStyleIdx="4" presStyleCnt="7">
        <dgm:presLayoutVars>
          <dgm:chMax val="0"/>
          <dgm:chPref val="0"/>
        </dgm:presLayoutVars>
      </dgm:prSet>
      <dgm:spPr/>
    </dgm:pt>
    <dgm:pt modelId="{DD2BFCF3-B761-40E7-8A2E-D8A4441AF526}" type="pres">
      <dgm:prSet presAssocID="{901AE17A-6092-4B9D-8A09-12574A07C1CF}" presName="sibTrans" presStyleCnt="0"/>
      <dgm:spPr/>
    </dgm:pt>
    <dgm:pt modelId="{647689A3-035B-4039-A4A9-1E9565E7DC6A}" type="pres">
      <dgm:prSet presAssocID="{BF057907-5B35-4385-A924-CC2B70A1C648}" presName="compNode" presStyleCnt="0"/>
      <dgm:spPr/>
    </dgm:pt>
    <dgm:pt modelId="{82B0B8CC-ABE7-4E7C-AD9A-2751EB091364}" type="pres">
      <dgm:prSet presAssocID="{BF057907-5B35-4385-A924-CC2B70A1C648}" presName="bgRect" presStyleLbl="bgShp" presStyleIdx="5" presStyleCnt="7"/>
      <dgm:spPr/>
    </dgm:pt>
    <dgm:pt modelId="{41B69D28-21EA-40D1-9451-A7A2A09B6BEE}" type="pres">
      <dgm:prSet presAssocID="{BF057907-5B35-4385-A924-CC2B70A1C64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ull Battery"/>
        </a:ext>
      </dgm:extLst>
    </dgm:pt>
    <dgm:pt modelId="{26852311-C379-4355-B621-8AD8602D5D3C}" type="pres">
      <dgm:prSet presAssocID="{BF057907-5B35-4385-A924-CC2B70A1C648}" presName="spaceRect" presStyleCnt="0"/>
      <dgm:spPr/>
    </dgm:pt>
    <dgm:pt modelId="{73182043-B21C-49C6-A4AD-6A1898E29CB5}" type="pres">
      <dgm:prSet presAssocID="{BF057907-5B35-4385-A924-CC2B70A1C648}" presName="parTx" presStyleLbl="revTx" presStyleIdx="5" presStyleCnt="7">
        <dgm:presLayoutVars>
          <dgm:chMax val="0"/>
          <dgm:chPref val="0"/>
        </dgm:presLayoutVars>
      </dgm:prSet>
      <dgm:spPr/>
    </dgm:pt>
    <dgm:pt modelId="{87C8848E-0B24-4E00-AE86-A3762A2A06A5}" type="pres">
      <dgm:prSet presAssocID="{1821CADC-89F5-4E4E-8206-D1DB62A5B659}" presName="sibTrans" presStyleCnt="0"/>
      <dgm:spPr/>
    </dgm:pt>
    <dgm:pt modelId="{C688FADF-215B-49BE-BF38-D81A122BF4FD}" type="pres">
      <dgm:prSet presAssocID="{E9D025F7-B3CC-4DE0-9E53-DCEBE9737CAE}" presName="compNode" presStyleCnt="0"/>
      <dgm:spPr/>
    </dgm:pt>
    <dgm:pt modelId="{E7E7E846-19E8-495E-B37F-7639523C33A6}" type="pres">
      <dgm:prSet presAssocID="{E9D025F7-B3CC-4DE0-9E53-DCEBE9737CAE}" presName="bgRect" presStyleLbl="bgShp" presStyleIdx="6" presStyleCnt="7"/>
      <dgm:spPr/>
    </dgm:pt>
    <dgm:pt modelId="{092703B8-27CE-48E5-AFB9-BF391F1328C1}" type="pres">
      <dgm:prSet presAssocID="{E9D025F7-B3CC-4DE0-9E53-DCEBE9737CAE}"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Empty Battery"/>
        </a:ext>
      </dgm:extLst>
    </dgm:pt>
    <dgm:pt modelId="{E994EA48-ED76-4659-BE75-4F985C0F7721}" type="pres">
      <dgm:prSet presAssocID="{E9D025F7-B3CC-4DE0-9E53-DCEBE9737CAE}" presName="spaceRect" presStyleCnt="0"/>
      <dgm:spPr/>
    </dgm:pt>
    <dgm:pt modelId="{6374E88A-BB73-4FDC-8D8D-CD0269D1AB7D}" type="pres">
      <dgm:prSet presAssocID="{E9D025F7-B3CC-4DE0-9E53-DCEBE9737CAE}" presName="parTx" presStyleLbl="revTx" presStyleIdx="6" presStyleCnt="7">
        <dgm:presLayoutVars>
          <dgm:chMax val="0"/>
          <dgm:chPref val="0"/>
        </dgm:presLayoutVars>
      </dgm:prSet>
      <dgm:spPr/>
    </dgm:pt>
  </dgm:ptLst>
  <dgm:cxnLst>
    <dgm:cxn modelId="{EFEA5404-FEE0-4367-9059-EBFF5D023BFA}" type="presOf" srcId="{D68AF807-A819-4AC1-ACE9-073F157211B6}" destId="{7856C6FC-3A36-47D7-B028-FA2607310CBC}" srcOrd="0" destOrd="0" presId="urn:microsoft.com/office/officeart/2018/2/layout/IconVerticalSolidList"/>
    <dgm:cxn modelId="{C28DFC21-D6E1-490C-B8EC-D7EBE4ACC0AF}" type="presOf" srcId="{359CADFD-A64E-4EF4-B555-322988B4CFED}" destId="{4F69ED0B-8C7F-44E3-96B8-989BFCF2DE0A}" srcOrd="0" destOrd="0" presId="urn:microsoft.com/office/officeart/2018/2/layout/IconVerticalSolidList"/>
    <dgm:cxn modelId="{CAD47624-1A00-498A-8043-22E029408B96}" srcId="{B91719EE-08BB-4DB7-94A9-6C98265A8FAA}" destId="{359CADFD-A64E-4EF4-B555-322988B4CFED}" srcOrd="1" destOrd="0" parTransId="{52C075A3-CCF4-48CC-8706-3B28F0DADE58}" sibTransId="{50D72D55-B900-4CCD-9D60-61F87CBAC3F5}"/>
    <dgm:cxn modelId="{079F8C28-19BC-459F-8525-6DA53E0BA64F}" srcId="{B91719EE-08BB-4DB7-94A9-6C98265A8FAA}" destId="{168B27D6-938D-4089-882F-DCEC0D544D3C}" srcOrd="2" destOrd="0" parTransId="{413FFE32-F23C-480B-8A88-A6BCE00DD8BC}" sibTransId="{A0605A4E-F2EF-488E-A9FE-A6366BCDBC19}"/>
    <dgm:cxn modelId="{A19E3833-6B0C-4498-B94D-8FBBFDA2578F}" srcId="{B91719EE-08BB-4DB7-94A9-6C98265A8FAA}" destId="{E9D025F7-B3CC-4DE0-9E53-DCEBE9737CAE}" srcOrd="6" destOrd="0" parTransId="{14AF763A-D437-4E1D-AA61-59C2D5CC08C1}" sibTransId="{C784EB2D-EFCD-40B9-9AA0-76084912E0E7}"/>
    <dgm:cxn modelId="{56AA0336-A9C4-49DA-81A5-3DBD1CD1C42F}" srcId="{B91719EE-08BB-4DB7-94A9-6C98265A8FAA}" destId="{D68AF807-A819-4AC1-ACE9-073F157211B6}" srcOrd="4" destOrd="0" parTransId="{D5E2D793-65DE-411B-8409-AE9B34E8ACF5}" sibTransId="{901AE17A-6092-4B9D-8A09-12574A07C1CF}"/>
    <dgm:cxn modelId="{D7D4C13F-AEFD-448B-AD4E-7E5412BB1529}" type="presOf" srcId="{CB8D1C82-A7B0-440E-909C-FF951F9060C4}" destId="{1082E311-D28F-4A0A-BE4A-33CF4A697DA3}" srcOrd="0" destOrd="0" presId="urn:microsoft.com/office/officeart/2018/2/layout/IconVerticalSolidList"/>
    <dgm:cxn modelId="{2CEBEC42-8FEC-4F7A-873D-A620AC49E45C}" type="presOf" srcId="{2CE2E938-F9C9-413D-A6DC-9134B4303926}" destId="{4ECD7AEC-82A1-4563-98A6-4C851B6555E6}" srcOrd="0" destOrd="0" presId="urn:microsoft.com/office/officeart/2018/2/layout/IconVerticalSolidList"/>
    <dgm:cxn modelId="{9FCC876A-90D1-4BF5-8C6D-5C1180F21EC9}" srcId="{B91719EE-08BB-4DB7-94A9-6C98265A8FAA}" destId="{BF057907-5B35-4385-A924-CC2B70A1C648}" srcOrd="5" destOrd="0" parTransId="{8D863BBE-CD0B-402A-8D14-48F3EBEBE4D2}" sibTransId="{1821CADC-89F5-4E4E-8206-D1DB62A5B659}"/>
    <dgm:cxn modelId="{9147036F-12B5-4EF4-A485-310851DA85F3}" type="presOf" srcId="{168B27D6-938D-4089-882F-DCEC0D544D3C}" destId="{5F88FC83-F48C-4A3E-AFAB-D0C1DBA88296}" srcOrd="0" destOrd="0" presId="urn:microsoft.com/office/officeart/2018/2/layout/IconVerticalSolidList"/>
    <dgm:cxn modelId="{1E5E81AA-F65D-4A6A-9295-8722750F6237}" type="presOf" srcId="{BF057907-5B35-4385-A924-CC2B70A1C648}" destId="{73182043-B21C-49C6-A4AD-6A1898E29CB5}" srcOrd="0" destOrd="0" presId="urn:microsoft.com/office/officeart/2018/2/layout/IconVerticalSolidList"/>
    <dgm:cxn modelId="{16CC10AD-B0B5-44DE-83C3-81F816FF817B}" srcId="{B91719EE-08BB-4DB7-94A9-6C98265A8FAA}" destId="{CB8D1C82-A7B0-440E-909C-FF951F9060C4}" srcOrd="3" destOrd="0" parTransId="{40FA4981-8218-45A6-B035-EC747C1CB2E9}" sibTransId="{0D2E5ECA-47F6-4E3D-AFDC-3AD77D015C95}"/>
    <dgm:cxn modelId="{92315BB5-5511-471C-A2C5-6CE6DFABDBBC}" type="presOf" srcId="{B91719EE-08BB-4DB7-94A9-6C98265A8FAA}" destId="{C9562A73-37A0-4500-B764-2CCA331EADF1}" srcOrd="0" destOrd="0" presId="urn:microsoft.com/office/officeart/2018/2/layout/IconVerticalSolidList"/>
    <dgm:cxn modelId="{4B3069C1-2226-41B7-8E55-0005CC80D84F}" srcId="{B91719EE-08BB-4DB7-94A9-6C98265A8FAA}" destId="{2CE2E938-F9C9-413D-A6DC-9134B4303926}" srcOrd="0" destOrd="0" parTransId="{CB703237-42E1-4165-86B5-CC597345ED8E}" sibTransId="{F13C4A84-7B75-4593-9345-AF982D966D7E}"/>
    <dgm:cxn modelId="{C9DEBECF-F048-48FB-8887-7CD1B2E388CD}" type="presOf" srcId="{E9D025F7-B3CC-4DE0-9E53-DCEBE9737CAE}" destId="{6374E88A-BB73-4FDC-8D8D-CD0269D1AB7D}" srcOrd="0" destOrd="0" presId="urn:microsoft.com/office/officeart/2018/2/layout/IconVerticalSolidList"/>
    <dgm:cxn modelId="{F5C91792-57E7-4BE3-B252-729B8B46D416}" type="presParOf" srcId="{C9562A73-37A0-4500-B764-2CCA331EADF1}" destId="{5E788BA1-8B09-4486-B4C6-6034A1FE4938}" srcOrd="0" destOrd="0" presId="urn:microsoft.com/office/officeart/2018/2/layout/IconVerticalSolidList"/>
    <dgm:cxn modelId="{54ECA08C-2677-41C2-BBEE-716FD5172886}" type="presParOf" srcId="{5E788BA1-8B09-4486-B4C6-6034A1FE4938}" destId="{0550373B-4861-4B14-8A33-9B8A0E490BE8}" srcOrd="0" destOrd="0" presId="urn:microsoft.com/office/officeart/2018/2/layout/IconVerticalSolidList"/>
    <dgm:cxn modelId="{08CAE483-5B06-413E-888E-0B5AE1A7D230}" type="presParOf" srcId="{5E788BA1-8B09-4486-B4C6-6034A1FE4938}" destId="{096BC585-07A7-486D-93AA-69222E2BC852}" srcOrd="1" destOrd="0" presId="urn:microsoft.com/office/officeart/2018/2/layout/IconVerticalSolidList"/>
    <dgm:cxn modelId="{E8E72EA9-7331-4FB7-97EA-17B2EE26A8F3}" type="presParOf" srcId="{5E788BA1-8B09-4486-B4C6-6034A1FE4938}" destId="{288CFA59-99EB-47C6-9502-344C84009022}" srcOrd="2" destOrd="0" presId="urn:microsoft.com/office/officeart/2018/2/layout/IconVerticalSolidList"/>
    <dgm:cxn modelId="{FAA0859C-075F-4AE8-958D-16F2FFE05FC2}" type="presParOf" srcId="{5E788BA1-8B09-4486-B4C6-6034A1FE4938}" destId="{4ECD7AEC-82A1-4563-98A6-4C851B6555E6}" srcOrd="3" destOrd="0" presId="urn:microsoft.com/office/officeart/2018/2/layout/IconVerticalSolidList"/>
    <dgm:cxn modelId="{C81D7625-AD4F-4DA6-9B6C-CE0DDCDA198F}" type="presParOf" srcId="{C9562A73-37A0-4500-B764-2CCA331EADF1}" destId="{B60B062D-65A4-4CA3-8220-9B3A4A638A1E}" srcOrd="1" destOrd="0" presId="urn:microsoft.com/office/officeart/2018/2/layout/IconVerticalSolidList"/>
    <dgm:cxn modelId="{200F5D29-B80C-42E6-8F62-8FE932E53EEB}" type="presParOf" srcId="{C9562A73-37A0-4500-B764-2CCA331EADF1}" destId="{97FD77A1-B7AB-4C72-92F3-FA6AABDE001F}" srcOrd="2" destOrd="0" presId="urn:microsoft.com/office/officeart/2018/2/layout/IconVerticalSolidList"/>
    <dgm:cxn modelId="{029C093D-93D2-438F-9207-821519D6668B}" type="presParOf" srcId="{97FD77A1-B7AB-4C72-92F3-FA6AABDE001F}" destId="{CB621957-5957-44F2-8EB4-A58A38EC29AD}" srcOrd="0" destOrd="0" presId="urn:microsoft.com/office/officeart/2018/2/layout/IconVerticalSolidList"/>
    <dgm:cxn modelId="{859E732A-1042-477D-932C-FF915E85D8A4}" type="presParOf" srcId="{97FD77A1-B7AB-4C72-92F3-FA6AABDE001F}" destId="{578442AE-C03A-4F6B-A16D-A2762B6F2F84}" srcOrd="1" destOrd="0" presId="urn:microsoft.com/office/officeart/2018/2/layout/IconVerticalSolidList"/>
    <dgm:cxn modelId="{A3B0BC7E-7047-4FA5-A2D7-48EE193017D5}" type="presParOf" srcId="{97FD77A1-B7AB-4C72-92F3-FA6AABDE001F}" destId="{365362CB-5A89-40A8-9947-5657727BB56E}" srcOrd="2" destOrd="0" presId="urn:microsoft.com/office/officeart/2018/2/layout/IconVerticalSolidList"/>
    <dgm:cxn modelId="{E7FFED7E-58FA-4E56-A298-10C36A7D6667}" type="presParOf" srcId="{97FD77A1-B7AB-4C72-92F3-FA6AABDE001F}" destId="{4F69ED0B-8C7F-44E3-96B8-989BFCF2DE0A}" srcOrd="3" destOrd="0" presId="urn:microsoft.com/office/officeart/2018/2/layout/IconVerticalSolidList"/>
    <dgm:cxn modelId="{AC92045D-83F0-4DF7-8CA9-94C69B1FEC56}" type="presParOf" srcId="{C9562A73-37A0-4500-B764-2CCA331EADF1}" destId="{F7906FB1-5545-4194-8A62-E7540884F367}" srcOrd="3" destOrd="0" presId="urn:microsoft.com/office/officeart/2018/2/layout/IconVerticalSolidList"/>
    <dgm:cxn modelId="{9CE2EBB9-87B9-41CC-ADFE-CD4B2749BD2E}" type="presParOf" srcId="{C9562A73-37A0-4500-B764-2CCA331EADF1}" destId="{31EA9DCD-074F-48CC-B06A-23B334513027}" srcOrd="4" destOrd="0" presId="urn:microsoft.com/office/officeart/2018/2/layout/IconVerticalSolidList"/>
    <dgm:cxn modelId="{355967B7-0BCD-4988-8F9F-F701C08EDB4D}" type="presParOf" srcId="{31EA9DCD-074F-48CC-B06A-23B334513027}" destId="{1C482F6A-399A-407C-8734-B6151BBE4E04}" srcOrd="0" destOrd="0" presId="urn:microsoft.com/office/officeart/2018/2/layout/IconVerticalSolidList"/>
    <dgm:cxn modelId="{8ACD431D-26E9-4CE0-A02B-124E88969552}" type="presParOf" srcId="{31EA9DCD-074F-48CC-B06A-23B334513027}" destId="{1A15CA3C-9860-4F12-990C-E81CBE2166E1}" srcOrd="1" destOrd="0" presId="urn:microsoft.com/office/officeart/2018/2/layout/IconVerticalSolidList"/>
    <dgm:cxn modelId="{23D8A3D1-AE82-473E-A075-73AEB1117898}" type="presParOf" srcId="{31EA9DCD-074F-48CC-B06A-23B334513027}" destId="{4EA8E785-9F41-48FD-A9C1-583C4D750635}" srcOrd="2" destOrd="0" presId="urn:microsoft.com/office/officeart/2018/2/layout/IconVerticalSolidList"/>
    <dgm:cxn modelId="{53DC538C-DE0D-4D90-84A3-6BDB327F8AF5}" type="presParOf" srcId="{31EA9DCD-074F-48CC-B06A-23B334513027}" destId="{5F88FC83-F48C-4A3E-AFAB-D0C1DBA88296}" srcOrd="3" destOrd="0" presId="urn:microsoft.com/office/officeart/2018/2/layout/IconVerticalSolidList"/>
    <dgm:cxn modelId="{671492AB-E3E6-4349-9FBE-846EC214DC98}" type="presParOf" srcId="{C9562A73-37A0-4500-B764-2CCA331EADF1}" destId="{119E457E-508B-4611-8C04-390F329DCBD6}" srcOrd="5" destOrd="0" presId="urn:microsoft.com/office/officeart/2018/2/layout/IconVerticalSolidList"/>
    <dgm:cxn modelId="{4D36FFD6-8767-4779-AD87-57545C0B2C67}" type="presParOf" srcId="{C9562A73-37A0-4500-B764-2CCA331EADF1}" destId="{1D9E14B5-DA4B-4652-939C-7A830C21C3E5}" srcOrd="6" destOrd="0" presId="urn:microsoft.com/office/officeart/2018/2/layout/IconVerticalSolidList"/>
    <dgm:cxn modelId="{036C1B8D-E19C-4A5B-BCC4-68FA48C13D02}" type="presParOf" srcId="{1D9E14B5-DA4B-4652-939C-7A830C21C3E5}" destId="{8F039A01-41DD-4995-9F6F-A550E84B1887}" srcOrd="0" destOrd="0" presId="urn:microsoft.com/office/officeart/2018/2/layout/IconVerticalSolidList"/>
    <dgm:cxn modelId="{F0527FF2-461A-4841-9F23-C90E9E303933}" type="presParOf" srcId="{1D9E14B5-DA4B-4652-939C-7A830C21C3E5}" destId="{EA82C430-0137-4CE7-BD9D-E0A7B3A48551}" srcOrd="1" destOrd="0" presId="urn:microsoft.com/office/officeart/2018/2/layout/IconVerticalSolidList"/>
    <dgm:cxn modelId="{26134940-EA98-4D85-A131-59BF9B196BC6}" type="presParOf" srcId="{1D9E14B5-DA4B-4652-939C-7A830C21C3E5}" destId="{BA641219-4C0C-4FF1-A818-00E10E7A7BA9}" srcOrd="2" destOrd="0" presId="urn:microsoft.com/office/officeart/2018/2/layout/IconVerticalSolidList"/>
    <dgm:cxn modelId="{24D35CA6-D33E-451E-9415-EA78A2C7F5E6}" type="presParOf" srcId="{1D9E14B5-DA4B-4652-939C-7A830C21C3E5}" destId="{1082E311-D28F-4A0A-BE4A-33CF4A697DA3}" srcOrd="3" destOrd="0" presId="urn:microsoft.com/office/officeart/2018/2/layout/IconVerticalSolidList"/>
    <dgm:cxn modelId="{ECFB3BF3-8AA0-4985-949A-52A124C1992E}" type="presParOf" srcId="{C9562A73-37A0-4500-B764-2CCA331EADF1}" destId="{EFB957C7-783E-4B83-8AE4-7E3D8DA067C9}" srcOrd="7" destOrd="0" presId="urn:microsoft.com/office/officeart/2018/2/layout/IconVerticalSolidList"/>
    <dgm:cxn modelId="{90430964-B343-420D-BE93-AE4C38AFDFC3}" type="presParOf" srcId="{C9562A73-37A0-4500-B764-2CCA331EADF1}" destId="{F4ADCA73-8CF2-432C-A7D2-284068A42DB2}" srcOrd="8" destOrd="0" presId="urn:microsoft.com/office/officeart/2018/2/layout/IconVerticalSolidList"/>
    <dgm:cxn modelId="{F6BDBD52-CDEC-420E-BD76-68DC13D99DF5}" type="presParOf" srcId="{F4ADCA73-8CF2-432C-A7D2-284068A42DB2}" destId="{9D2E1E0D-54B6-4EC6-BB5A-DA3D7380B548}" srcOrd="0" destOrd="0" presId="urn:microsoft.com/office/officeart/2018/2/layout/IconVerticalSolidList"/>
    <dgm:cxn modelId="{DF0E5695-ECD5-48AB-9947-ECC1E25515D0}" type="presParOf" srcId="{F4ADCA73-8CF2-432C-A7D2-284068A42DB2}" destId="{21C0054D-2B1F-4CBD-B932-AF02AF8831D1}" srcOrd="1" destOrd="0" presId="urn:microsoft.com/office/officeart/2018/2/layout/IconVerticalSolidList"/>
    <dgm:cxn modelId="{B8AA659C-D346-420A-986E-D16F6AD985E3}" type="presParOf" srcId="{F4ADCA73-8CF2-432C-A7D2-284068A42DB2}" destId="{B59DDAB2-87F1-454B-A97C-97464C9FA549}" srcOrd="2" destOrd="0" presId="urn:microsoft.com/office/officeart/2018/2/layout/IconVerticalSolidList"/>
    <dgm:cxn modelId="{233BBA1D-AAD6-48DE-851E-C1D7E82DF9F6}" type="presParOf" srcId="{F4ADCA73-8CF2-432C-A7D2-284068A42DB2}" destId="{7856C6FC-3A36-47D7-B028-FA2607310CBC}" srcOrd="3" destOrd="0" presId="urn:microsoft.com/office/officeart/2018/2/layout/IconVerticalSolidList"/>
    <dgm:cxn modelId="{D9CD4C50-E716-441E-837F-6E7F8BED9389}" type="presParOf" srcId="{C9562A73-37A0-4500-B764-2CCA331EADF1}" destId="{DD2BFCF3-B761-40E7-8A2E-D8A4441AF526}" srcOrd="9" destOrd="0" presId="urn:microsoft.com/office/officeart/2018/2/layout/IconVerticalSolidList"/>
    <dgm:cxn modelId="{F94C0648-250F-41AB-A66C-93499ABA5C97}" type="presParOf" srcId="{C9562A73-37A0-4500-B764-2CCA331EADF1}" destId="{647689A3-035B-4039-A4A9-1E9565E7DC6A}" srcOrd="10" destOrd="0" presId="urn:microsoft.com/office/officeart/2018/2/layout/IconVerticalSolidList"/>
    <dgm:cxn modelId="{3C090F23-4713-4629-B653-7F1C9B504D32}" type="presParOf" srcId="{647689A3-035B-4039-A4A9-1E9565E7DC6A}" destId="{82B0B8CC-ABE7-4E7C-AD9A-2751EB091364}" srcOrd="0" destOrd="0" presId="urn:microsoft.com/office/officeart/2018/2/layout/IconVerticalSolidList"/>
    <dgm:cxn modelId="{39FA1630-FFBC-4397-994F-DC94A88BEEF2}" type="presParOf" srcId="{647689A3-035B-4039-A4A9-1E9565E7DC6A}" destId="{41B69D28-21EA-40D1-9451-A7A2A09B6BEE}" srcOrd="1" destOrd="0" presId="urn:microsoft.com/office/officeart/2018/2/layout/IconVerticalSolidList"/>
    <dgm:cxn modelId="{415EDEF0-1282-4D4C-A34C-DA7459CA8BEC}" type="presParOf" srcId="{647689A3-035B-4039-A4A9-1E9565E7DC6A}" destId="{26852311-C379-4355-B621-8AD8602D5D3C}" srcOrd="2" destOrd="0" presId="urn:microsoft.com/office/officeart/2018/2/layout/IconVerticalSolidList"/>
    <dgm:cxn modelId="{219D56A2-EF2E-43D8-A9A7-A817F34BF1D0}" type="presParOf" srcId="{647689A3-035B-4039-A4A9-1E9565E7DC6A}" destId="{73182043-B21C-49C6-A4AD-6A1898E29CB5}" srcOrd="3" destOrd="0" presId="urn:microsoft.com/office/officeart/2018/2/layout/IconVerticalSolidList"/>
    <dgm:cxn modelId="{97CC6FD6-7801-4258-AC69-E7CAA6C09AB3}" type="presParOf" srcId="{C9562A73-37A0-4500-B764-2CCA331EADF1}" destId="{87C8848E-0B24-4E00-AE86-A3762A2A06A5}" srcOrd="11" destOrd="0" presId="urn:microsoft.com/office/officeart/2018/2/layout/IconVerticalSolidList"/>
    <dgm:cxn modelId="{D3EE6D10-E015-4CFF-88EA-4D387EF69537}" type="presParOf" srcId="{C9562A73-37A0-4500-B764-2CCA331EADF1}" destId="{C688FADF-215B-49BE-BF38-D81A122BF4FD}" srcOrd="12" destOrd="0" presId="urn:microsoft.com/office/officeart/2018/2/layout/IconVerticalSolidList"/>
    <dgm:cxn modelId="{07C58EFC-251F-46D7-B86F-EC11093B4BE5}" type="presParOf" srcId="{C688FADF-215B-49BE-BF38-D81A122BF4FD}" destId="{E7E7E846-19E8-495E-B37F-7639523C33A6}" srcOrd="0" destOrd="0" presId="urn:microsoft.com/office/officeart/2018/2/layout/IconVerticalSolidList"/>
    <dgm:cxn modelId="{E6AF3BB7-B145-4E4A-BAE9-6DB458E1471E}" type="presParOf" srcId="{C688FADF-215B-49BE-BF38-D81A122BF4FD}" destId="{092703B8-27CE-48E5-AFB9-BF391F1328C1}" srcOrd="1" destOrd="0" presId="urn:microsoft.com/office/officeart/2018/2/layout/IconVerticalSolidList"/>
    <dgm:cxn modelId="{6E03BC1D-9A62-4D4C-8FCB-69A5DD52F817}" type="presParOf" srcId="{C688FADF-215B-49BE-BF38-D81A122BF4FD}" destId="{E994EA48-ED76-4659-BE75-4F985C0F7721}" srcOrd="2" destOrd="0" presId="urn:microsoft.com/office/officeart/2018/2/layout/IconVerticalSolidList"/>
    <dgm:cxn modelId="{7ACD0122-D62E-409E-A8ED-795E4461A303}" type="presParOf" srcId="{C688FADF-215B-49BE-BF38-D81A122BF4FD}" destId="{6374E88A-BB73-4FDC-8D8D-CD0269D1AB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18FD1F-55F7-4C03-B703-A809CDC4FD1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2A611EA-20F0-4AC1-BA86-A7E7B184FBD2}">
      <dgm:prSet/>
      <dgm:spPr/>
      <dgm:t>
        <a:bodyPr/>
        <a:lstStyle/>
        <a:p>
          <a:r>
            <a:rPr lang="en-US"/>
            <a:t>Within the </a:t>
          </a:r>
          <a:r>
            <a:rPr lang="en-US" u="sng"/>
            <a:t>thylakoid</a:t>
          </a:r>
          <a:r>
            <a:rPr lang="en-US"/>
            <a:t> membrane is chlorophyll, which absorbs solar energy</a:t>
          </a:r>
        </a:p>
      </dgm:t>
    </dgm:pt>
    <dgm:pt modelId="{88B83FFB-66E7-4DDA-9CE8-DFC33B9E5D0C}" type="parTrans" cxnId="{F2638F32-7119-499F-9CE5-B26C3A2397DA}">
      <dgm:prSet/>
      <dgm:spPr/>
      <dgm:t>
        <a:bodyPr/>
        <a:lstStyle/>
        <a:p>
          <a:endParaRPr lang="en-US"/>
        </a:p>
      </dgm:t>
    </dgm:pt>
    <dgm:pt modelId="{F933755B-A6EC-485C-8440-2FF06692DF9E}" type="sibTrans" cxnId="{F2638F32-7119-499F-9CE5-B26C3A2397DA}">
      <dgm:prSet/>
      <dgm:spPr/>
      <dgm:t>
        <a:bodyPr/>
        <a:lstStyle/>
        <a:p>
          <a:endParaRPr lang="en-US"/>
        </a:p>
      </dgm:t>
    </dgm:pt>
    <dgm:pt modelId="{6846A0C0-83D3-4573-A050-139BBB15A207}">
      <dgm:prSet/>
      <dgm:spPr/>
      <dgm:t>
        <a:bodyPr/>
        <a:lstStyle/>
        <a:p>
          <a:r>
            <a:rPr lang="en-US"/>
            <a:t>The </a:t>
          </a:r>
          <a:r>
            <a:rPr lang="en-US" u="sng"/>
            <a:t>thylakoid</a:t>
          </a:r>
          <a:r>
            <a:rPr lang="en-US"/>
            <a:t> discs are divided into two photosystems (PS1 and PS2); they are named because of the order they were discovered not the order they occur in!</a:t>
          </a:r>
        </a:p>
      </dgm:t>
    </dgm:pt>
    <dgm:pt modelId="{6A74D36A-0F49-430D-BB2E-4F3AC294850F}" type="parTrans" cxnId="{6393E1CB-7271-4A19-ABD1-4BFCD73A7D7C}">
      <dgm:prSet/>
      <dgm:spPr/>
      <dgm:t>
        <a:bodyPr/>
        <a:lstStyle/>
        <a:p>
          <a:endParaRPr lang="en-US"/>
        </a:p>
      </dgm:t>
    </dgm:pt>
    <dgm:pt modelId="{942565C4-C964-41D8-959A-5A0FAF4FE533}" type="sibTrans" cxnId="{6393E1CB-7271-4A19-ABD1-4BFCD73A7D7C}">
      <dgm:prSet/>
      <dgm:spPr/>
      <dgm:t>
        <a:bodyPr/>
        <a:lstStyle/>
        <a:p>
          <a:endParaRPr lang="en-US"/>
        </a:p>
      </dgm:t>
    </dgm:pt>
    <dgm:pt modelId="{D7DE8A32-A9D0-42EE-BB2E-1A489B7364F8}">
      <dgm:prSet/>
      <dgm:spPr/>
      <dgm:t>
        <a:bodyPr/>
        <a:lstStyle/>
        <a:p>
          <a:r>
            <a:rPr lang="en-US"/>
            <a:t>Each Photosystem contains a molecule that accepts electrons (chlorophyll ‘a’), called a reaction center</a:t>
          </a:r>
        </a:p>
      </dgm:t>
    </dgm:pt>
    <dgm:pt modelId="{63EF6A52-AEB9-4303-A3D3-B17A7A172935}" type="parTrans" cxnId="{4D16E19C-DFFA-491C-9289-897C255B3D02}">
      <dgm:prSet/>
      <dgm:spPr/>
      <dgm:t>
        <a:bodyPr/>
        <a:lstStyle/>
        <a:p>
          <a:endParaRPr lang="en-US"/>
        </a:p>
      </dgm:t>
    </dgm:pt>
    <dgm:pt modelId="{22D05660-E7D1-4527-8E2C-426FFF0627C3}" type="sibTrans" cxnId="{4D16E19C-DFFA-491C-9289-897C255B3D02}">
      <dgm:prSet/>
      <dgm:spPr/>
      <dgm:t>
        <a:bodyPr/>
        <a:lstStyle/>
        <a:p>
          <a:endParaRPr lang="en-US"/>
        </a:p>
      </dgm:t>
    </dgm:pt>
    <dgm:pt modelId="{8A40C884-85A3-41C5-86F1-17E00A63BCA4}" type="pres">
      <dgm:prSet presAssocID="{3618FD1F-55F7-4C03-B703-A809CDC4FD11}" presName="linear" presStyleCnt="0">
        <dgm:presLayoutVars>
          <dgm:animLvl val="lvl"/>
          <dgm:resizeHandles val="exact"/>
        </dgm:presLayoutVars>
      </dgm:prSet>
      <dgm:spPr/>
    </dgm:pt>
    <dgm:pt modelId="{94E97868-3043-4A64-93DA-5D19443F20BF}" type="pres">
      <dgm:prSet presAssocID="{32A611EA-20F0-4AC1-BA86-A7E7B184FBD2}" presName="parentText" presStyleLbl="node1" presStyleIdx="0" presStyleCnt="3">
        <dgm:presLayoutVars>
          <dgm:chMax val="0"/>
          <dgm:bulletEnabled val="1"/>
        </dgm:presLayoutVars>
      </dgm:prSet>
      <dgm:spPr/>
    </dgm:pt>
    <dgm:pt modelId="{EDCEC7B7-C421-48BE-8340-13D16E7EFF53}" type="pres">
      <dgm:prSet presAssocID="{F933755B-A6EC-485C-8440-2FF06692DF9E}" presName="spacer" presStyleCnt="0"/>
      <dgm:spPr/>
    </dgm:pt>
    <dgm:pt modelId="{F1FDD0CC-D1C1-4B1C-A6F0-4596885E3D65}" type="pres">
      <dgm:prSet presAssocID="{6846A0C0-83D3-4573-A050-139BBB15A207}" presName="parentText" presStyleLbl="node1" presStyleIdx="1" presStyleCnt="3">
        <dgm:presLayoutVars>
          <dgm:chMax val="0"/>
          <dgm:bulletEnabled val="1"/>
        </dgm:presLayoutVars>
      </dgm:prSet>
      <dgm:spPr/>
    </dgm:pt>
    <dgm:pt modelId="{8CA58880-2019-4117-BE04-0B203025B678}" type="pres">
      <dgm:prSet presAssocID="{942565C4-C964-41D8-959A-5A0FAF4FE533}" presName="spacer" presStyleCnt="0"/>
      <dgm:spPr/>
    </dgm:pt>
    <dgm:pt modelId="{184322F4-48B2-434F-932D-92B7841D1C3D}" type="pres">
      <dgm:prSet presAssocID="{D7DE8A32-A9D0-42EE-BB2E-1A489B7364F8}" presName="parentText" presStyleLbl="node1" presStyleIdx="2" presStyleCnt="3">
        <dgm:presLayoutVars>
          <dgm:chMax val="0"/>
          <dgm:bulletEnabled val="1"/>
        </dgm:presLayoutVars>
      </dgm:prSet>
      <dgm:spPr/>
    </dgm:pt>
  </dgm:ptLst>
  <dgm:cxnLst>
    <dgm:cxn modelId="{F2638F32-7119-499F-9CE5-B26C3A2397DA}" srcId="{3618FD1F-55F7-4C03-B703-A809CDC4FD11}" destId="{32A611EA-20F0-4AC1-BA86-A7E7B184FBD2}" srcOrd="0" destOrd="0" parTransId="{88B83FFB-66E7-4DDA-9CE8-DFC33B9E5D0C}" sibTransId="{F933755B-A6EC-485C-8440-2FF06692DF9E}"/>
    <dgm:cxn modelId="{B8CA5151-66BE-4BBA-810C-B6BB19F7770C}" type="presOf" srcId="{D7DE8A32-A9D0-42EE-BB2E-1A489B7364F8}" destId="{184322F4-48B2-434F-932D-92B7841D1C3D}" srcOrd="0" destOrd="0" presId="urn:microsoft.com/office/officeart/2005/8/layout/vList2"/>
    <dgm:cxn modelId="{B852538A-75A5-4881-BCCF-B16677D2C00D}" type="presOf" srcId="{6846A0C0-83D3-4573-A050-139BBB15A207}" destId="{F1FDD0CC-D1C1-4B1C-A6F0-4596885E3D65}" srcOrd="0" destOrd="0" presId="urn:microsoft.com/office/officeart/2005/8/layout/vList2"/>
    <dgm:cxn modelId="{C67E4A8F-EC72-4088-9DAE-1651B9639A6D}" type="presOf" srcId="{32A611EA-20F0-4AC1-BA86-A7E7B184FBD2}" destId="{94E97868-3043-4A64-93DA-5D19443F20BF}" srcOrd="0" destOrd="0" presId="urn:microsoft.com/office/officeart/2005/8/layout/vList2"/>
    <dgm:cxn modelId="{4D16E19C-DFFA-491C-9289-897C255B3D02}" srcId="{3618FD1F-55F7-4C03-B703-A809CDC4FD11}" destId="{D7DE8A32-A9D0-42EE-BB2E-1A489B7364F8}" srcOrd="2" destOrd="0" parTransId="{63EF6A52-AEB9-4303-A3D3-B17A7A172935}" sibTransId="{22D05660-E7D1-4527-8E2C-426FFF0627C3}"/>
    <dgm:cxn modelId="{6393E1CB-7271-4A19-ABD1-4BFCD73A7D7C}" srcId="{3618FD1F-55F7-4C03-B703-A809CDC4FD11}" destId="{6846A0C0-83D3-4573-A050-139BBB15A207}" srcOrd="1" destOrd="0" parTransId="{6A74D36A-0F49-430D-BB2E-4F3AC294850F}" sibTransId="{942565C4-C964-41D8-959A-5A0FAF4FE533}"/>
    <dgm:cxn modelId="{6591ECE2-0CE1-4F9B-8CB9-E0BF3F759FB3}" type="presOf" srcId="{3618FD1F-55F7-4C03-B703-A809CDC4FD11}" destId="{8A40C884-85A3-41C5-86F1-17E00A63BCA4}" srcOrd="0" destOrd="0" presId="urn:microsoft.com/office/officeart/2005/8/layout/vList2"/>
    <dgm:cxn modelId="{8BB80654-05C2-4986-BB2F-BFA9FB995B76}" type="presParOf" srcId="{8A40C884-85A3-41C5-86F1-17E00A63BCA4}" destId="{94E97868-3043-4A64-93DA-5D19443F20BF}" srcOrd="0" destOrd="0" presId="urn:microsoft.com/office/officeart/2005/8/layout/vList2"/>
    <dgm:cxn modelId="{118A8469-411F-4E8E-B269-F135D3DBA954}" type="presParOf" srcId="{8A40C884-85A3-41C5-86F1-17E00A63BCA4}" destId="{EDCEC7B7-C421-48BE-8340-13D16E7EFF53}" srcOrd="1" destOrd="0" presId="urn:microsoft.com/office/officeart/2005/8/layout/vList2"/>
    <dgm:cxn modelId="{9C8B41F7-8E76-463E-8700-7252D3DC63F5}" type="presParOf" srcId="{8A40C884-85A3-41C5-86F1-17E00A63BCA4}" destId="{F1FDD0CC-D1C1-4B1C-A6F0-4596885E3D65}" srcOrd="2" destOrd="0" presId="urn:microsoft.com/office/officeart/2005/8/layout/vList2"/>
    <dgm:cxn modelId="{F2041E7D-0252-4299-A176-B28B03CFF05F}" type="presParOf" srcId="{8A40C884-85A3-41C5-86F1-17E00A63BCA4}" destId="{8CA58880-2019-4117-BE04-0B203025B678}" srcOrd="3" destOrd="0" presId="urn:microsoft.com/office/officeart/2005/8/layout/vList2"/>
    <dgm:cxn modelId="{376AF340-0051-424C-9BD9-F963049048D2}" type="presParOf" srcId="{8A40C884-85A3-41C5-86F1-17E00A63BCA4}" destId="{184322F4-48B2-434F-932D-92B7841D1C3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877862-6543-4E4D-95EB-2BD8F62278F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8E7D2E4-73A3-4C6A-82D9-E74D5A816E4A}">
      <dgm:prSet/>
      <dgm:spPr/>
      <dgm:t>
        <a:bodyPr/>
        <a:lstStyle/>
        <a:p>
          <a:r>
            <a:rPr lang="en-US"/>
            <a:t>When a reaction center has received the energy passing onto it, an electron in the center becomes ‘excited’ (raised to a higher energy level)</a:t>
          </a:r>
        </a:p>
      </dgm:t>
    </dgm:pt>
    <dgm:pt modelId="{C1731368-CEB9-4205-96F3-1ED40FE35F35}" type="parTrans" cxnId="{4E36F6B7-E519-435E-9688-34998C5EB5C8}">
      <dgm:prSet/>
      <dgm:spPr/>
      <dgm:t>
        <a:bodyPr/>
        <a:lstStyle/>
        <a:p>
          <a:endParaRPr lang="en-US"/>
        </a:p>
      </dgm:t>
    </dgm:pt>
    <dgm:pt modelId="{E6405702-BA76-426A-B484-4DFCABB53A44}" type="sibTrans" cxnId="{4E36F6B7-E519-435E-9688-34998C5EB5C8}">
      <dgm:prSet/>
      <dgm:spPr/>
      <dgm:t>
        <a:bodyPr/>
        <a:lstStyle/>
        <a:p>
          <a:endParaRPr lang="en-US"/>
        </a:p>
      </dgm:t>
    </dgm:pt>
    <dgm:pt modelId="{8633332D-3D65-408F-B863-56D59F5C63E3}">
      <dgm:prSet/>
      <dgm:spPr/>
      <dgm:t>
        <a:bodyPr/>
        <a:lstStyle/>
        <a:p>
          <a:r>
            <a:rPr lang="en-US"/>
            <a:t>This electron is then passed to an electron accepting molecule which becomes reduced (GER!)</a:t>
          </a:r>
        </a:p>
      </dgm:t>
    </dgm:pt>
    <dgm:pt modelId="{FCD2133F-5D1D-4582-BA38-8C8630612734}" type="parTrans" cxnId="{C61D7672-770B-451E-9389-DA522DE0BD3E}">
      <dgm:prSet/>
      <dgm:spPr/>
      <dgm:t>
        <a:bodyPr/>
        <a:lstStyle/>
        <a:p>
          <a:endParaRPr lang="en-US"/>
        </a:p>
      </dgm:t>
    </dgm:pt>
    <dgm:pt modelId="{2D191D58-45F6-466D-9633-A6499102F883}" type="sibTrans" cxnId="{C61D7672-770B-451E-9389-DA522DE0BD3E}">
      <dgm:prSet/>
      <dgm:spPr/>
      <dgm:t>
        <a:bodyPr/>
        <a:lstStyle/>
        <a:p>
          <a:endParaRPr lang="en-US"/>
        </a:p>
      </dgm:t>
    </dgm:pt>
    <dgm:pt modelId="{39D857E4-DF0F-4A6E-A0A3-4CDFA38AD2A5}">
      <dgm:prSet/>
      <dgm:spPr/>
      <dgm:t>
        <a:bodyPr/>
        <a:lstStyle/>
        <a:p>
          <a:r>
            <a:rPr lang="en-US"/>
            <a:t>Page 173 of your text has a great illustration! Lets have a look!</a:t>
          </a:r>
        </a:p>
      </dgm:t>
    </dgm:pt>
    <dgm:pt modelId="{98AB29F1-C1C6-41AF-90CE-146C124F4761}" type="parTrans" cxnId="{A464BC63-9248-4D73-A4CD-C0F2791A349B}">
      <dgm:prSet/>
      <dgm:spPr/>
      <dgm:t>
        <a:bodyPr/>
        <a:lstStyle/>
        <a:p>
          <a:endParaRPr lang="en-US"/>
        </a:p>
      </dgm:t>
    </dgm:pt>
    <dgm:pt modelId="{D968CC4E-95FE-46AC-AFAC-36A4A88CA96B}" type="sibTrans" cxnId="{A464BC63-9248-4D73-A4CD-C0F2791A349B}">
      <dgm:prSet/>
      <dgm:spPr/>
      <dgm:t>
        <a:bodyPr/>
        <a:lstStyle/>
        <a:p>
          <a:endParaRPr lang="en-US"/>
        </a:p>
      </dgm:t>
    </dgm:pt>
    <dgm:pt modelId="{17331029-B6FD-4425-9C4C-AFF86F4560B4}" type="pres">
      <dgm:prSet presAssocID="{AE877862-6543-4E4D-95EB-2BD8F62278F9}" presName="linear" presStyleCnt="0">
        <dgm:presLayoutVars>
          <dgm:animLvl val="lvl"/>
          <dgm:resizeHandles val="exact"/>
        </dgm:presLayoutVars>
      </dgm:prSet>
      <dgm:spPr/>
    </dgm:pt>
    <dgm:pt modelId="{0692A85A-B910-4C60-948A-6E1A5818B232}" type="pres">
      <dgm:prSet presAssocID="{F8E7D2E4-73A3-4C6A-82D9-E74D5A816E4A}" presName="parentText" presStyleLbl="node1" presStyleIdx="0" presStyleCnt="3">
        <dgm:presLayoutVars>
          <dgm:chMax val="0"/>
          <dgm:bulletEnabled val="1"/>
        </dgm:presLayoutVars>
      </dgm:prSet>
      <dgm:spPr/>
    </dgm:pt>
    <dgm:pt modelId="{9247EC76-598C-4AA9-AE7F-C8296F209954}" type="pres">
      <dgm:prSet presAssocID="{E6405702-BA76-426A-B484-4DFCABB53A44}" presName="spacer" presStyleCnt="0"/>
      <dgm:spPr/>
    </dgm:pt>
    <dgm:pt modelId="{E3D191D0-89B8-46BE-B578-BC5DF4347932}" type="pres">
      <dgm:prSet presAssocID="{8633332D-3D65-408F-B863-56D59F5C63E3}" presName="parentText" presStyleLbl="node1" presStyleIdx="1" presStyleCnt="3">
        <dgm:presLayoutVars>
          <dgm:chMax val="0"/>
          <dgm:bulletEnabled val="1"/>
        </dgm:presLayoutVars>
      </dgm:prSet>
      <dgm:spPr/>
    </dgm:pt>
    <dgm:pt modelId="{C657B78F-78EA-4FF0-92F1-2669078320FE}" type="pres">
      <dgm:prSet presAssocID="{2D191D58-45F6-466D-9633-A6499102F883}" presName="spacer" presStyleCnt="0"/>
      <dgm:spPr/>
    </dgm:pt>
    <dgm:pt modelId="{2C4BBB1A-3D49-4272-A362-395648395E8C}" type="pres">
      <dgm:prSet presAssocID="{39D857E4-DF0F-4A6E-A0A3-4CDFA38AD2A5}" presName="parentText" presStyleLbl="node1" presStyleIdx="2" presStyleCnt="3">
        <dgm:presLayoutVars>
          <dgm:chMax val="0"/>
          <dgm:bulletEnabled val="1"/>
        </dgm:presLayoutVars>
      </dgm:prSet>
      <dgm:spPr/>
    </dgm:pt>
  </dgm:ptLst>
  <dgm:cxnLst>
    <dgm:cxn modelId="{ACF7121E-26F0-4DC1-962D-D0CCEA4BCD56}" type="presOf" srcId="{8633332D-3D65-408F-B863-56D59F5C63E3}" destId="{E3D191D0-89B8-46BE-B578-BC5DF4347932}" srcOrd="0" destOrd="0" presId="urn:microsoft.com/office/officeart/2005/8/layout/vList2"/>
    <dgm:cxn modelId="{A464BC63-9248-4D73-A4CD-C0F2791A349B}" srcId="{AE877862-6543-4E4D-95EB-2BD8F62278F9}" destId="{39D857E4-DF0F-4A6E-A0A3-4CDFA38AD2A5}" srcOrd="2" destOrd="0" parTransId="{98AB29F1-C1C6-41AF-90CE-146C124F4761}" sibTransId="{D968CC4E-95FE-46AC-AFAC-36A4A88CA96B}"/>
    <dgm:cxn modelId="{2EA67D4C-AF5F-4BCE-8612-179A2CEF8628}" type="presOf" srcId="{F8E7D2E4-73A3-4C6A-82D9-E74D5A816E4A}" destId="{0692A85A-B910-4C60-948A-6E1A5818B232}" srcOrd="0" destOrd="0" presId="urn:microsoft.com/office/officeart/2005/8/layout/vList2"/>
    <dgm:cxn modelId="{C61D7672-770B-451E-9389-DA522DE0BD3E}" srcId="{AE877862-6543-4E4D-95EB-2BD8F62278F9}" destId="{8633332D-3D65-408F-B863-56D59F5C63E3}" srcOrd="1" destOrd="0" parTransId="{FCD2133F-5D1D-4582-BA38-8C8630612734}" sibTransId="{2D191D58-45F6-466D-9633-A6499102F883}"/>
    <dgm:cxn modelId="{719B49B0-5489-4BB5-ADA1-422C1060C30B}" type="presOf" srcId="{AE877862-6543-4E4D-95EB-2BD8F62278F9}" destId="{17331029-B6FD-4425-9C4C-AFF86F4560B4}" srcOrd="0" destOrd="0" presId="urn:microsoft.com/office/officeart/2005/8/layout/vList2"/>
    <dgm:cxn modelId="{4E36F6B7-E519-435E-9688-34998C5EB5C8}" srcId="{AE877862-6543-4E4D-95EB-2BD8F62278F9}" destId="{F8E7D2E4-73A3-4C6A-82D9-E74D5A816E4A}" srcOrd="0" destOrd="0" parTransId="{C1731368-CEB9-4205-96F3-1ED40FE35F35}" sibTransId="{E6405702-BA76-426A-B484-4DFCABB53A44}"/>
    <dgm:cxn modelId="{033A37CA-A8A7-434C-A1B6-7989C0D13B5A}" type="presOf" srcId="{39D857E4-DF0F-4A6E-A0A3-4CDFA38AD2A5}" destId="{2C4BBB1A-3D49-4272-A362-395648395E8C}" srcOrd="0" destOrd="0" presId="urn:microsoft.com/office/officeart/2005/8/layout/vList2"/>
    <dgm:cxn modelId="{A84CFC42-D115-4C91-BCD6-8369EED2D1CD}" type="presParOf" srcId="{17331029-B6FD-4425-9C4C-AFF86F4560B4}" destId="{0692A85A-B910-4C60-948A-6E1A5818B232}" srcOrd="0" destOrd="0" presId="urn:microsoft.com/office/officeart/2005/8/layout/vList2"/>
    <dgm:cxn modelId="{4A9FA907-42DE-4B59-8C4B-051B9F5F18D3}" type="presParOf" srcId="{17331029-B6FD-4425-9C4C-AFF86F4560B4}" destId="{9247EC76-598C-4AA9-AE7F-C8296F209954}" srcOrd="1" destOrd="0" presId="urn:microsoft.com/office/officeart/2005/8/layout/vList2"/>
    <dgm:cxn modelId="{9F0E4397-DDE2-4A86-B14D-72D113F51AED}" type="presParOf" srcId="{17331029-B6FD-4425-9C4C-AFF86F4560B4}" destId="{E3D191D0-89B8-46BE-B578-BC5DF4347932}" srcOrd="2" destOrd="0" presId="urn:microsoft.com/office/officeart/2005/8/layout/vList2"/>
    <dgm:cxn modelId="{31EAA955-0B6F-48D7-B75B-6419C7ED5E20}" type="presParOf" srcId="{17331029-B6FD-4425-9C4C-AFF86F4560B4}" destId="{C657B78F-78EA-4FF0-92F1-2669078320FE}" srcOrd="3" destOrd="0" presId="urn:microsoft.com/office/officeart/2005/8/layout/vList2"/>
    <dgm:cxn modelId="{F0A9ED98-A8F8-48A9-B9A0-284919DEFC75}" type="presParOf" srcId="{17331029-B6FD-4425-9C4C-AFF86F4560B4}" destId="{2C4BBB1A-3D49-4272-A362-395648395E8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8569EC-6C13-4D4B-B10B-8B789D3E69C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8E5C566-ED81-4D95-8EC3-1B6AD86CB3FB}">
      <dgm:prSet/>
      <dgm:spPr/>
      <dgm:t>
        <a:bodyPr/>
        <a:lstStyle/>
        <a:p>
          <a:r>
            <a:rPr lang="en-US"/>
            <a:t>Hydrogen cannot diffuse back across the membrane of stroma from the thylakoid membrane because the membrane is impermeable to the charge</a:t>
          </a:r>
        </a:p>
      </dgm:t>
    </dgm:pt>
    <dgm:pt modelId="{AD4F7FF5-5577-411B-9234-6E9E58C9CA7E}" type="parTrans" cxnId="{EF34076F-77EE-403E-92E0-35F048146511}">
      <dgm:prSet/>
      <dgm:spPr/>
      <dgm:t>
        <a:bodyPr/>
        <a:lstStyle/>
        <a:p>
          <a:endParaRPr lang="en-US"/>
        </a:p>
      </dgm:t>
    </dgm:pt>
    <dgm:pt modelId="{E98F7712-A425-4020-A8F5-8A3245EED046}" type="sibTrans" cxnId="{EF34076F-77EE-403E-92E0-35F048146511}">
      <dgm:prSet/>
      <dgm:spPr/>
      <dgm:t>
        <a:bodyPr/>
        <a:lstStyle/>
        <a:p>
          <a:endParaRPr lang="en-US"/>
        </a:p>
      </dgm:t>
    </dgm:pt>
    <dgm:pt modelId="{7C6A66A5-E111-405E-B3B6-E30D80736A3B}">
      <dgm:prSet/>
      <dgm:spPr/>
      <dgm:t>
        <a:bodyPr/>
        <a:lstStyle/>
        <a:p>
          <a:r>
            <a:rPr lang="en-US"/>
            <a:t>A special structure called </a:t>
          </a:r>
          <a:r>
            <a:rPr lang="en-US" u="sng"/>
            <a:t>ATP</a:t>
          </a:r>
          <a:r>
            <a:rPr lang="en-US"/>
            <a:t> </a:t>
          </a:r>
          <a:r>
            <a:rPr lang="en-US" u="sng"/>
            <a:t>Synthase</a:t>
          </a:r>
          <a:r>
            <a:rPr lang="en-US"/>
            <a:t> provides a pathway for hydrogen!</a:t>
          </a:r>
        </a:p>
      </dgm:t>
    </dgm:pt>
    <dgm:pt modelId="{132FCF9D-41A4-437B-97CA-56022F69150F}" type="parTrans" cxnId="{520E9377-0748-4891-A2D5-E29B15A26BB6}">
      <dgm:prSet/>
      <dgm:spPr/>
      <dgm:t>
        <a:bodyPr/>
        <a:lstStyle/>
        <a:p>
          <a:endParaRPr lang="en-US"/>
        </a:p>
      </dgm:t>
    </dgm:pt>
    <dgm:pt modelId="{35D5C1CC-001E-46B5-B4B2-22EBC056A102}" type="sibTrans" cxnId="{520E9377-0748-4891-A2D5-E29B15A26BB6}">
      <dgm:prSet/>
      <dgm:spPr/>
      <dgm:t>
        <a:bodyPr/>
        <a:lstStyle/>
        <a:p>
          <a:endParaRPr lang="en-US"/>
        </a:p>
      </dgm:t>
    </dgm:pt>
    <dgm:pt modelId="{99C6DA24-4DDB-4B04-AAB1-4865104BFA28}">
      <dgm:prSet/>
      <dgm:spPr/>
      <dgm:t>
        <a:bodyPr/>
        <a:lstStyle/>
        <a:p>
          <a:r>
            <a:rPr lang="en-US"/>
            <a:t>In turn the hydrogen helps ADP become ATP – </a:t>
          </a:r>
          <a:r>
            <a:rPr lang="en-US" i="1" u="sng"/>
            <a:t>chemiosmosis</a:t>
          </a:r>
          <a:r>
            <a:rPr lang="en-US"/>
            <a:t>!</a:t>
          </a:r>
        </a:p>
      </dgm:t>
    </dgm:pt>
    <dgm:pt modelId="{1F2D2AE5-30BB-4967-B06D-33207CD3F054}" type="parTrans" cxnId="{D8BAC4B3-879E-403F-B6A6-6BE57D15EFFA}">
      <dgm:prSet/>
      <dgm:spPr/>
      <dgm:t>
        <a:bodyPr/>
        <a:lstStyle/>
        <a:p>
          <a:endParaRPr lang="en-US"/>
        </a:p>
      </dgm:t>
    </dgm:pt>
    <dgm:pt modelId="{7866E033-CC17-4E05-B68D-DE34030C7C9E}" type="sibTrans" cxnId="{D8BAC4B3-879E-403F-B6A6-6BE57D15EFFA}">
      <dgm:prSet/>
      <dgm:spPr/>
      <dgm:t>
        <a:bodyPr/>
        <a:lstStyle/>
        <a:p>
          <a:endParaRPr lang="en-US"/>
        </a:p>
      </dgm:t>
    </dgm:pt>
    <dgm:pt modelId="{733D59C6-9CD2-478C-87EC-774D33CC3429}" type="pres">
      <dgm:prSet presAssocID="{1B8569EC-6C13-4D4B-B10B-8B789D3E69C7}" presName="vert0" presStyleCnt="0">
        <dgm:presLayoutVars>
          <dgm:dir/>
          <dgm:animOne val="branch"/>
          <dgm:animLvl val="lvl"/>
        </dgm:presLayoutVars>
      </dgm:prSet>
      <dgm:spPr/>
    </dgm:pt>
    <dgm:pt modelId="{2E769CA5-BC5B-48F7-9BAF-75BE644375DA}" type="pres">
      <dgm:prSet presAssocID="{D8E5C566-ED81-4D95-8EC3-1B6AD86CB3FB}" presName="thickLine" presStyleLbl="alignNode1" presStyleIdx="0" presStyleCnt="3"/>
      <dgm:spPr/>
    </dgm:pt>
    <dgm:pt modelId="{12D05D6B-FDFF-4A47-A62B-3C97D8C8C847}" type="pres">
      <dgm:prSet presAssocID="{D8E5C566-ED81-4D95-8EC3-1B6AD86CB3FB}" presName="horz1" presStyleCnt="0"/>
      <dgm:spPr/>
    </dgm:pt>
    <dgm:pt modelId="{0CC304B1-C443-424B-BB53-A092C021CD14}" type="pres">
      <dgm:prSet presAssocID="{D8E5C566-ED81-4D95-8EC3-1B6AD86CB3FB}" presName="tx1" presStyleLbl="revTx" presStyleIdx="0" presStyleCnt="3"/>
      <dgm:spPr/>
    </dgm:pt>
    <dgm:pt modelId="{E8CD0D37-8A56-4148-9A35-C2A9E979142E}" type="pres">
      <dgm:prSet presAssocID="{D8E5C566-ED81-4D95-8EC3-1B6AD86CB3FB}" presName="vert1" presStyleCnt="0"/>
      <dgm:spPr/>
    </dgm:pt>
    <dgm:pt modelId="{6727C8CF-D064-46CC-8DA4-9F90BF131254}" type="pres">
      <dgm:prSet presAssocID="{7C6A66A5-E111-405E-B3B6-E30D80736A3B}" presName="thickLine" presStyleLbl="alignNode1" presStyleIdx="1" presStyleCnt="3"/>
      <dgm:spPr/>
    </dgm:pt>
    <dgm:pt modelId="{C23B3344-2050-471C-99DE-50058995FD3A}" type="pres">
      <dgm:prSet presAssocID="{7C6A66A5-E111-405E-B3B6-E30D80736A3B}" presName="horz1" presStyleCnt="0"/>
      <dgm:spPr/>
    </dgm:pt>
    <dgm:pt modelId="{C3E1AC7C-61CE-4470-8656-48466151FDB6}" type="pres">
      <dgm:prSet presAssocID="{7C6A66A5-E111-405E-B3B6-E30D80736A3B}" presName="tx1" presStyleLbl="revTx" presStyleIdx="1" presStyleCnt="3"/>
      <dgm:spPr/>
    </dgm:pt>
    <dgm:pt modelId="{64464666-548D-41EF-A256-5F87FC849DF2}" type="pres">
      <dgm:prSet presAssocID="{7C6A66A5-E111-405E-B3B6-E30D80736A3B}" presName="vert1" presStyleCnt="0"/>
      <dgm:spPr/>
    </dgm:pt>
    <dgm:pt modelId="{5C4BC82E-C9A5-4E1D-9785-10A2A1407119}" type="pres">
      <dgm:prSet presAssocID="{99C6DA24-4DDB-4B04-AAB1-4865104BFA28}" presName="thickLine" presStyleLbl="alignNode1" presStyleIdx="2" presStyleCnt="3"/>
      <dgm:spPr/>
    </dgm:pt>
    <dgm:pt modelId="{F2DCB603-57CA-42A2-AC75-AE45013BF0F4}" type="pres">
      <dgm:prSet presAssocID="{99C6DA24-4DDB-4B04-AAB1-4865104BFA28}" presName="horz1" presStyleCnt="0"/>
      <dgm:spPr/>
    </dgm:pt>
    <dgm:pt modelId="{D02092A9-00D6-4100-9871-AE8E66F4A8A6}" type="pres">
      <dgm:prSet presAssocID="{99C6DA24-4DDB-4B04-AAB1-4865104BFA28}" presName="tx1" presStyleLbl="revTx" presStyleIdx="2" presStyleCnt="3"/>
      <dgm:spPr/>
    </dgm:pt>
    <dgm:pt modelId="{18AEF409-408E-48BE-99DF-D028D5547CE2}" type="pres">
      <dgm:prSet presAssocID="{99C6DA24-4DDB-4B04-AAB1-4865104BFA28}" presName="vert1" presStyleCnt="0"/>
      <dgm:spPr/>
    </dgm:pt>
  </dgm:ptLst>
  <dgm:cxnLst>
    <dgm:cxn modelId="{268EF106-9863-4DBC-B418-54D4D6D14A84}" type="presOf" srcId="{99C6DA24-4DDB-4B04-AAB1-4865104BFA28}" destId="{D02092A9-00D6-4100-9871-AE8E66F4A8A6}" srcOrd="0" destOrd="0" presId="urn:microsoft.com/office/officeart/2008/layout/LinedList"/>
    <dgm:cxn modelId="{249A3C1D-7B0B-4C07-A752-C6E0A25EF218}" type="presOf" srcId="{D8E5C566-ED81-4D95-8EC3-1B6AD86CB3FB}" destId="{0CC304B1-C443-424B-BB53-A092C021CD14}" srcOrd="0" destOrd="0" presId="urn:microsoft.com/office/officeart/2008/layout/LinedList"/>
    <dgm:cxn modelId="{72C3CE67-B2FF-49A2-84FD-BBA15A561256}" type="presOf" srcId="{7C6A66A5-E111-405E-B3B6-E30D80736A3B}" destId="{C3E1AC7C-61CE-4470-8656-48466151FDB6}" srcOrd="0" destOrd="0" presId="urn:microsoft.com/office/officeart/2008/layout/LinedList"/>
    <dgm:cxn modelId="{EF34076F-77EE-403E-92E0-35F048146511}" srcId="{1B8569EC-6C13-4D4B-B10B-8B789D3E69C7}" destId="{D8E5C566-ED81-4D95-8EC3-1B6AD86CB3FB}" srcOrd="0" destOrd="0" parTransId="{AD4F7FF5-5577-411B-9234-6E9E58C9CA7E}" sibTransId="{E98F7712-A425-4020-A8F5-8A3245EED046}"/>
    <dgm:cxn modelId="{520E9377-0748-4891-A2D5-E29B15A26BB6}" srcId="{1B8569EC-6C13-4D4B-B10B-8B789D3E69C7}" destId="{7C6A66A5-E111-405E-B3B6-E30D80736A3B}" srcOrd="1" destOrd="0" parTransId="{132FCF9D-41A4-437B-97CA-56022F69150F}" sibTransId="{35D5C1CC-001E-46B5-B4B2-22EBC056A102}"/>
    <dgm:cxn modelId="{D8BAC4B3-879E-403F-B6A6-6BE57D15EFFA}" srcId="{1B8569EC-6C13-4D4B-B10B-8B789D3E69C7}" destId="{99C6DA24-4DDB-4B04-AAB1-4865104BFA28}" srcOrd="2" destOrd="0" parTransId="{1F2D2AE5-30BB-4967-B06D-33207CD3F054}" sibTransId="{7866E033-CC17-4E05-B68D-DE34030C7C9E}"/>
    <dgm:cxn modelId="{A7B5BFFB-9A33-4992-B548-3CC7D11435E2}" type="presOf" srcId="{1B8569EC-6C13-4D4B-B10B-8B789D3E69C7}" destId="{733D59C6-9CD2-478C-87EC-774D33CC3429}" srcOrd="0" destOrd="0" presId="urn:microsoft.com/office/officeart/2008/layout/LinedList"/>
    <dgm:cxn modelId="{C0E19D35-5436-4C13-8731-0D17534813EB}" type="presParOf" srcId="{733D59C6-9CD2-478C-87EC-774D33CC3429}" destId="{2E769CA5-BC5B-48F7-9BAF-75BE644375DA}" srcOrd="0" destOrd="0" presId="urn:microsoft.com/office/officeart/2008/layout/LinedList"/>
    <dgm:cxn modelId="{1D59352E-AFAB-4307-A25E-FE910CA4F1C5}" type="presParOf" srcId="{733D59C6-9CD2-478C-87EC-774D33CC3429}" destId="{12D05D6B-FDFF-4A47-A62B-3C97D8C8C847}" srcOrd="1" destOrd="0" presId="urn:microsoft.com/office/officeart/2008/layout/LinedList"/>
    <dgm:cxn modelId="{C2A47FDE-CC00-4E38-BC1F-0C0856EC73B9}" type="presParOf" srcId="{12D05D6B-FDFF-4A47-A62B-3C97D8C8C847}" destId="{0CC304B1-C443-424B-BB53-A092C021CD14}" srcOrd="0" destOrd="0" presId="urn:microsoft.com/office/officeart/2008/layout/LinedList"/>
    <dgm:cxn modelId="{E3F2335F-32F5-4006-913C-5D0019ADB1C1}" type="presParOf" srcId="{12D05D6B-FDFF-4A47-A62B-3C97D8C8C847}" destId="{E8CD0D37-8A56-4148-9A35-C2A9E979142E}" srcOrd="1" destOrd="0" presId="urn:microsoft.com/office/officeart/2008/layout/LinedList"/>
    <dgm:cxn modelId="{E3D87B5E-A70E-431D-92FD-E6DD5CA8FE06}" type="presParOf" srcId="{733D59C6-9CD2-478C-87EC-774D33CC3429}" destId="{6727C8CF-D064-46CC-8DA4-9F90BF131254}" srcOrd="2" destOrd="0" presId="urn:microsoft.com/office/officeart/2008/layout/LinedList"/>
    <dgm:cxn modelId="{1B02B4DF-F8CE-4027-8A56-57359AC41941}" type="presParOf" srcId="{733D59C6-9CD2-478C-87EC-774D33CC3429}" destId="{C23B3344-2050-471C-99DE-50058995FD3A}" srcOrd="3" destOrd="0" presId="urn:microsoft.com/office/officeart/2008/layout/LinedList"/>
    <dgm:cxn modelId="{6E98B6F8-AF45-43D8-8D06-9806D167C270}" type="presParOf" srcId="{C23B3344-2050-471C-99DE-50058995FD3A}" destId="{C3E1AC7C-61CE-4470-8656-48466151FDB6}" srcOrd="0" destOrd="0" presId="urn:microsoft.com/office/officeart/2008/layout/LinedList"/>
    <dgm:cxn modelId="{668F521B-9A2C-492D-96CD-B74EE73BABB3}" type="presParOf" srcId="{C23B3344-2050-471C-99DE-50058995FD3A}" destId="{64464666-548D-41EF-A256-5F87FC849DF2}" srcOrd="1" destOrd="0" presId="urn:microsoft.com/office/officeart/2008/layout/LinedList"/>
    <dgm:cxn modelId="{E46106CF-C5E6-4976-9E9E-3FD2F92360C6}" type="presParOf" srcId="{733D59C6-9CD2-478C-87EC-774D33CC3429}" destId="{5C4BC82E-C9A5-4E1D-9785-10A2A1407119}" srcOrd="4" destOrd="0" presId="urn:microsoft.com/office/officeart/2008/layout/LinedList"/>
    <dgm:cxn modelId="{21A5FE57-BF0F-4E76-B999-EA4652A6B817}" type="presParOf" srcId="{733D59C6-9CD2-478C-87EC-774D33CC3429}" destId="{F2DCB603-57CA-42A2-AC75-AE45013BF0F4}" srcOrd="5" destOrd="0" presId="urn:microsoft.com/office/officeart/2008/layout/LinedList"/>
    <dgm:cxn modelId="{A333D71B-971D-440D-8D1F-581C2C27BBEA}" type="presParOf" srcId="{F2DCB603-57CA-42A2-AC75-AE45013BF0F4}" destId="{D02092A9-00D6-4100-9871-AE8E66F4A8A6}" srcOrd="0" destOrd="0" presId="urn:microsoft.com/office/officeart/2008/layout/LinedList"/>
    <dgm:cxn modelId="{6A177E5E-773E-436F-9652-2987BB23FBEE}" type="presParOf" srcId="{F2DCB603-57CA-42A2-AC75-AE45013BF0F4}" destId="{18AEF409-408E-48BE-99DF-D028D5547C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50179D7-6B5C-4147-AB76-D1652C73F36C}"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6C1D469A-1A02-436D-B2FF-E3511CB429BD}">
      <dgm:prSet/>
      <dgm:spPr/>
      <dgm:t>
        <a:bodyPr/>
        <a:lstStyle/>
        <a:p>
          <a:r>
            <a:rPr lang="en-US"/>
            <a:t>Review and summarize</a:t>
          </a:r>
        </a:p>
      </dgm:t>
    </dgm:pt>
    <dgm:pt modelId="{9FC7A890-6CE2-43E3-8CCC-6957C6B8D5D7}" type="parTrans" cxnId="{F1A45AE2-398E-4875-8D28-C8EE5EB15E4C}">
      <dgm:prSet/>
      <dgm:spPr/>
      <dgm:t>
        <a:bodyPr/>
        <a:lstStyle/>
        <a:p>
          <a:endParaRPr lang="en-US"/>
        </a:p>
      </dgm:t>
    </dgm:pt>
    <dgm:pt modelId="{A45F1FD0-751E-4AED-8009-06C654DBF281}" type="sibTrans" cxnId="{F1A45AE2-398E-4875-8D28-C8EE5EB15E4C}">
      <dgm:prSet/>
      <dgm:spPr/>
      <dgm:t>
        <a:bodyPr/>
        <a:lstStyle/>
        <a:p>
          <a:endParaRPr lang="en-US"/>
        </a:p>
      </dgm:t>
    </dgm:pt>
    <dgm:pt modelId="{F1F02675-645A-41B7-90CD-0A46F6891298}">
      <dgm:prSet/>
      <dgm:spPr/>
      <dgm:t>
        <a:bodyPr/>
        <a:lstStyle/>
        <a:p>
          <a:r>
            <a:rPr lang="en-US"/>
            <a:t>Review and summarize the 4 steps of the light independent reactions of photosynthesis</a:t>
          </a:r>
        </a:p>
      </dgm:t>
    </dgm:pt>
    <dgm:pt modelId="{B54B74F2-495C-4AEC-B0D9-98C14E4D5960}" type="parTrans" cxnId="{1FC9A90B-E088-45C8-AD0A-ACE960D3192C}">
      <dgm:prSet/>
      <dgm:spPr/>
      <dgm:t>
        <a:bodyPr/>
        <a:lstStyle/>
        <a:p>
          <a:endParaRPr lang="en-US"/>
        </a:p>
      </dgm:t>
    </dgm:pt>
    <dgm:pt modelId="{0C2302D7-3F8D-4328-B6FF-8EBF93C852F8}" type="sibTrans" cxnId="{1FC9A90B-E088-45C8-AD0A-ACE960D3192C}">
      <dgm:prSet/>
      <dgm:spPr/>
      <dgm:t>
        <a:bodyPr/>
        <a:lstStyle/>
        <a:p>
          <a:endParaRPr lang="en-US"/>
        </a:p>
      </dgm:t>
    </dgm:pt>
    <dgm:pt modelId="{D2301C62-CC72-4CF0-9E4C-213EC3F32132}">
      <dgm:prSet/>
      <dgm:spPr/>
      <dgm:t>
        <a:bodyPr/>
        <a:lstStyle/>
        <a:p>
          <a:r>
            <a:rPr lang="en-US"/>
            <a:t>Teach</a:t>
          </a:r>
        </a:p>
      </dgm:t>
    </dgm:pt>
    <dgm:pt modelId="{A1179A03-DD49-4060-B69F-BA962453F968}" type="parTrans" cxnId="{3010AB3F-DA3C-4509-9272-9082FA3695DC}">
      <dgm:prSet/>
      <dgm:spPr/>
      <dgm:t>
        <a:bodyPr/>
        <a:lstStyle/>
        <a:p>
          <a:endParaRPr lang="en-US"/>
        </a:p>
      </dgm:t>
    </dgm:pt>
    <dgm:pt modelId="{D9592338-2103-4F1B-9845-CF1D845C7F75}" type="sibTrans" cxnId="{3010AB3F-DA3C-4509-9272-9082FA3695DC}">
      <dgm:prSet/>
      <dgm:spPr/>
      <dgm:t>
        <a:bodyPr/>
        <a:lstStyle/>
        <a:p>
          <a:endParaRPr lang="en-US"/>
        </a:p>
      </dgm:t>
    </dgm:pt>
    <dgm:pt modelId="{698741D2-E366-4A6C-AE3D-8BFE066C8070}">
      <dgm:prSet/>
      <dgm:spPr/>
      <dgm:t>
        <a:bodyPr/>
        <a:lstStyle/>
        <a:p>
          <a:r>
            <a:rPr lang="en-US"/>
            <a:t>Teach some one in class! </a:t>
          </a:r>
        </a:p>
      </dgm:t>
    </dgm:pt>
    <dgm:pt modelId="{F5FAA3A1-B026-43DE-9213-4106FB9A80C5}" type="parTrans" cxnId="{9600A047-93CB-4BD9-9113-2544C9D0D00F}">
      <dgm:prSet/>
      <dgm:spPr/>
      <dgm:t>
        <a:bodyPr/>
        <a:lstStyle/>
        <a:p>
          <a:endParaRPr lang="en-US"/>
        </a:p>
      </dgm:t>
    </dgm:pt>
    <dgm:pt modelId="{C5ABE029-C017-49EC-A34B-39CE163447D6}" type="sibTrans" cxnId="{9600A047-93CB-4BD9-9113-2544C9D0D00F}">
      <dgm:prSet/>
      <dgm:spPr/>
      <dgm:t>
        <a:bodyPr/>
        <a:lstStyle/>
        <a:p>
          <a:endParaRPr lang="en-US"/>
        </a:p>
      </dgm:t>
    </dgm:pt>
    <dgm:pt modelId="{65005C38-128D-40BC-B0BD-C3F59363862E}">
      <dgm:prSet/>
      <dgm:spPr/>
      <dgm:t>
        <a:bodyPr/>
        <a:lstStyle/>
        <a:p>
          <a:r>
            <a:rPr lang="en-US"/>
            <a:t>Pick a partner and explain what you know about it, then have them re-explain the process to you showing what they know about the light independent reactions!</a:t>
          </a:r>
        </a:p>
      </dgm:t>
    </dgm:pt>
    <dgm:pt modelId="{F4B26904-649A-4CFE-B5A9-AE1D610473BE}" type="parTrans" cxnId="{F4F463E7-38E8-4135-B7A8-1668CF3D54BB}">
      <dgm:prSet/>
      <dgm:spPr/>
      <dgm:t>
        <a:bodyPr/>
        <a:lstStyle/>
        <a:p>
          <a:endParaRPr lang="en-US"/>
        </a:p>
      </dgm:t>
    </dgm:pt>
    <dgm:pt modelId="{0F775789-FCF7-402A-9630-5C5748EDB4E8}" type="sibTrans" cxnId="{F4F463E7-38E8-4135-B7A8-1668CF3D54BB}">
      <dgm:prSet/>
      <dgm:spPr/>
      <dgm:t>
        <a:bodyPr/>
        <a:lstStyle/>
        <a:p>
          <a:endParaRPr lang="en-US"/>
        </a:p>
      </dgm:t>
    </dgm:pt>
    <dgm:pt modelId="{90F3890B-C1AB-471B-9CCF-5E830196D22A}" type="pres">
      <dgm:prSet presAssocID="{150179D7-6B5C-4147-AB76-D1652C73F36C}" presName="Name0" presStyleCnt="0">
        <dgm:presLayoutVars>
          <dgm:dir/>
          <dgm:animLvl val="lvl"/>
          <dgm:resizeHandles val="exact"/>
        </dgm:presLayoutVars>
      </dgm:prSet>
      <dgm:spPr/>
    </dgm:pt>
    <dgm:pt modelId="{E76D1555-DC79-4182-BA87-62DB664CB3F4}" type="pres">
      <dgm:prSet presAssocID="{6C1D469A-1A02-436D-B2FF-E3511CB429BD}" presName="linNode" presStyleCnt="0"/>
      <dgm:spPr/>
    </dgm:pt>
    <dgm:pt modelId="{94135AEA-E481-4213-85E9-C38CAAB846B1}" type="pres">
      <dgm:prSet presAssocID="{6C1D469A-1A02-436D-B2FF-E3511CB429BD}" presName="parentText" presStyleLbl="alignNode1" presStyleIdx="0" presStyleCnt="2">
        <dgm:presLayoutVars>
          <dgm:chMax val="1"/>
          <dgm:bulletEnabled/>
        </dgm:presLayoutVars>
      </dgm:prSet>
      <dgm:spPr/>
    </dgm:pt>
    <dgm:pt modelId="{4F08213F-5621-4A56-B108-060273E998C5}" type="pres">
      <dgm:prSet presAssocID="{6C1D469A-1A02-436D-B2FF-E3511CB429BD}" presName="descendantText" presStyleLbl="alignAccFollowNode1" presStyleIdx="0" presStyleCnt="2">
        <dgm:presLayoutVars>
          <dgm:bulletEnabled/>
        </dgm:presLayoutVars>
      </dgm:prSet>
      <dgm:spPr/>
    </dgm:pt>
    <dgm:pt modelId="{71D82E05-3173-43A4-BC4F-6914C4290031}" type="pres">
      <dgm:prSet presAssocID="{A45F1FD0-751E-4AED-8009-06C654DBF281}" presName="sp" presStyleCnt="0"/>
      <dgm:spPr/>
    </dgm:pt>
    <dgm:pt modelId="{85266AC1-1600-486E-8ADF-0F3FB2B3D21E}" type="pres">
      <dgm:prSet presAssocID="{D2301C62-CC72-4CF0-9E4C-213EC3F32132}" presName="linNode" presStyleCnt="0"/>
      <dgm:spPr/>
    </dgm:pt>
    <dgm:pt modelId="{C80269DD-A886-4BF7-AEB0-838958A11007}" type="pres">
      <dgm:prSet presAssocID="{D2301C62-CC72-4CF0-9E4C-213EC3F32132}" presName="parentText" presStyleLbl="alignNode1" presStyleIdx="1" presStyleCnt="2">
        <dgm:presLayoutVars>
          <dgm:chMax val="1"/>
          <dgm:bulletEnabled/>
        </dgm:presLayoutVars>
      </dgm:prSet>
      <dgm:spPr/>
    </dgm:pt>
    <dgm:pt modelId="{68AC2C53-C391-496B-9149-C125B9DED9BC}" type="pres">
      <dgm:prSet presAssocID="{D2301C62-CC72-4CF0-9E4C-213EC3F32132}" presName="descendantText" presStyleLbl="alignAccFollowNode1" presStyleIdx="1" presStyleCnt="2">
        <dgm:presLayoutVars>
          <dgm:bulletEnabled/>
        </dgm:presLayoutVars>
      </dgm:prSet>
      <dgm:spPr/>
    </dgm:pt>
  </dgm:ptLst>
  <dgm:cxnLst>
    <dgm:cxn modelId="{68F8E604-168C-4F8C-A8B4-456B043430DA}" type="presOf" srcId="{65005C38-128D-40BC-B0BD-C3F59363862E}" destId="{68AC2C53-C391-496B-9149-C125B9DED9BC}" srcOrd="0" destOrd="1" presId="urn:microsoft.com/office/officeart/2016/7/layout/VerticalSolidActionList"/>
    <dgm:cxn modelId="{1FC9A90B-E088-45C8-AD0A-ACE960D3192C}" srcId="{6C1D469A-1A02-436D-B2FF-E3511CB429BD}" destId="{F1F02675-645A-41B7-90CD-0A46F6891298}" srcOrd="0" destOrd="0" parTransId="{B54B74F2-495C-4AEC-B0D9-98C14E4D5960}" sibTransId="{0C2302D7-3F8D-4328-B6FF-8EBF93C852F8}"/>
    <dgm:cxn modelId="{34B3CC0C-6389-4A20-8097-6EE58106B75B}" type="presOf" srcId="{150179D7-6B5C-4147-AB76-D1652C73F36C}" destId="{90F3890B-C1AB-471B-9CCF-5E830196D22A}" srcOrd="0" destOrd="0" presId="urn:microsoft.com/office/officeart/2016/7/layout/VerticalSolidActionList"/>
    <dgm:cxn modelId="{3010AB3F-DA3C-4509-9272-9082FA3695DC}" srcId="{150179D7-6B5C-4147-AB76-D1652C73F36C}" destId="{D2301C62-CC72-4CF0-9E4C-213EC3F32132}" srcOrd="1" destOrd="0" parTransId="{A1179A03-DD49-4060-B69F-BA962453F968}" sibTransId="{D9592338-2103-4F1B-9845-CF1D845C7F75}"/>
    <dgm:cxn modelId="{179E095D-1BBF-43D6-B25C-5D7F9F82CF0A}" type="presOf" srcId="{F1F02675-645A-41B7-90CD-0A46F6891298}" destId="{4F08213F-5621-4A56-B108-060273E998C5}" srcOrd="0" destOrd="0" presId="urn:microsoft.com/office/officeart/2016/7/layout/VerticalSolidActionList"/>
    <dgm:cxn modelId="{F3765E5D-2CE4-4AC9-A4B2-4F426FD93DE7}" type="presOf" srcId="{6C1D469A-1A02-436D-B2FF-E3511CB429BD}" destId="{94135AEA-E481-4213-85E9-C38CAAB846B1}" srcOrd="0" destOrd="0" presId="urn:microsoft.com/office/officeart/2016/7/layout/VerticalSolidActionList"/>
    <dgm:cxn modelId="{9600A047-93CB-4BD9-9113-2544C9D0D00F}" srcId="{D2301C62-CC72-4CF0-9E4C-213EC3F32132}" destId="{698741D2-E366-4A6C-AE3D-8BFE066C8070}" srcOrd="0" destOrd="0" parTransId="{F5FAA3A1-B026-43DE-9213-4106FB9A80C5}" sibTransId="{C5ABE029-C017-49EC-A34B-39CE163447D6}"/>
    <dgm:cxn modelId="{AD87F59D-1F13-4A4A-900F-B4B2762CF446}" type="presOf" srcId="{698741D2-E366-4A6C-AE3D-8BFE066C8070}" destId="{68AC2C53-C391-496B-9149-C125B9DED9BC}" srcOrd="0" destOrd="0" presId="urn:microsoft.com/office/officeart/2016/7/layout/VerticalSolidActionList"/>
    <dgm:cxn modelId="{CA52CEA3-3B4F-47CD-BB72-9E83F516C657}" type="presOf" srcId="{D2301C62-CC72-4CF0-9E4C-213EC3F32132}" destId="{C80269DD-A886-4BF7-AEB0-838958A11007}" srcOrd="0" destOrd="0" presId="urn:microsoft.com/office/officeart/2016/7/layout/VerticalSolidActionList"/>
    <dgm:cxn modelId="{F1A45AE2-398E-4875-8D28-C8EE5EB15E4C}" srcId="{150179D7-6B5C-4147-AB76-D1652C73F36C}" destId="{6C1D469A-1A02-436D-B2FF-E3511CB429BD}" srcOrd="0" destOrd="0" parTransId="{9FC7A890-6CE2-43E3-8CCC-6957C6B8D5D7}" sibTransId="{A45F1FD0-751E-4AED-8009-06C654DBF281}"/>
    <dgm:cxn modelId="{F4F463E7-38E8-4135-B7A8-1668CF3D54BB}" srcId="{698741D2-E366-4A6C-AE3D-8BFE066C8070}" destId="{65005C38-128D-40BC-B0BD-C3F59363862E}" srcOrd="0" destOrd="0" parTransId="{F4B26904-649A-4CFE-B5A9-AE1D610473BE}" sibTransId="{0F775789-FCF7-402A-9630-5C5748EDB4E8}"/>
    <dgm:cxn modelId="{E709110E-528A-4562-B6BC-51B7281E8ACC}" type="presParOf" srcId="{90F3890B-C1AB-471B-9CCF-5E830196D22A}" destId="{E76D1555-DC79-4182-BA87-62DB664CB3F4}" srcOrd="0" destOrd="0" presId="urn:microsoft.com/office/officeart/2016/7/layout/VerticalSolidActionList"/>
    <dgm:cxn modelId="{4D6417C6-9704-4D8E-B531-EB7BF027345B}" type="presParOf" srcId="{E76D1555-DC79-4182-BA87-62DB664CB3F4}" destId="{94135AEA-E481-4213-85E9-C38CAAB846B1}" srcOrd="0" destOrd="0" presId="urn:microsoft.com/office/officeart/2016/7/layout/VerticalSolidActionList"/>
    <dgm:cxn modelId="{1420636D-BEBD-4582-81CE-A34EDF419036}" type="presParOf" srcId="{E76D1555-DC79-4182-BA87-62DB664CB3F4}" destId="{4F08213F-5621-4A56-B108-060273E998C5}" srcOrd="1" destOrd="0" presId="urn:microsoft.com/office/officeart/2016/7/layout/VerticalSolidActionList"/>
    <dgm:cxn modelId="{060D6B20-4F4F-462D-A822-80C77806320A}" type="presParOf" srcId="{90F3890B-C1AB-471B-9CCF-5E830196D22A}" destId="{71D82E05-3173-43A4-BC4F-6914C4290031}" srcOrd="1" destOrd="0" presId="urn:microsoft.com/office/officeart/2016/7/layout/VerticalSolidActionList"/>
    <dgm:cxn modelId="{595A7559-4DFD-4B26-BE6A-94E02F7D5AED}" type="presParOf" srcId="{90F3890B-C1AB-471B-9CCF-5E830196D22A}" destId="{85266AC1-1600-486E-8ADF-0F3FB2B3D21E}" srcOrd="2" destOrd="0" presId="urn:microsoft.com/office/officeart/2016/7/layout/VerticalSolidActionList"/>
    <dgm:cxn modelId="{8F51A6AA-9AA9-4975-995B-9C3FBD64FC7F}" type="presParOf" srcId="{85266AC1-1600-486E-8ADF-0F3FB2B3D21E}" destId="{C80269DD-A886-4BF7-AEB0-838958A11007}" srcOrd="0" destOrd="0" presId="urn:microsoft.com/office/officeart/2016/7/layout/VerticalSolidActionList"/>
    <dgm:cxn modelId="{0ED5B6DB-E4AC-4561-B4D8-3C9E7CB6F230}" type="presParOf" srcId="{85266AC1-1600-486E-8ADF-0F3FB2B3D21E}" destId="{68AC2C53-C391-496B-9149-C125B9DED9BC}"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C3EF10-F416-4218-9B5E-106AB00DFAF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36A05A0-C7AD-4127-AF50-72FCE6B82BE6}">
      <dgm:prSet/>
      <dgm:spPr/>
      <dgm:t>
        <a:bodyPr/>
        <a:lstStyle/>
        <a:p>
          <a:r>
            <a:rPr lang="en-US" dirty="0"/>
            <a:t>When there is a sufficient amount of ATP and NADPH in the stroma, the energy from these molecules can be used to synthesize glucose in the presence or absence of light</a:t>
          </a:r>
        </a:p>
      </dgm:t>
    </dgm:pt>
    <dgm:pt modelId="{16F7E1BA-3CCE-45F7-BABA-355B8D3FD1FA}" type="parTrans" cxnId="{21401FB0-A0E8-4F1F-A6C2-9C7A13925DD2}">
      <dgm:prSet/>
      <dgm:spPr/>
      <dgm:t>
        <a:bodyPr/>
        <a:lstStyle/>
        <a:p>
          <a:endParaRPr lang="en-US"/>
        </a:p>
      </dgm:t>
    </dgm:pt>
    <dgm:pt modelId="{7EB0995E-4FD6-4947-8685-52638D9F4375}" type="sibTrans" cxnId="{21401FB0-A0E8-4F1F-A6C2-9C7A13925DD2}">
      <dgm:prSet/>
      <dgm:spPr/>
      <dgm:t>
        <a:bodyPr/>
        <a:lstStyle/>
        <a:p>
          <a:endParaRPr lang="en-US"/>
        </a:p>
      </dgm:t>
    </dgm:pt>
    <dgm:pt modelId="{6713D9FF-023A-42E7-878E-C0456EC2D57D}">
      <dgm:prSet/>
      <dgm:spPr/>
      <dgm:t>
        <a:bodyPr/>
        <a:lstStyle/>
        <a:p>
          <a:r>
            <a:rPr lang="en-US"/>
            <a:t>This occurs through the </a:t>
          </a:r>
          <a:r>
            <a:rPr lang="en-US" u="sng"/>
            <a:t>Calvin-Benson</a:t>
          </a:r>
          <a:r>
            <a:rPr lang="en-US"/>
            <a:t> Cycle</a:t>
          </a:r>
        </a:p>
      </dgm:t>
    </dgm:pt>
    <dgm:pt modelId="{37F3BFB1-EBA8-4F31-8102-66F808770701}" type="parTrans" cxnId="{C9A000C4-1F62-407F-9E6B-3FED717F5BAA}">
      <dgm:prSet/>
      <dgm:spPr/>
      <dgm:t>
        <a:bodyPr/>
        <a:lstStyle/>
        <a:p>
          <a:endParaRPr lang="en-US"/>
        </a:p>
      </dgm:t>
    </dgm:pt>
    <dgm:pt modelId="{E8CB808E-154C-4337-92C5-9D7935AF73BD}" type="sibTrans" cxnId="{C9A000C4-1F62-407F-9E6B-3FED717F5BAA}">
      <dgm:prSet/>
      <dgm:spPr/>
      <dgm:t>
        <a:bodyPr/>
        <a:lstStyle/>
        <a:p>
          <a:endParaRPr lang="en-US"/>
        </a:p>
      </dgm:t>
    </dgm:pt>
    <dgm:pt modelId="{8A7E9EB8-687E-46FB-BAEC-4AADF0B571F3}" type="pres">
      <dgm:prSet presAssocID="{C3C3EF10-F416-4218-9B5E-106AB00DFAFD}" presName="linear" presStyleCnt="0">
        <dgm:presLayoutVars>
          <dgm:animLvl val="lvl"/>
          <dgm:resizeHandles val="exact"/>
        </dgm:presLayoutVars>
      </dgm:prSet>
      <dgm:spPr/>
    </dgm:pt>
    <dgm:pt modelId="{793C7131-142C-4188-8B0D-DD6429082643}" type="pres">
      <dgm:prSet presAssocID="{536A05A0-C7AD-4127-AF50-72FCE6B82BE6}" presName="parentText" presStyleLbl="node1" presStyleIdx="0" presStyleCnt="2">
        <dgm:presLayoutVars>
          <dgm:chMax val="0"/>
          <dgm:bulletEnabled val="1"/>
        </dgm:presLayoutVars>
      </dgm:prSet>
      <dgm:spPr/>
    </dgm:pt>
    <dgm:pt modelId="{4EBC5175-3ECA-4897-9EFF-88DBFC297C5E}" type="pres">
      <dgm:prSet presAssocID="{7EB0995E-4FD6-4947-8685-52638D9F4375}" presName="spacer" presStyleCnt="0"/>
      <dgm:spPr/>
    </dgm:pt>
    <dgm:pt modelId="{550A4C1C-582E-4BFF-ABB0-28760E280F74}" type="pres">
      <dgm:prSet presAssocID="{6713D9FF-023A-42E7-878E-C0456EC2D57D}" presName="parentText" presStyleLbl="node1" presStyleIdx="1" presStyleCnt="2">
        <dgm:presLayoutVars>
          <dgm:chMax val="0"/>
          <dgm:bulletEnabled val="1"/>
        </dgm:presLayoutVars>
      </dgm:prSet>
      <dgm:spPr/>
    </dgm:pt>
  </dgm:ptLst>
  <dgm:cxnLst>
    <dgm:cxn modelId="{B23CFB8F-3275-4BEF-A482-182B7A0C12CC}" type="presOf" srcId="{6713D9FF-023A-42E7-878E-C0456EC2D57D}" destId="{550A4C1C-582E-4BFF-ABB0-28760E280F74}" srcOrd="0" destOrd="0" presId="urn:microsoft.com/office/officeart/2005/8/layout/vList2"/>
    <dgm:cxn modelId="{D3CFF2A3-0477-4FC0-A355-8AB91F966CA0}" type="presOf" srcId="{536A05A0-C7AD-4127-AF50-72FCE6B82BE6}" destId="{793C7131-142C-4188-8B0D-DD6429082643}" srcOrd="0" destOrd="0" presId="urn:microsoft.com/office/officeart/2005/8/layout/vList2"/>
    <dgm:cxn modelId="{21401FB0-A0E8-4F1F-A6C2-9C7A13925DD2}" srcId="{C3C3EF10-F416-4218-9B5E-106AB00DFAFD}" destId="{536A05A0-C7AD-4127-AF50-72FCE6B82BE6}" srcOrd="0" destOrd="0" parTransId="{16F7E1BA-3CCE-45F7-BABA-355B8D3FD1FA}" sibTransId="{7EB0995E-4FD6-4947-8685-52638D9F4375}"/>
    <dgm:cxn modelId="{C9A000C4-1F62-407F-9E6B-3FED717F5BAA}" srcId="{C3C3EF10-F416-4218-9B5E-106AB00DFAFD}" destId="{6713D9FF-023A-42E7-878E-C0456EC2D57D}" srcOrd="1" destOrd="0" parTransId="{37F3BFB1-EBA8-4F31-8102-66F808770701}" sibTransId="{E8CB808E-154C-4337-92C5-9D7935AF73BD}"/>
    <dgm:cxn modelId="{63FBA4DD-A76C-4F9D-B3D2-EADDDF011AF9}" type="presOf" srcId="{C3C3EF10-F416-4218-9B5E-106AB00DFAFD}" destId="{8A7E9EB8-687E-46FB-BAEC-4AADF0B571F3}" srcOrd="0" destOrd="0" presId="urn:microsoft.com/office/officeart/2005/8/layout/vList2"/>
    <dgm:cxn modelId="{9026F20E-1756-4A5C-9BAD-096A81F76C40}" type="presParOf" srcId="{8A7E9EB8-687E-46FB-BAEC-4AADF0B571F3}" destId="{793C7131-142C-4188-8B0D-DD6429082643}" srcOrd="0" destOrd="0" presId="urn:microsoft.com/office/officeart/2005/8/layout/vList2"/>
    <dgm:cxn modelId="{5555FC88-406B-4803-B0C5-E53E798F694A}" type="presParOf" srcId="{8A7E9EB8-687E-46FB-BAEC-4AADF0B571F3}" destId="{4EBC5175-3ECA-4897-9EFF-88DBFC297C5E}" srcOrd="1" destOrd="0" presId="urn:microsoft.com/office/officeart/2005/8/layout/vList2"/>
    <dgm:cxn modelId="{2B64EA76-3C4A-45B1-BA69-13285CB8DEAE}" type="presParOf" srcId="{8A7E9EB8-687E-46FB-BAEC-4AADF0B571F3}" destId="{550A4C1C-582E-4BFF-ABB0-28760E280F7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7E6A74-7514-468C-8E27-99006F65BF67}"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8C6D2B3-1AE3-425A-8A8E-4248DA834249}">
      <dgm:prSet/>
      <dgm:spPr/>
      <dgm:t>
        <a:bodyPr/>
        <a:lstStyle/>
        <a:p>
          <a:pPr>
            <a:defRPr b="1"/>
          </a:pPr>
          <a:r>
            <a:rPr lang="en-US"/>
            <a:t>Fixing</a:t>
          </a:r>
        </a:p>
      </dgm:t>
    </dgm:pt>
    <dgm:pt modelId="{9697DAA0-754F-42EC-8C4A-6F8111F0B340}" type="parTrans" cxnId="{E4EA8109-6017-4E76-9628-C5280D0B6083}">
      <dgm:prSet/>
      <dgm:spPr/>
      <dgm:t>
        <a:bodyPr/>
        <a:lstStyle/>
        <a:p>
          <a:endParaRPr lang="en-US"/>
        </a:p>
      </dgm:t>
    </dgm:pt>
    <dgm:pt modelId="{C63F3F95-3330-4894-A41F-E03357232139}" type="sibTrans" cxnId="{E4EA8109-6017-4E76-9628-C5280D0B6083}">
      <dgm:prSet/>
      <dgm:spPr/>
      <dgm:t>
        <a:bodyPr/>
        <a:lstStyle/>
        <a:p>
          <a:endParaRPr lang="en-US"/>
        </a:p>
      </dgm:t>
    </dgm:pt>
    <dgm:pt modelId="{25F0CF71-027F-447B-84BF-F9A4175D0EBF}">
      <dgm:prSet/>
      <dgm:spPr/>
      <dgm:t>
        <a:bodyPr/>
        <a:lstStyle/>
        <a:p>
          <a:r>
            <a:rPr lang="en-US"/>
            <a:t>Carbon dioxide fixation</a:t>
          </a:r>
        </a:p>
      </dgm:t>
    </dgm:pt>
    <dgm:pt modelId="{6A6CAF19-A7F0-4809-91AB-4856165B2326}" type="parTrans" cxnId="{2B8A59CA-99BB-4DFB-BFE1-4B4364A3FA79}">
      <dgm:prSet/>
      <dgm:spPr/>
      <dgm:t>
        <a:bodyPr/>
        <a:lstStyle/>
        <a:p>
          <a:endParaRPr lang="en-US"/>
        </a:p>
      </dgm:t>
    </dgm:pt>
    <dgm:pt modelId="{057EE093-7041-4B0E-AA8B-7D3886720996}" type="sibTrans" cxnId="{2B8A59CA-99BB-4DFB-BFE1-4B4364A3FA79}">
      <dgm:prSet/>
      <dgm:spPr/>
      <dgm:t>
        <a:bodyPr/>
        <a:lstStyle/>
        <a:p>
          <a:endParaRPr lang="en-US"/>
        </a:p>
      </dgm:t>
    </dgm:pt>
    <dgm:pt modelId="{F1CC5E83-9E45-4516-8A4E-7EA1CF5647AD}">
      <dgm:prSet/>
      <dgm:spPr/>
      <dgm:t>
        <a:bodyPr/>
        <a:lstStyle/>
        <a:p>
          <a:r>
            <a:rPr lang="en-US"/>
            <a:t>Carbon is fixed to RuBP making a six carbon compound (unstable) which splits into two, 3 carbon compounds (stable)</a:t>
          </a:r>
        </a:p>
      </dgm:t>
    </dgm:pt>
    <dgm:pt modelId="{966FC12B-366F-45B6-AC84-C172F2488DE9}" type="parTrans" cxnId="{D5B4A4F1-1D2F-4988-A8F4-5D0CD223D902}">
      <dgm:prSet/>
      <dgm:spPr/>
      <dgm:t>
        <a:bodyPr/>
        <a:lstStyle/>
        <a:p>
          <a:endParaRPr lang="en-US"/>
        </a:p>
      </dgm:t>
    </dgm:pt>
    <dgm:pt modelId="{20C1597B-7DDE-470E-85CC-632B0D9FDD8E}" type="sibTrans" cxnId="{D5B4A4F1-1D2F-4988-A8F4-5D0CD223D902}">
      <dgm:prSet/>
      <dgm:spPr/>
      <dgm:t>
        <a:bodyPr/>
        <a:lstStyle/>
        <a:p>
          <a:endParaRPr lang="en-US"/>
        </a:p>
      </dgm:t>
    </dgm:pt>
    <dgm:pt modelId="{68C41FDE-EED2-4F8E-A5B0-19522B7FD2B1}">
      <dgm:prSet/>
      <dgm:spPr/>
      <dgm:t>
        <a:bodyPr/>
        <a:lstStyle/>
        <a:p>
          <a:pPr>
            <a:defRPr b="1"/>
          </a:pPr>
          <a:r>
            <a:rPr lang="en-US"/>
            <a:t>Reduction</a:t>
          </a:r>
        </a:p>
      </dgm:t>
    </dgm:pt>
    <dgm:pt modelId="{AB12923D-3658-46ED-AB19-F86697A6AC2B}" type="parTrans" cxnId="{E1315205-A944-404A-B10B-0AAAFD6BEE30}">
      <dgm:prSet/>
      <dgm:spPr/>
      <dgm:t>
        <a:bodyPr/>
        <a:lstStyle/>
        <a:p>
          <a:endParaRPr lang="en-US"/>
        </a:p>
      </dgm:t>
    </dgm:pt>
    <dgm:pt modelId="{8A3141FD-E609-4CEC-AD8E-6A72E4916B53}" type="sibTrans" cxnId="{E1315205-A944-404A-B10B-0AAAFD6BEE30}">
      <dgm:prSet/>
      <dgm:spPr/>
      <dgm:t>
        <a:bodyPr/>
        <a:lstStyle/>
        <a:p>
          <a:endParaRPr lang="en-US"/>
        </a:p>
      </dgm:t>
    </dgm:pt>
    <dgm:pt modelId="{A1384B96-EBD8-438A-A742-6B2240435AD9}">
      <dgm:prSet/>
      <dgm:spPr/>
      <dgm:t>
        <a:bodyPr/>
        <a:lstStyle/>
        <a:p>
          <a:r>
            <a:rPr lang="en-US" dirty="0"/>
            <a:t>Newly formed three carbon compounds are in a low energy state – we need to convert them to high energy. We do this by activating them with ATP and reducing them with NADPH. </a:t>
          </a:r>
        </a:p>
      </dgm:t>
    </dgm:pt>
    <dgm:pt modelId="{23EC908B-8B05-4677-9F00-778541401167}" type="parTrans" cxnId="{643D6032-36E9-4CBA-BC53-CB764A1DF75C}">
      <dgm:prSet/>
      <dgm:spPr/>
      <dgm:t>
        <a:bodyPr/>
        <a:lstStyle/>
        <a:p>
          <a:endParaRPr lang="en-US"/>
        </a:p>
      </dgm:t>
    </dgm:pt>
    <dgm:pt modelId="{34C6F328-D984-4F94-B387-6659A1A94A75}" type="sibTrans" cxnId="{643D6032-36E9-4CBA-BC53-CB764A1DF75C}">
      <dgm:prSet/>
      <dgm:spPr/>
      <dgm:t>
        <a:bodyPr/>
        <a:lstStyle/>
        <a:p>
          <a:endParaRPr lang="en-US"/>
        </a:p>
      </dgm:t>
    </dgm:pt>
    <dgm:pt modelId="{91D69B57-2E64-435F-A77C-C431793D3C5A}">
      <dgm:prSet/>
      <dgm:spPr/>
      <dgm:t>
        <a:bodyPr/>
        <a:lstStyle/>
        <a:p>
          <a:r>
            <a:rPr lang="en-US"/>
            <a:t>The result is 2 molecules of PGAL (glyceraldehyde-3-phosphate) some (2) of which leave the cycle and go to make glucose. The rest stays and moves onto the next phase</a:t>
          </a:r>
        </a:p>
      </dgm:t>
    </dgm:pt>
    <dgm:pt modelId="{8E777253-9E41-4104-91D0-3699B52D6F20}" type="parTrans" cxnId="{5034A089-2CA8-4509-9FE2-2D92B1BF209B}">
      <dgm:prSet/>
      <dgm:spPr/>
      <dgm:t>
        <a:bodyPr/>
        <a:lstStyle/>
        <a:p>
          <a:endParaRPr lang="en-US"/>
        </a:p>
      </dgm:t>
    </dgm:pt>
    <dgm:pt modelId="{2C2CD0C8-F659-4A71-B186-926DFA424D0B}" type="sibTrans" cxnId="{5034A089-2CA8-4509-9FE2-2D92B1BF209B}">
      <dgm:prSet/>
      <dgm:spPr/>
      <dgm:t>
        <a:bodyPr/>
        <a:lstStyle/>
        <a:p>
          <a:endParaRPr lang="en-US"/>
        </a:p>
      </dgm:t>
    </dgm:pt>
    <dgm:pt modelId="{58BF2C21-D322-45FA-84FE-F108721A2FAC}">
      <dgm:prSet/>
      <dgm:spPr/>
      <dgm:t>
        <a:bodyPr/>
        <a:lstStyle/>
        <a:p>
          <a:pPr>
            <a:defRPr b="1"/>
          </a:pPr>
          <a:r>
            <a:rPr lang="en-US"/>
            <a:t>Replacing</a:t>
          </a:r>
        </a:p>
      </dgm:t>
    </dgm:pt>
    <dgm:pt modelId="{97C39E22-4379-45C0-A65C-C82EFACE8026}" type="parTrans" cxnId="{E3684A01-5647-4FA6-BDC8-E3F95D0D6D36}">
      <dgm:prSet/>
      <dgm:spPr/>
      <dgm:t>
        <a:bodyPr/>
        <a:lstStyle/>
        <a:p>
          <a:endParaRPr lang="en-US"/>
        </a:p>
      </dgm:t>
    </dgm:pt>
    <dgm:pt modelId="{055C6360-CAA0-442A-B323-30EC732BE616}" type="sibTrans" cxnId="{E3684A01-5647-4FA6-BDC8-E3F95D0D6D36}">
      <dgm:prSet/>
      <dgm:spPr/>
      <dgm:t>
        <a:bodyPr/>
        <a:lstStyle/>
        <a:p>
          <a:endParaRPr lang="en-US"/>
        </a:p>
      </dgm:t>
    </dgm:pt>
    <dgm:pt modelId="{738CE165-177A-4DDA-BC09-9EC05D259313}">
      <dgm:prSet/>
      <dgm:spPr/>
      <dgm:t>
        <a:bodyPr/>
        <a:lstStyle/>
        <a:p>
          <a:r>
            <a:rPr lang="en-US"/>
            <a:t>Most of the PGAL molecules (10) are then used to make RuBP.</a:t>
          </a:r>
        </a:p>
      </dgm:t>
    </dgm:pt>
    <dgm:pt modelId="{F13D379B-0672-46A2-83B0-C09573E35BF1}" type="parTrans" cxnId="{0561A7A4-264F-4F17-8DFD-E7C1B5B03081}">
      <dgm:prSet/>
      <dgm:spPr/>
      <dgm:t>
        <a:bodyPr/>
        <a:lstStyle/>
        <a:p>
          <a:endParaRPr lang="en-US"/>
        </a:p>
      </dgm:t>
    </dgm:pt>
    <dgm:pt modelId="{29B50127-E786-4A03-BBEA-6003DB2848CB}" type="sibTrans" cxnId="{0561A7A4-264F-4F17-8DFD-E7C1B5B03081}">
      <dgm:prSet/>
      <dgm:spPr/>
      <dgm:t>
        <a:bodyPr/>
        <a:lstStyle/>
        <a:p>
          <a:endParaRPr lang="en-US"/>
        </a:p>
      </dgm:t>
    </dgm:pt>
    <dgm:pt modelId="{C5D2CF36-B7EC-4E32-9B05-FC837CF276E9}">
      <dgm:prSet/>
      <dgm:spPr/>
      <dgm:t>
        <a:bodyPr/>
        <a:lstStyle/>
        <a:p>
          <a:r>
            <a:rPr lang="en-US"/>
            <a:t>Energy supplied by ATP is required to break the bonds and reform the 5 carbon RuBP molecule</a:t>
          </a:r>
        </a:p>
      </dgm:t>
    </dgm:pt>
    <dgm:pt modelId="{5AB2283E-B1AE-49FA-9D42-27FAEE804031}" type="parTrans" cxnId="{7828E4EB-C6A0-45FE-8D50-2118435F369A}">
      <dgm:prSet/>
      <dgm:spPr/>
      <dgm:t>
        <a:bodyPr/>
        <a:lstStyle/>
        <a:p>
          <a:endParaRPr lang="en-US"/>
        </a:p>
      </dgm:t>
    </dgm:pt>
    <dgm:pt modelId="{19187F7D-B201-4A47-8A46-4E8D12027A3F}" type="sibTrans" cxnId="{7828E4EB-C6A0-45FE-8D50-2118435F369A}">
      <dgm:prSet/>
      <dgm:spPr/>
      <dgm:t>
        <a:bodyPr/>
        <a:lstStyle/>
        <a:p>
          <a:endParaRPr lang="en-US"/>
        </a:p>
      </dgm:t>
    </dgm:pt>
    <dgm:pt modelId="{BBF191FB-8FF4-4314-A9E3-9F6FF3ACFCE7}">
      <dgm:prSet/>
      <dgm:spPr/>
      <dgm:t>
        <a:bodyPr/>
        <a:lstStyle/>
        <a:p>
          <a:r>
            <a:rPr lang="en-US"/>
            <a:t>Textbook page 177 illustrates this cycle!</a:t>
          </a:r>
        </a:p>
      </dgm:t>
    </dgm:pt>
    <dgm:pt modelId="{B51A269B-5AB9-4656-B2BC-A338B00A05E5}" type="parTrans" cxnId="{1F8E75FA-3039-4184-B7CA-D5120D058EAA}">
      <dgm:prSet/>
      <dgm:spPr/>
      <dgm:t>
        <a:bodyPr/>
        <a:lstStyle/>
        <a:p>
          <a:endParaRPr lang="en-US"/>
        </a:p>
      </dgm:t>
    </dgm:pt>
    <dgm:pt modelId="{864B46B3-C68F-4297-83CA-FBBB844D8E48}" type="sibTrans" cxnId="{1F8E75FA-3039-4184-B7CA-D5120D058EAA}">
      <dgm:prSet/>
      <dgm:spPr/>
      <dgm:t>
        <a:bodyPr/>
        <a:lstStyle/>
        <a:p>
          <a:endParaRPr lang="en-US"/>
        </a:p>
      </dgm:t>
    </dgm:pt>
    <dgm:pt modelId="{25EE3250-FA6C-47B1-80F6-32FC7BDC8B96}" type="pres">
      <dgm:prSet presAssocID="{747E6A74-7514-468C-8E27-99006F65BF67}" presName="root" presStyleCnt="0">
        <dgm:presLayoutVars>
          <dgm:dir/>
          <dgm:resizeHandles val="exact"/>
        </dgm:presLayoutVars>
      </dgm:prSet>
      <dgm:spPr/>
    </dgm:pt>
    <dgm:pt modelId="{DE4D5700-A665-4784-93CD-B244CD34DD00}" type="pres">
      <dgm:prSet presAssocID="{58C6D2B3-1AE3-425A-8A8E-4248DA834249}" presName="compNode" presStyleCnt="0"/>
      <dgm:spPr/>
    </dgm:pt>
    <dgm:pt modelId="{8E6170F4-2830-4B0C-B172-BCCC53C291C6}" type="pres">
      <dgm:prSet presAssocID="{58C6D2B3-1AE3-425A-8A8E-4248DA8342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4AB61E9-54D2-4DA9-87D1-A3C4BA6F6AC5}" type="pres">
      <dgm:prSet presAssocID="{58C6D2B3-1AE3-425A-8A8E-4248DA834249}" presName="iconSpace" presStyleCnt="0"/>
      <dgm:spPr/>
    </dgm:pt>
    <dgm:pt modelId="{68BD803C-447A-4E34-BACE-061CB217FD35}" type="pres">
      <dgm:prSet presAssocID="{58C6D2B3-1AE3-425A-8A8E-4248DA834249}" presName="parTx" presStyleLbl="revTx" presStyleIdx="0" presStyleCnt="6">
        <dgm:presLayoutVars>
          <dgm:chMax val="0"/>
          <dgm:chPref val="0"/>
        </dgm:presLayoutVars>
      </dgm:prSet>
      <dgm:spPr/>
    </dgm:pt>
    <dgm:pt modelId="{4F98FC9E-1397-4AC7-8B5C-743CAED525EF}" type="pres">
      <dgm:prSet presAssocID="{58C6D2B3-1AE3-425A-8A8E-4248DA834249}" presName="txSpace" presStyleCnt="0"/>
      <dgm:spPr/>
    </dgm:pt>
    <dgm:pt modelId="{64C85BCC-7A0E-4C58-BE51-267C4F1B9203}" type="pres">
      <dgm:prSet presAssocID="{58C6D2B3-1AE3-425A-8A8E-4248DA834249}" presName="desTx" presStyleLbl="revTx" presStyleIdx="1" presStyleCnt="6">
        <dgm:presLayoutVars/>
      </dgm:prSet>
      <dgm:spPr/>
    </dgm:pt>
    <dgm:pt modelId="{A3103DB4-46B4-40FB-BEE6-7C7923318D08}" type="pres">
      <dgm:prSet presAssocID="{C63F3F95-3330-4894-A41F-E03357232139}" presName="sibTrans" presStyleCnt="0"/>
      <dgm:spPr/>
    </dgm:pt>
    <dgm:pt modelId="{CEED5447-52EF-4CF7-94CD-E85F28AB616A}" type="pres">
      <dgm:prSet presAssocID="{68C41FDE-EED2-4F8E-A5B0-19522B7FD2B1}" presName="compNode" presStyleCnt="0"/>
      <dgm:spPr/>
    </dgm:pt>
    <dgm:pt modelId="{5E3DC858-73DE-4D19-8368-A8132B6D8A0C}" type="pres">
      <dgm:prSet presAssocID="{68C41FDE-EED2-4F8E-A5B0-19522B7FD2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49658C8C-7480-488B-B787-2A488D939DCE}" type="pres">
      <dgm:prSet presAssocID="{68C41FDE-EED2-4F8E-A5B0-19522B7FD2B1}" presName="iconSpace" presStyleCnt="0"/>
      <dgm:spPr/>
    </dgm:pt>
    <dgm:pt modelId="{A9CDE734-654B-4F84-9258-C85C6DA640A7}" type="pres">
      <dgm:prSet presAssocID="{68C41FDE-EED2-4F8E-A5B0-19522B7FD2B1}" presName="parTx" presStyleLbl="revTx" presStyleIdx="2" presStyleCnt="6">
        <dgm:presLayoutVars>
          <dgm:chMax val="0"/>
          <dgm:chPref val="0"/>
        </dgm:presLayoutVars>
      </dgm:prSet>
      <dgm:spPr/>
    </dgm:pt>
    <dgm:pt modelId="{EF900893-9A94-45D9-BA2B-7E891B488AAC}" type="pres">
      <dgm:prSet presAssocID="{68C41FDE-EED2-4F8E-A5B0-19522B7FD2B1}" presName="txSpace" presStyleCnt="0"/>
      <dgm:spPr/>
    </dgm:pt>
    <dgm:pt modelId="{8AD46434-558E-4566-A3EB-39D5F43B0C56}" type="pres">
      <dgm:prSet presAssocID="{68C41FDE-EED2-4F8E-A5B0-19522B7FD2B1}" presName="desTx" presStyleLbl="revTx" presStyleIdx="3" presStyleCnt="6">
        <dgm:presLayoutVars/>
      </dgm:prSet>
      <dgm:spPr/>
    </dgm:pt>
    <dgm:pt modelId="{207AC252-E42D-468C-A4CC-5E36FC81ACFC}" type="pres">
      <dgm:prSet presAssocID="{8A3141FD-E609-4CEC-AD8E-6A72E4916B53}" presName="sibTrans" presStyleCnt="0"/>
      <dgm:spPr/>
    </dgm:pt>
    <dgm:pt modelId="{DABAA9A7-3F2A-4F9D-A65E-9D3FEABDD2F1}" type="pres">
      <dgm:prSet presAssocID="{58BF2C21-D322-45FA-84FE-F108721A2FAC}" presName="compNode" presStyleCnt="0"/>
      <dgm:spPr/>
    </dgm:pt>
    <dgm:pt modelId="{7277769D-F03A-4837-82E5-6DD5B46A42D7}" type="pres">
      <dgm:prSet presAssocID="{58BF2C21-D322-45FA-84FE-F108721A2F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entist"/>
        </a:ext>
      </dgm:extLst>
    </dgm:pt>
    <dgm:pt modelId="{A2FE7DD7-F921-4936-BDB0-F79603EF11B0}" type="pres">
      <dgm:prSet presAssocID="{58BF2C21-D322-45FA-84FE-F108721A2FAC}" presName="iconSpace" presStyleCnt="0"/>
      <dgm:spPr/>
    </dgm:pt>
    <dgm:pt modelId="{33A06536-313F-485F-A172-09AB0FFFDBFA}" type="pres">
      <dgm:prSet presAssocID="{58BF2C21-D322-45FA-84FE-F108721A2FAC}" presName="parTx" presStyleLbl="revTx" presStyleIdx="4" presStyleCnt="6">
        <dgm:presLayoutVars>
          <dgm:chMax val="0"/>
          <dgm:chPref val="0"/>
        </dgm:presLayoutVars>
      </dgm:prSet>
      <dgm:spPr/>
    </dgm:pt>
    <dgm:pt modelId="{5C8A8654-0CD5-4227-A49D-250C8EB38A0F}" type="pres">
      <dgm:prSet presAssocID="{58BF2C21-D322-45FA-84FE-F108721A2FAC}" presName="txSpace" presStyleCnt="0"/>
      <dgm:spPr/>
    </dgm:pt>
    <dgm:pt modelId="{356660F9-82A1-46ED-94CD-D6AAF543FF7C}" type="pres">
      <dgm:prSet presAssocID="{58BF2C21-D322-45FA-84FE-F108721A2FAC}" presName="desTx" presStyleLbl="revTx" presStyleIdx="5" presStyleCnt="6">
        <dgm:presLayoutVars/>
      </dgm:prSet>
      <dgm:spPr/>
    </dgm:pt>
  </dgm:ptLst>
  <dgm:cxnLst>
    <dgm:cxn modelId="{99C39E00-2ED2-4581-9771-5D02C937FE24}" type="presOf" srcId="{58BF2C21-D322-45FA-84FE-F108721A2FAC}" destId="{33A06536-313F-485F-A172-09AB0FFFDBFA}" srcOrd="0" destOrd="0" presId="urn:microsoft.com/office/officeart/2018/5/layout/CenteredIconLabelDescriptionList"/>
    <dgm:cxn modelId="{E3684A01-5647-4FA6-BDC8-E3F95D0D6D36}" srcId="{747E6A74-7514-468C-8E27-99006F65BF67}" destId="{58BF2C21-D322-45FA-84FE-F108721A2FAC}" srcOrd="2" destOrd="0" parTransId="{97C39E22-4379-45C0-A65C-C82EFACE8026}" sibTransId="{055C6360-CAA0-442A-B323-30EC732BE616}"/>
    <dgm:cxn modelId="{E1315205-A944-404A-B10B-0AAAFD6BEE30}" srcId="{747E6A74-7514-468C-8E27-99006F65BF67}" destId="{68C41FDE-EED2-4F8E-A5B0-19522B7FD2B1}" srcOrd="1" destOrd="0" parTransId="{AB12923D-3658-46ED-AB19-F86697A6AC2B}" sibTransId="{8A3141FD-E609-4CEC-AD8E-6A72E4916B53}"/>
    <dgm:cxn modelId="{E4EA8109-6017-4E76-9628-C5280D0B6083}" srcId="{747E6A74-7514-468C-8E27-99006F65BF67}" destId="{58C6D2B3-1AE3-425A-8A8E-4248DA834249}" srcOrd="0" destOrd="0" parTransId="{9697DAA0-754F-42EC-8C4A-6F8111F0B340}" sibTransId="{C63F3F95-3330-4894-A41F-E03357232139}"/>
    <dgm:cxn modelId="{AFEF511E-E0BE-4704-8FBF-4B4E0ECBAA77}" type="presOf" srcId="{C5D2CF36-B7EC-4E32-9B05-FC837CF276E9}" destId="{356660F9-82A1-46ED-94CD-D6AAF543FF7C}" srcOrd="0" destOrd="1" presId="urn:microsoft.com/office/officeart/2018/5/layout/CenteredIconLabelDescriptionList"/>
    <dgm:cxn modelId="{1EF3DD20-F4D0-406E-A809-D6C12ACB46B8}" type="presOf" srcId="{58C6D2B3-1AE3-425A-8A8E-4248DA834249}" destId="{68BD803C-447A-4E34-BACE-061CB217FD35}" srcOrd="0" destOrd="0" presId="urn:microsoft.com/office/officeart/2018/5/layout/CenteredIconLabelDescriptionList"/>
    <dgm:cxn modelId="{146D032B-9941-413F-B3AD-F9C23069A19D}" type="presOf" srcId="{BBF191FB-8FF4-4314-A9E3-9F6FF3ACFCE7}" destId="{356660F9-82A1-46ED-94CD-D6AAF543FF7C}" srcOrd="0" destOrd="2" presId="urn:microsoft.com/office/officeart/2018/5/layout/CenteredIconLabelDescriptionList"/>
    <dgm:cxn modelId="{81F8FF31-3C01-4DE2-9628-3CE0E15DD568}" type="presOf" srcId="{747E6A74-7514-468C-8E27-99006F65BF67}" destId="{25EE3250-FA6C-47B1-80F6-32FC7BDC8B96}" srcOrd="0" destOrd="0" presId="urn:microsoft.com/office/officeart/2018/5/layout/CenteredIconLabelDescriptionList"/>
    <dgm:cxn modelId="{643D6032-36E9-4CBA-BC53-CB764A1DF75C}" srcId="{68C41FDE-EED2-4F8E-A5B0-19522B7FD2B1}" destId="{A1384B96-EBD8-438A-A742-6B2240435AD9}" srcOrd="0" destOrd="0" parTransId="{23EC908B-8B05-4677-9F00-778541401167}" sibTransId="{34C6F328-D984-4F94-B387-6659A1A94A75}"/>
    <dgm:cxn modelId="{3AF7177D-3C7B-4223-96E6-2E6DE19B050C}" type="presOf" srcId="{A1384B96-EBD8-438A-A742-6B2240435AD9}" destId="{8AD46434-558E-4566-A3EB-39D5F43B0C56}" srcOrd="0" destOrd="0" presId="urn:microsoft.com/office/officeart/2018/5/layout/CenteredIconLabelDescriptionList"/>
    <dgm:cxn modelId="{2AD6507F-618B-4984-B048-2B83C6B092A8}" type="presOf" srcId="{25F0CF71-027F-447B-84BF-F9A4175D0EBF}" destId="{64C85BCC-7A0E-4C58-BE51-267C4F1B9203}" srcOrd="0" destOrd="0" presId="urn:microsoft.com/office/officeart/2018/5/layout/CenteredIconLabelDescriptionList"/>
    <dgm:cxn modelId="{5034A089-2CA8-4509-9FE2-2D92B1BF209B}" srcId="{68C41FDE-EED2-4F8E-A5B0-19522B7FD2B1}" destId="{91D69B57-2E64-435F-A77C-C431793D3C5A}" srcOrd="1" destOrd="0" parTransId="{8E777253-9E41-4104-91D0-3699B52D6F20}" sibTransId="{2C2CD0C8-F659-4A71-B186-926DFA424D0B}"/>
    <dgm:cxn modelId="{0561A7A4-264F-4F17-8DFD-E7C1B5B03081}" srcId="{58BF2C21-D322-45FA-84FE-F108721A2FAC}" destId="{738CE165-177A-4DDA-BC09-9EC05D259313}" srcOrd="0" destOrd="0" parTransId="{F13D379B-0672-46A2-83B0-C09573E35BF1}" sibTransId="{29B50127-E786-4A03-BBEA-6003DB2848CB}"/>
    <dgm:cxn modelId="{0545A6AB-EBB3-4481-AFE9-2AE2B9DCF34A}" type="presOf" srcId="{F1CC5E83-9E45-4516-8A4E-7EA1CF5647AD}" destId="{64C85BCC-7A0E-4C58-BE51-267C4F1B9203}" srcOrd="0" destOrd="1" presId="urn:microsoft.com/office/officeart/2018/5/layout/CenteredIconLabelDescriptionList"/>
    <dgm:cxn modelId="{12F256C3-3EE0-40FF-8400-0CBB24AE5682}" type="presOf" srcId="{738CE165-177A-4DDA-BC09-9EC05D259313}" destId="{356660F9-82A1-46ED-94CD-D6AAF543FF7C}" srcOrd="0" destOrd="0" presId="urn:microsoft.com/office/officeart/2018/5/layout/CenteredIconLabelDescriptionList"/>
    <dgm:cxn modelId="{56FD86C7-DB87-4AD1-98AF-5AFE96F25F4E}" type="presOf" srcId="{68C41FDE-EED2-4F8E-A5B0-19522B7FD2B1}" destId="{A9CDE734-654B-4F84-9258-C85C6DA640A7}" srcOrd="0" destOrd="0" presId="urn:microsoft.com/office/officeart/2018/5/layout/CenteredIconLabelDescriptionList"/>
    <dgm:cxn modelId="{2B8A59CA-99BB-4DFB-BFE1-4B4364A3FA79}" srcId="{58C6D2B3-1AE3-425A-8A8E-4248DA834249}" destId="{25F0CF71-027F-447B-84BF-F9A4175D0EBF}" srcOrd="0" destOrd="0" parTransId="{6A6CAF19-A7F0-4809-91AB-4856165B2326}" sibTransId="{057EE093-7041-4B0E-AA8B-7D3886720996}"/>
    <dgm:cxn modelId="{7828E4EB-C6A0-45FE-8D50-2118435F369A}" srcId="{58BF2C21-D322-45FA-84FE-F108721A2FAC}" destId="{C5D2CF36-B7EC-4E32-9B05-FC837CF276E9}" srcOrd="1" destOrd="0" parTransId="{5AB2283E-B1AE-49FA-9D42-27FAEE804031}" sibTransId="{19187F7D-B201-4A47-8A46-4E8D12027A3F}"/>
    <dgm:cxn modelId="{121948ED-8E8F-4236-B79C-E00000147A9B}" type="presOf" srcId="{91D69B57-2E64-435F-A77C-C431793D3C5A}" destId="{8AD46434-558E-4566-A3EB-39D5F43B0C56}" srcOrd="0" destOrd="1" presId="urn:microsoft.com/office/officeart/2018/5/layout/CenteredIconLabelDescriptionList"/>
    <dgm:cxn modelId="{D5B4A4F1-1D2F-4988-A8F4-5D0CD223D902}" srcId="{58C6D2B3-1AE3-425A-8A8E-4248DA834249}" destId="{F1CC5E83-9E45-4516-8A4E-7EA1CF5647AD}" srcOrd="1" destOrd="0" parTransId="{966FC12B-366F-45B6-AC84-C172F2488DE9}" sibTransId="{20C1597B-7DDE-470E-85CC-632B0D9FDD8E}"/>
    <dgm:cxn modelId="{1F8E75FA-3039-4184-B7CA-D5120D058EAA}" srcId="{58BF2C21-D322-45FA-84FE-F108721A2FAC}" destId="{BBF191FB-8FF4-4314-A9E3-9F6FF3ACFCE7}" srcOrd="2" destOrd="0" parTransId="{B51A269B-5AB9-4656-B2BC-A338B00A05E5}" sibTransId="{864B46B3-C68F-4297-83CA-FBBB844D8E48}"/>
    <dgm:cxn modelId="{DC2B3BAF-F057-4D50-A68F-1CD9C286EED6}" type="presParOf" srcId="{25EE3250-FA6C-47B1-80F6-32FC7BDC8B96}" destId="{DE4D5700-A665-4784-93CD-B244CD34DD00}" srcOrd="0" destOrd="0" presId="urn:microsoft.com/office/officeart/2018/5/layout/CenteredIconLabelDescriptionList"/>
    <dgm:cxn modelId="{80AF7DD4-4929-4334-B32D-CF0EF19F3EC5}" type="presParOf" srcId="{DE4D5700-A665-4784-93CD-B244CD34DD00}" destId="{8E6170F4-2830-4B0C-B172-BCCC53C291C6}" srcOrd="0" destOrd="0" presId="urn:microsoft.com/office/officeart/2018/5/layout/CenteredIconLabelDescriptionList"/>
    <dgm:cxn modelId="{71FEC68F-09AF-4DCF-AB3D-BE7E534F9CC7}" type="presParOf" srcId="{DE4D5700-A665-4784-93CD-B244CD34DD00}" destId="{44AB61E9-54D2-4DA9-87D1-A3C4BA6F6AC5}" srcOrd="1" destOrd="0" presId="urn:microsoft.com/office/officeart/2018/5/layout/CenteredIconLabelDescriptionList"/>
    <dgm:cxn modelId="{E8E62693-21E7-4ECF-9EFD-020F85370B2C}" type="presParOf" srcId="{DE4D5700-A665-4784-93CD-B244CD34DD00}" destId="{68BD803C-447A-4E34-BACE-061CB217FD35}" srcOrd="2" destOrd="0" presId="urn:microsoft.com/office/officeart/2018/5/layout/CenteredIconLabelDescriptionList"/>
    <dgm:cxn modelId="{0A70E8A0-265F-42FD-9616-5441E7C6D209}" type="presParOf" srcId="{DE4D5700-A665-4784-93CD-B244CD34DD00}" destId="{4F98FC9E-1397-4AC7-8B5C-743CAED525EF}" srcOrd="3" destOrd="0" presId="urn:microsoft.com/office/officeart/2018/5/layout/CenteredIconLabelDescriptionList"/>
    <dgm:cxn modelId="{3FA13FD3-EFE5-4F2F-8BD3-C8B33BD5AC77}" type="presParOf" srcId="{DE4D5700-A665-4784-93CD-B244CD34DD00}" destId="{64C85BCC-7A0E-4C58-BE51-267C4F1B9203}" srcOrd="4" destOrd="0" presId="urn:microsoft.com/office/officeart/2018/5/layout/CenteredIconLabelDescriptionList"/>
    <dgm:cxn modelId="{19C2DA8D-9DD1-44DA-9976-A98648A67DB0}" type="presParOf" srcId="{25EE3250-FA6C-47B1-80F6-32FC7BDC8B96}" destId="{A3103DB4-46B4-40FB-BEE6-7C7923318D08}" srcOrd="1" destOrd="0" presId="urn:microsoft.com/office/officeart/2018/5/layout/CenteredIconLabelDescriptionList"/>
    <dgm:cxn modelId="{650BE6CA-7E54-4A79-AA8E-212985813143}" type="presParOf" srcId="{25EE3250-FA6C-47B1-80F6-32FC7BDC8B96}" destId="{CEED5447-52EF-4CF7-94CD-E85F28AB616A}" srcOrd="2" destOrd="0" presId="urn:microsoft.com/office/officeart/2018/5/layout/CenteredIconLabelDescriptionList"/>
    <dgm:cxn modelId="{291EB261-D1E9-4793-9377-5A95945651B9}" type="presParOf" srcId="{CEED5447-52EF-4CF7-94CD-E85F28AB616A}" destId="{5E3DC858-73DE-4D19-8368-A8132B6D8A0C}" srcOrd="0" destOrd="0" presId="urn:microsoft.com/office/officeart/2018/5/layout/CenteredIconLabelDescriptionList"/>
    <dgm:cxn modelId="{66D14F48-7965-4B50-B938-4585D99A3A21}" type="presParOf" srcId="{CEED5447-52EF-4CF7-94CD-E85F28AB616A}" destId="{49658C8C-7480-488B-B787-2A488D939DCE}" srcOrd="1" destOrd="0" presId="urn:microsoft.com/office/officeart/2018/5/layout/CenteredIconLabelDescriptionList"/>
    <dgm:cxn modelId="{85A31104-C509-4180-840E-C1729BD1CE0C}" type="presParOf" srcId="{CEED5447-52EF-4CF7-94CD-E85F28AB616A}" destId="{A9CDE734-654B-4F84-9258-C85C6DA640A7}" srcOrd="2" destOrd="0" presId="urn:microsoft.com/office/officeart/2018/5/layout/CenteredIconLabelDescriptionList"/>
    <dgm:cxn modelId="{D331E431-A487-46C8-96D8-1D3736E881E7}" type="presParOf" srcId="{CEED5447-52EF-4CF7-94CD-E85F28AB616A}" destId="{EF900893-9A94-45D9-BA2B-7E891B488AAC}" srcOrd="3" destOrd="0" presId="urn:microsoft.com/office/officeart/2018/5/layout/CenteredIconLabelDescriptionList"/>
    <dgm:cxn modelId="{98411C4B-FAFD-4937-B17D-0F1636076F06}" type="presParOf" srcId="{CEED5447-52EF-4CF7-94CD-E85F28AB616A}" destId="{8AD46434-558E-4566-A3EB-39D5F43B0C56}" srcOrd="4" destOrd="0" presId="urn:microsoft.com/office/officeart/2018/5/layout/CenteredIconLabelDescriptionList"/>
    <dgm:cxn modelId="{CD39D0CE-3A58-4DC5-86DB-6FF9D25FBE71}" type="presParOf" srcId="{25EE3250-FA6C-47B1-80F6-32FC7BDC8B96}" destId="{207AC252-E42D-468C-A4CC-5E36FC81ACFC}" srcOrd="3" destOrd="0" presId="urn:microsoft.com/office/officeart/2018/5/layout/CenteredIconLabelDescriptionList"/>
    <dgm:cxn modelId="{F9FD3E08-1D22-46F0-BA0C-533851E84CA3}" type="presParOf" srcId="{25EE3250-FA6C-47B1-80F6-32FC7BDC8B96}" destId="{DABAA9A7-3F2A-4F9D-A65E-9D3FEABDD2F1}" srcOrd="4" destOrd="0" presId="urn:microsoft.com/office/officeart/2018/5/layout/CenteredIconLabelDescriptionList"/>
    <dgm:cxn modelId="{50BE5A63-5783-4BD3-A865-C70F7FD538A8}" type="presParOf" srcId="{DABAA9A7-3F2A-4F9D-A65E-9D3FEABDD2F1}" destId="{7277769D-F03A-4837-82E5-6DD5B46A42D7}" srcOrd="0" destOrd="0" presId="urn:microsoft.com/office/officeart/2018/5/layout/CenteredIconLabelDescriptionList"/>
    <dgm:cxn modelId="{7ECC25CF-A8A0-47D9-BC93-3901ADE77E67}" type="presParOf" srcId="{DABAA9A7-3F2A-4F9D-A65E-9D3FEABDD2F1}" destId="{A2FE7DD7-F921-4936-BDB0-F79603EF11B0}" srcOrd="1" destOrd="0" presId="urn:microsoft.com/office/officeart/2018/5/layout/CenteredIconLabelDescriptionList"/>
    <dgm:cxn modelId="{B00108EC-8BA2-4250-83B9-56D40242850F}" type="presParOf" srcId="{DABAA9A7-3F2A-4F9D-A65E-9D3FEABDD2F1}" destId="{33A06536-313F-485F-A172-09AB0FFFDBFA}" srcOrd="2" destOrd="0" presId="urn:microsoft.com/office/officeart/2018/5/layout/CenteredIconLabelDescriptionList"/>
    <dgm:cxn modelId="{BC848560-D90F-4F86-B7D2-2B81092872B9}" type="presParOf" srcId="{DABAA9A7-3F2A-4F9D-A65E-9D3FEABDD2F1}" destId="{5C8A8654-0CD5-4227-A49D-250C8EB38A0F}" srcOrd="3" destOrd="0" presId="urn:microsoft.com/office/officeart/2018/5/layout/CenteredIconLabelDescriptionList"/>
    <dgm:cxn modelId="{F161EB7B-0B64-4787-BB98-5005E270A764}" type="presParOf" srcId="{DABAA9A7-3F2A-4F9D-A65E-9D3FEABDD2F1}" destId="{356660F9-82A1-46ED-94CD-D6AAF543FF7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B46201-4724-48C1-9600-32699196D4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34D37D-3761-4E8E-9538-B7785F545277}">
      <dgm:prSet/>
      <dgm:spPr/>
      <dgm:t>
        <a:bodyPr/>
        <a:lstStyle/>
        <a:p>
          <a:r>
            <a:rPr lang="en-US"/>
            <a:t>Read page 177 and 179 – Quiz Soon! </a:t>
          </a:r>
        </a:p>
      </dgm:t>
    </dgm:pt>
    <dgm:pt modelId="{FDB95AA8-990A-4DCD-A627-FC7FFD5C9FEE}" type="parTrans" cxnId="{DD579756-BF2F-47AD-A310-1EF57BE711EC}">
      <dgm:prSet/>
      <dgm:spPr/>
      <dgm:t>
        <a:bodyPr/>
        <a:lstStyle/>
        <a:p>
          <a:endParaRPr lang="en-US"/>
        </a:p>
      </dgm:t>
    </dgm:pt>
    <dgm:pt modelId="{BA382961-06D1-4BC9-8895-C15FAE47C6E2}" type="sibTrans" cxnId="{DD579756-BF2F-47AD-A310-1EF57BE711EC}">
      <dgm:prSet/>
      <dgm:spPr/>
      <dgm:t>
        <a:bodyPr/>
        <a:lstStyle/>
        <a:p>
          <a:endParaRPr lang="en-US"/>
        </a:p>
      </dgm:t>
    </dgm:pt>
    <dgm:pt modelId="{6B342D9A-5620-4DB5-91BD-F5592F182041}">
      <dgm:prSet/>
      <dgm:spPr/>
      <dgm:t>
        <a:bodyPr/>
        <a:lstStyle/>
        <a:p>
          <a:r>
            <a:rPr lang="en-US"/>
            <a:t>Write down the bullets to help you remember the steps – teach someone!</a:t>
          </a:r>
        </a:p>
      </dgm:t>
    </dgm:pt>
    <dgm:pt modelId="{6B33159E-A3C8-43F6-93F0-B7E78B09AC6E}" type="parTrans" cxnId="{EE763527-CD90-4808-B235-2C910133ED22}">
      <dgm:prSet/>
      <dgm:spPr/>
      <dgm:t>
        <a:bodyPr/>
        <a:lstStyle/>
        <a:p>
          <a:endParaRPr lang="en-US"/>
        </a:p>
      </dgm:t>
    </dgm:pt>
    <dgm:pt modelId="{FEFBB45A-7954-4488-8367-D14A69742316}" type="sibTrans" cxnId="{EE763527-CD90-4808-B235-2C910133ED22}">
      <dgm:prSet/>
      <dgm:spPr/>
      <dgm:t>
        <a:bodyPr/>
        <a:lstStyle/>
        <a:p>
          <a:endParaRPr lang="en-US"/>
        </a:p>
      </dgm:t>
    </dgm:pt>
    <dgm:pt modelId="{5077E662-1769-4644-B054-BDC23795C8D5}">
      <dgm:prSet/>
      <dgm:spPr/>
      <dgm:t>
        <a:bodyPr/>
        <a:lstStyle/>
        <a:p>
          <a:r>
            <a:rPr lang="en-US"/>
            <a:t>Review Questions 5.2 – 1,2,4,6,7,9,11</a:t>
          </a:r>
        </a:p>
      </dgm:t>
    </dgm:pt>
    <dgm:pt modelId="{6556B9CE-7EC6-4847-9CB0-03D62BC92529}" type="parTrans" cxnId="{A75EBCBA-2129-4721-BA13-95CC6B5AF467}">
      <dgm:prSet/>
      <dgm:spPr/>
      <dgm:t>
        <a:bodyPr/>
        <a:lstStyle/>
        <a:p>
          <a:endParaRPr lang="en-US"/>
        </a:p>
      </dgm:t>
    </dgm:pt>
    <dgm:pt modelId="{FAB26A3A-6A83-4CFD-996C-DDF0375AA9D3}" type="sibTrans" cxnId="{A75EBCBA-2129-4721-BA13-95CC6B5AF467}">
      <dgm:prSet/>
      <dgm:spPr/>
      <dgm:t>
        <a:bodyPr/>
        <a:lstStyle/>
        <a:p>
          <a:endParaRPr lang="en-US"/>
        </a:p>
      </dgm:t>
    </dgm:pt>
    <dgm:pt modelId="{822A6EEF-AB33-431C-942C-6A63541C54FB}">
      <dgm:prSet/>
      <dgm:spPr/>
      <dgm:t>
        <a:bodyPr/>
        <a:lstStyle/>
        <a:p>
          <a:r>
            <a:rPr lang="en-US"/>
            <a:t>Due next class – I will be checking!</a:t>
          </a:r>
        </a:p>
      </dgm:t>
    </dgm:pt>
    <dgm:pt modelId="{2C72D1A4-68C6-421E-AFE5-BCD8601F0977}" type="parTrans" cxnId="{F166AE3B-1232-4559-B008-2CED1F54D77D}">
      <dgm:prSet/>
      <dgm:spPr/>
      <dgm:t>
        <a:bodyPr/>
        <a:lstStyle/>
        <a:p>
          <a:endParaRPr lang="en-US"/>
        </a:p>
      </dgm:t>
    </dgm:pt>
    <dgm:pt modelId="{C5C8A79B-4AB0-4E83-B902-3EEB76F164DE}" type="sibTrans" cxnId="{F166AE3B-1232-4559-B008-2CED1F54D77D}">
      <dgm:prSet/>
      <dgm:spPr/>
      <dgm:t>
        <a:bodyPr/>
        <a:lstStyle/>
        <a:p>
          <a:endParaRPr lang="en-US"/>
        </a:p>
      </dgm:t>
    </dgm:pt>
    <dgm:pt modelId="{E61DDED3-DF34-4AE6-B2DB-C78EB2E26DD7}" type="pres">
      <dgm:prSet presAssocID="{E1B46201-4724-48C1-9600-32699196D48A}" presName="root" presStyleCnt="0">
        <dgm:presLayoutVars>
          <dgm:dir/>
          <dgm:resizeHandles val="exact"/>
        </dgm:presLayoutVars>
      </dgm:prSet>
      <dgm:spPr/>
    </dgm:pt>
    <dgm:pt modelId="{FD0135A4-AD58-4FB9-B1A7-AC3CAC134D7D}" type="pres">
      <dgm:prSet presAssocID="{5F34D37D-3761-4E8E-9538-B7785F545277}" presName="compNode" presStyleCnt="0"/>
      <dgm:spPr/>
    </dgm:pt>
    <dgm:pt modelId="{2BEA4201-7D74-4FE2-894D-E873F00220C1}" type="pres">
      <dgm:prSet presAssocID="{5F34D37D-3761-4E8E-9538-B7785F545277}" presName="bgRect" presStyleLbl="bgShp" presStyleIdx="0" presStyleCnt="3"/>
      <dgm:spPr/>
    </dgm:pt>
    <dgm:pt modelId="{6CF44357-78D9-4DE7-B422-48D6961073EF}" type="pres">
      <dgm:prSet presAssocID="{5F34D37D-3761-4E8E-9538-B7785F5452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9EAED82-E806-4032-86E2-5BA0A724850A}" type="pres">
      <dgm:prSet presAssocID="{5F34D37D-3761-4E8E-9538-B7785F545277}" presName="spaceRect" presStyleCnt="0"/>
      <dgm:spPr/>
    </dgm:pt>
    <dgm:pt modelId="{E8ECC74D-9A4E-433B-81BA-8438B0811E4A}" type="pres">
      <dgm:prSet presAssocID="{5F34D37D-3761-4E8E-9538-B7785F545277}" presName="parTx" presStyleLbl="revTx" presStyleIdx="0" presStyleCnt="4">
        <dgm:presLayoutVars>
          <dgm:chMax val="0"/>
          <dgm:chPref val="0"/>
        </dgm:presLayoutVars>
      </dgm:prSet>
      <dgm:spPr/>
    </dgm:pt>
    <dgm:pt modelId="{6489D7EC-F2C9-45D8-BB8C-0732F911F9C8}" type="pres">
      <dgm:prSet presAssocID="{BA382961-06D1-4BC9-8895-C15FAE47C6E2}" presName="sibTrans" presStyleCnt="0"/>
      <dgm:spPr/>
    </dgm:pt>
    <dgm:pt modelId="{5E1DD080-DB7C-4BBB-BEF0-F1CD067D71B5}" type="pres">
      <dgm:prSet presAssocID="{6B342D9A-5620-4DB5-91BD-F5592F182041}" presName="compNode" presStyleCnt="0"/>
      <dgm:spPr/>
    </dgm:pt>
    <dgm:pt modelId="{D9C3071E-CECC-4DEF-AE94-001F0A9DF37B}" type="pres">
      <dgm:prSet presAssocID="{6B342D9A-5620-4DB5-91BD-F5592F182041}" presName="bgRect" presStyleLbl="bgShp" presStyleIdx="1" presStyleCnt="3"/>
      <dgm:spPr/>
    </dgm:pt>
    <dgm:pt modelId="{60EC522B-9999-4190-B291-BDCF1BCEEAC8}" type="pres">
      <dgm:prSet presAssocID="{6B342D9A-5620-4DB5-91BD-F5592F1820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B8A9D25-2CB7-451D-B8BA-5C5BB513EB50}" type="pres">
      <dgm:prSet presAssocID="{6B342D9A-5620-4DB5-91BD-F5592F182041}" presName="spaceRect" presStyleCnt="0"/>
      <dgm:spPr/>
    </dgm:pt>
    <dgm:pt modelId="{86846513-8D26-4C53-BC31-6C0944B5F28F}" type="pres">
      <dgm:prSet presAssocID="{6B342D9A-5620-4DB5-91BD-F5592F182041}" presName="parTx" presStyleLbl="revTx" presStyleIdx="1" presStyleCnt="4">
        <dgm:presLayoutVars>
          <dgm:chMax val="0"/>
          <dgm:chPref val="0"/>
        </dgm:presLayoutVars>
      </dgm:prSet>
      <dgm:spPr/>
    </dgm:pt>
    <dgm:pt modelId="{D845F174-C7F4-4B7D-AA93-F08CB30A234D}" type="pres">
      <dgm:prSet presAssocID="{FEFBB45A-7954-4488-8367-D14A69742316}" presName="sibTrans" presStyleCnt="0"/>
      <dgm:spPr/>
    </dgm:pt>
    <dgm:pt modelId="{9DF4E8F4-4A64-4E06-B18C-78D34F3CF380}" type="pres">
      <dgm:prSet presAssocID="{5077E662-1769-4644-B054-BDC23795C8D5}" presName="compNode" presStyleCnt="0"/>
      <dgm:spPr/>
    </dgm:pt>
    <dgm:pt modelId="{1AB9234E-E779-4D30-8AE3-F3DFFDBED114}" type="pres">
      <dgm:prSet presAssocID="{5077E662-1769-4644-B054-BDC23795C8D5}" presName="bgRect" presStyleLbl="bgShp" presStyleIdx="2" presStyleCnt="3"/>
      <dgm:spPr/>
    </dgm:pt>
    <dgm:pt modelId="{F5D1EFAF-E676-42BC-B481-075C4E2125A1}" type="pres">
      <dgm:prSet presAssocID="{5077E662-1769-4644-B054-BDC23795C8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FF1DF8AB-AE71-4DE9-940A-595E91F0CBE7}" type="pres">
      <dgm:prSet presAssocID="{5077E662-1769-4644-B054-BDC23795C8D5}" presName="spaceRect" presStyleCnt="0"/>
      <dgm:spPr/>
    </dgm:pt>
    <dgm:pt modelId="{D5150C9F-CDFD-44F0-9A01-308B6A58D1DC}" type="pres">
      <dgm:prSet presAssocID="{5077E662-1769-4644-B054-BDC23795C8D5}" presName="parTx" presStyleLbl="revTx" presStyleIdx="2" presStyleCnt="4">
        <dgm:presLayoutVars>
          <dgm:chMax val="0"/>
          <dgm:chPref val="0"/>
        </dgm:presLayoutVars>
      </dgm:prSet>
      <dgm:spPr/>
    </dgm:pt>
    <dgm:pt modelId="{7EE24715-C765-42F3-9A01-5127E59392DE}" type="pres">
      <dgm:prSet presAssocID="{5077E662-1769-4644-B054-BDC23795C8D5}" presName="desTx" presStyleLbl="revTx" presStyleIdx="3" presStyleCnt="4">
        <dgm:presLayoutVars/>
      </dgm:prSet>
      <dgm:spPr/>
    </dgm:pt>
  </dgm:ptLst>
  <dgm:cxnLst>
    <dgm:cxn modelId="{E5B88126-610B-458C-9831-94305374631F}" type="presOf" srcId="{6B342D9A-5620-4DB5-91BD-F5592F182041}" destId="{86846513-8D26-4C53-BC31-6C0944B5F28F}" srcOrd="0" destOrd="0" presId="urn:microsoft.com/office/officeart/2018/2/layout/IconVerticalSolidList"/>
    <dgm:cxn modelId="{EE763527-CD90-4808-B235-2C910133ED22}" srcId="{E1B46201-4724-48C1-9600-32699196D48A}" destId="{6B342D9A-5620-4DB5-91BD-F5592F182041}" srcOrd="1" destOrd="0" parTransId="{6B33159E-A3C8-43F6-93F0-B7E78B09AC6E}" sibTransId="{FEFBB45A-7954-4488-8367-D14A69742316}"/>
    <dgm:cxn modelId="{F166AE3B-1232-4559-B008-2CED1F54D77D}" srcId="{5077E662-1769-4644-B054-BDC23795C8D5}" destId="{822A6EEF-AB33-431C-942C-6A63541C54FB}" srcOrd="0" destOrd="0" parTransId="{2C72D1A4-68C6-421E-AFE5-BCD8601F0977}" sibTransId="{C5C8A79B-4AB0-4E83-B902-3EEB76F164DE}"/>
    <dgm:cxn modelId="{B5CE865D-A071-4AF2-9986-E0B670B275D9}" type="presOf" srcId="{822A6EEF-AB33-431C-942C-6A63541C54FB}" destId="{7EE24715-C765-42F3-9A01-5127E59392DE}" srcOrd="0" destOrd="0" presId="urn:microsoft.com/office/officeart/2018/2/layout/IconVerticalSolidList"/>
    <dgm:cxn modelId="{DD579756-BF2F-47AD-A310-1EF57BE711EC}" srcId="{E1B46201-4724-48C1-9600-32699196D48A}" destId="{5F34D37D-3761-4E8E-9538-B7785F545277}" srcOrd="0" destOrd="0" parTransId="{FDB95AA8-990A-4DCD-A627-FC7FFD5C9FEE}" sibTransId="{BA382961-06D1-4BC9-8895-C15FAE47C6E2}"/>
    <dgm:cxn modelId="{FF14C19C-CCD7-43C4-89AC-3AB25BCAB2ED}" type="presOf" srcId="{E1B46201-4724-48C1-9600-32699196D48A}" destId="{E61DDED3-DF34-4AE6-B2DB-C78EB2E26DD7}" srcOrd="0" destOrd="0" presId="urn:microsoft.com/office/officeart/2018/2/layout/IconVerticalSolidList"/>
    <dgm:cxn modelId="{A75EBCBA-2129-4721-BA13-95CC6B5AF467}" srcId="{E1B46201-4724-48C1-9600-32699196D48A}" destId="{5077E662-1769-4644-B054-BDC23795C8D5}" srcOrd="2" destOrd="0" parTransId="{6556B9CE-7EC6-4847-9CB0-03D62BC92529}" sibTransId="{FAB26A3A-6A83-4CFD-996C-DDF0375AA9D3}"/>
    <dgm:cxn modelId="{66CA0AEF-0B36-4BDE-9F83-8E4E2B7FCCF0}" type="presOf" srcId="{5077E662-1769-4644-B054-BDC23795C8D5}" destId="{D5150C9F-CDFD-44F0-9A01-308B6A58D1DC}" srcOrd="0" destOrd="0" presId="urn:microsoft.com/office/officeart/2018/2/layout/IconVerticalSolidList"/>
    <dgm:cxn modelId="{2BE75CEF-DF73-4BC4-84C9-E536973EB091}" type="presOf" srcId="{5F34D37D-3761-4E8E-9538-B7785F545277}" destId="{E8ECC74D-9A4E-433B-81BA-8438B0811E4A}" srcOrd="0" destOrd="0" presId="urn:microsoft.com/office/officeart/2018/2/layout/IconVerticalSolidList"/>
    <dgm:cxn modelId="{AD241E5C-25F3-42FA-89F0-27046768E9A5}" type="presParOf" srcId="{E61DDED3-DF34-4AE6-B2DB-C78EB2E26DD7}" destId="{FD0135A4-AD58-4FB9-B1A7-AC3CAC134D7D}" srcOrd="0" destOrd="0" presId="urn:microsoft.com/office/officeart/2018/2/layout/IconVerticalSolidList"/>
    <dgm:cxn modelId="{E1E9773D-2EA4-482D-A4EC-746F04ABC5C7}" type="presParOf" srcId="{FD0135A4-AD58-4FB9-B1A7-AC3CAC134D7D}" destId="{2BEA4201-7D74-4FE2-894D-E873F00220C1}" srcOrd="0" destOrd="0" presId="urn:microsoft.com/office/officeart/2018/2/layout/IconVerticalSolidList"/>
    <dgm:cxn modelId="{B2D3BF90-2D16-4477-BD19-AEA2B50C3646}" type="presParOf" srcId="{FD0135A4-AD58-4FB9-B1A7-AC3CAC134D7D}" destId="{6CF44357-78D9-4DE7-B422-48D6961073EF}" srcOrd="1" destOrd="0" presId="urn:microsoft.com/office/officeart/2018/2/layout/IconVerticalSolidList"/>
    <dgm:cxn modelId="{94D1DA3D-21C0-45F0-AF9B-75F73581BF39}" type="presParOf" srcId="{FD0135A4-AD58-4FB9-B1A7-AC3CAC134D7D}" destId="{19EAED82-E806-4032-86E2-5BA0A724850A}" srcOrd="2" destOrd="0" presId="urn:microsoft.com/office/officeart/2018/2/layout/IconVerticalSolidList"/>
    <dgm:cxn modelId="{E39BC02B-8981-4736-A693-25DA451996EA}" type="presParOf" srcId="{FD0135A4-AD58-4FB9-B1A7-AC3CAC134D7D}" destId="{E8ECC74D-9A4E-433B-81BA-8438B0811E4A}" srcOrd="3" destOrd="0" presId="urn:microsoft.com/office/officeart/2018/2/layout/IconVerticalSolidList"/>
    <dgm:cxn modelId="{9BCB09BE-FA4E-42F5-A3C4-1D5DFA79B1FA}" type="presParOf" srcId="{E61DDED3-DF34-4AE6-B2DB-C78EB2E26DD7}" destId="{6489D7EC-F2C9-45D8-BB8C-0732F911F9C8}" srcOrd="1" destOrd="0" presId="urn:microsoft.com/office/officeart/2018/2/layout/IconVerticalSolidList"/>
    <dgm:cxn modelId="{F629547E-EE01-4BC4-8666-0F698FF69967}" type="presParOf" srcId="{E61DDED3-DF34-4AE6-B2DB-C78EB2E26DD7}" destId="{5E1DD080-DB7C-4BBB-BEF0-F1CD067D71B5}" srcOrd="2" destOrd="0" presId="urn:microsoft.com/office/officeart/2018/2/layout/IconVerticalSolidList"/>
    <dgm:cxn modelId="{22EB4B7D-9B24-436C-B09A-F36CFD944115}" type="presParOf" srcId="{5E1DD080-DB7C-4BBB-BEF0-F1CD067D71B5}" destId="{D9C3071E-CECC-4DEF-AE94-001F0A9DF37B}" srcOrd="0" destOrd="0" presId="urn:microsoft.com/office/officeart/2018/2/layout/IconVerticalSolidList"/>
    <dgm:cxn modelId="{351AF635-A281-43B4-8DEA-11EB3F6C1C5A}" type="presParOf" srcId="{5E1DD080-DB7C-4BBB-BEF0-F1CD067D71B5}" destId="{60EC522B-9999-4190-B291-BDCF1BCEEAC8}" srcOrd="1" destOrd="0" presId="urn:microsoft.com/office/officeart/2018/2/layout/IconVerticalSolidList"/>
    <dgm:cxn modelId="{4B15DF05-3046-41C6-965B-8AEACDCFD4F8}" type="presParOf" srcId="{5E1DD080-DB7C-4BBB-BEF0-F1CD067D71B5}" destId="{EB8A9D25-2CB7-451D-B8BA-5C5BB513EB50}" srcOrd="2" destOrd="0" presId="urn:microsoft.com/office/officeart/2018/2/layout/IconVerticalSolidList"/>
    <dgm:cxn modelId="{E791F560-EF1B-4220-B481-1B704D3A2437}" type="presParOf" srcId="{5E1DD080-DB7C-4BBB-BEF0-F1CD067D71B5}" destId="{86846513-8D26-4C53-BC31-6C0944B5F28F}" srcOrd="3" destOrd="0" presId="urn:microsoft.com/office/officeart/2018/2/layout/IconVerticalSolidList"/>
    <dgm:cxn modelId="{02F1AA9A-9F30-4B5E-B5A3-2B865904A5C4}" type="presParOf" srcId="{E61DDED3-DF34-4AE6-B2DB-C78EB2E26DD7}" destId="{D845F174-C7F4-4B7D-AA93-F08CB30A234D}" srcOrd="3" destOrd="0" presId="urn:microsoft.com/office/officeart/2018/2/layout/IconVerticalSolidList"/>
    <dgm:cxn modelId="{6A18AF66-1378-4E17-9B9E-7DD3CC00A847}" type="presParOf" srcId="{E61DDED3-DF34-4AE6-B2DB-C78EB2E26DD7}" destId="{9DF4E8F4-4A64-4E06-B18C-78D34F3CF380}" srcOrd="4" destOrd="0" presId="urn:microsoft.com/office/officeart/2018/2/layout/IconVerticalSolidList"/>
    <dgm:cxn modelId="{8475C09E-D3EB-4F30-ACF9-97AAE0C6A43B}" type="presParOf" srcId="{9DF4E8F4-4A64-4E06-B18C-78D34F3CF380}" destId="{1AB9234E-E779-4D30-8AE3-F3DFFDBED114}" srcOrd="0" destOrd="0" presId="urn:microsoft.com/office/officeart/2018/2/layout/IconVerticalSolidList"/>
    <dgm:cxn modelId="{817CFBA9-0F64-405D-89AE-109ECE66D016}" type="presParOf" srcId="{9DF4E8F4-4A64-4E06-B18C-78D34F3CF380}" destId="{F5D1EFAF-E676-42BC-B481-075C4E2125A1}" srcOrd="1" destOrd="0" presId="urn:microsoft.com/office/officeart/2018/2/layout/IconVerticalSolidList"/>
    <dgm:cxn modelId="{8A964F78-80C3-4AB1-B6AE-9DF003AE01B7}" type="presParOf" srcId="{9DF4E8F4-4A64-4E06-B18C-78D34F3CF380}" destId="{FF1DF8AB-AE71-4DE9-940A-595E91F0CBE7}" srcOrd="2" destOrd="0" presId="urn:microsoft.com/office/officeart/2018/2/layout/IconVerticalSolidList"/>
    <dgm:cxn modelId="{6DA9AF9D-9FAB-45ED-95B3-043AD276981A}" type="presParOf" srcId="{9DF4E8F4-4A64-4E06-B18C-78D34F3CF380}" destId="{D5150C9F-CDFD-44F0-9A01-308B6A58D1DC}" srcOrd="3" destOrd="0" presId="urn:microsoft.com/office/officeart/2018/2/layout/IconVerticalSolidList"/>
    <dgm:cxn modelId="{AE93EA0D-4A00-4FE7-9A2A-44647DCC48EE}" type="presParOf" srcId="{9DF4E8F4-4A64-4E06-B18C-78D34F3CF380}" destId="{7EE24715-C765-42F3-9A01-5127E59392D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D15F7DE-B1A1-49A4-9246-C92D7ECD5A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79EC7B7-5A54-4265-8994-A98CC254D7AA}">
      <dgm:prSet/>
      <dgm:spPr/>
      <dgm:t>
        <a:bodyPr/>
        <a:lstStyle/>
        <a:p>
          <a:r>
            <a:rPr lang="en-CA"/>
            <a:t>Photosynthesis reduces carbon dioxide to glucose</a:t>
          </a:r>
          <a:endParaRPr lang="en-US"/>
        </a:p>
      </dgm:t>
    </dgm:pt>
    <dgm:pt modelId="{09AB8D74-7862-4B98-B6E5-21FBA9AF5B58}" type="parTrans" cxnId="{8DEC52EF-F2D3-430A-AA23-0D784F056A4D}">
      <dgm:prSet/>
      <dgm:spPr/>
      <dgm:t>
        <a:bodyPr/>
        <a:lstStyle/>
        <a:p>
          <a:endParaRPr lang="en-US"/>
        </a:p>
      </dgm:t>
    </dgm:pt>
    <dgm:pt modelId="{E3E78948-9D5B-412A-A49C-CB2BFD2D193C}" type="sibTrans" cxnId="{8DEC52EF-F2D3-430A-AA23-0D784F056A4D}">
      <dgm:prSet/>
      <dgm:spPr/>
      <dgm:t>
        <a:bodyPr/>
        <a:lstStyle/>
        <a:p>
          <a:endParaRPr lang="en-US"/>
        </a:p>
      </dgm:t>
    </dgm:pt>
    <dgm:pt modelId="{BB733590-1E75-4837-8A1E-C20B9F96354F}">
      <dgm:prSet/>
      <dgm:spPr/>
      <dgm:t>
        <a:bodyPr/>
        <a:lstStyle/>
        <a:p>
          <a:r>
            <a:rPr lang="en-CA"/>
            <a:t>Hydrogen ions and electrons are chemically added to carbon dioxide to produce high energy molecules of glucose</a:t>
          </a:r>
          <a:endParaRPr lang="en-US"/>
        </a:p>
      </dgm:t>
    </dgm:pt>
    <dgm:pt modelId="{2B5CB33B-7917-4964-8A71-2391C8C31364}" type="parTrans" cxnId="{05D7C786-9B79-4364-B869-C5DD8F2C7C81}">
      <dgm:prSet/>
      <dgm:spPr/>
      <dgm:t>
        <a:bodyPr/>
        <a:lstStyle/>
        <a:p>
          <a:endParaRPr lang="en-US"/>
        </a:p>
      </dgm:t>
    </dgm:pt>
    <dgm:pt modelId="{FEB23E9C-9D31-4E68-9C2E-1EFAFCD09DFE}" type="sibTrans" cxnId="{05D7C786-9B79-4364-B869-C5DD8F2C7C81}">
      <dgm:prSet/>
      <dgm:spPr/>
      <dgm:t>
        <a:bodyPr/>
        <a:lstStyle/>
        <a:p>
          <a:endParaRPr lang="en-US"/>
        </a:p>
      </dgm:t>
    </dgm:pt>
    <dgm:pt modelId="{20652EDE-6084-4A24-92DE-77A426E597D2}">
      <dgm:prSet/>
      <dgm:spPr/>
      <dgm:t>
        <a:bodyPr/>
        <a:lstStyle/>
        <a:p>
          <a:r>
            <a:rPr lang="en-CA"/>
            <a:t>Cellular respiration oxidizes glucose back to carbon dioxide, energy is released</a:t>
          </a:r>
          <a:endParaRPr lang="en-US"/>
        </a:p>
      </dgm:t>
    </dgm:pt>
    <dgm:pt modelId="{22D01C4F-2351-49DA-8A66-63B9B7F952B3}" type="parTrans" cxnId="{1606D52F-D29F-4AAA-8B9D-AC8D666B6412}">
      <dgm:prSet/>
      <dgm:spPr/>
      <dgm:t>
        <a:bodyPr/>
        <a:lstStyle/>
        <a:p>
          <a:endParaRPr lang="en-US"/>
        </a:p>
      </dgm:t>
    </dgm:pt>
    <dgm:pt modelId="{C1E6C17E-BCB4-4526-9427-4860BB0E2D5D}" type="sibTrans" cxnId="{1606D52F-D29F-4AAA-8B9D-AC8D666B6412}">
      <dgm:prSet/>
      <dgm:spPr/>
      <dgm:t>
        <a:bodyPr/>
        <a:lstStyle/>
        <a:p>
          <a:endParaRPr lang="en-US"/>
        </a:p>
      </dgm:t>
    </dgm:pt>
    <dgm:pt modelId="{2B8B28D4-EAD7-45B9-B66E-057737136ABD}" type="pres">
      <dgm:prSet presAssocID="{0D15F7DE-B1A1-49A4-9246-C92D7ECD5AB9}" presName="root" presStyleCnt="0">
        <dgm:presLayoutVars>
          <dgm:dir/>
          <dgm:resizeHandles val="exact"/>
        </dgm:presLayoutVars>
      </dgm:prSet>
      <dgm:spPr/>
    </dgm:pt>
    <dgm:pt modelId="{0F4EB4A3-F8A4-4768-85D7-0CDA8910E811}" type="pres">
      <dgm:prSet presAssocID="{779EC7B7-5A54-4265-8994-A98CC254D7AA}" presName="compNode" presStyleCnt="0"/>
      <dgm:spPr/>
    </dgm:pt>
    <dgm:pt modelId="{C085D1F4-40CD-4B40-8D0A-B70FE3B4973C}" type="pres">
      <dgm:prSet presAssocID="{779EC7B7-5A54-4265-8994-A98CC254D7AA}" presName="bgRect" presStyleLbl="bgShp" presStyleIdx="0" presStyleCnt="3"/>
      <dgm:spPr/>
    </dgm:pt>
    <dgm:pt modelId="{9C2AC7E3-2FC6-4932-ABB9-E90DC3FA3398}" type="pres">
      <dgm:prSet presAssocID="{779EC7B7-5A54-4265-8994-A98CC254D7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E9A8B479-9E4F-4E67-AA54-E888CD81E5B6}" type="pres">
      <dgm:prSet presAssocID="{779EC7B7-5A54-4265-8994-A98CC254D7AA}" presName="spaceRect" presStyleCnt="0"/>
      <dgm:spPr/>
    </dgm:pt>
    <dgm:pt modelId="{161447A2-2614-45F3-BE26-E07983E74FBF}" type="pres">
      <dgm:prSet presAssocID="{779EC7B7-5A54-4265-8994-A98CC254D7AA}" presName="parTx" presStyleLbl="revTx" presStyleIdx="0" presStyleCnt="3">
        <dgm:presLayoutVars>
          <dgm:chMax val="0"/>
          <dgm:chPref val="0"/>
        </dgm:presLayoutVars>
      </dgm:prSet>
      <dgm:spPr/>
    </dgm:pt>
    <dgm:pt modelId="{93BBEE0A-6DDA-4242-B92D-0475A8432802}" type="pres">
      <dgm:prSet presAssocID="{E3E78948-9D5B-412A-A49C-CB2BFD2D193C}" presName="sibTrans" presStyleCnt="0"/>
      <dgm:spPr/>
    </dgm:pt>
    <dgm:pt modelId="{D4D4AA75-48EB-4218-ABD0-9E0990CB6B74}" type="pres">
      <dgm:prSet presAssocID="{BB733590-1E75-4837-8A1E-C20B9F96354F}" presName="compNode" presStyleCnt="0"/>
      <dgm:spPr/>
    </dgm:pt>
    <dgm:pt modelId="{ADB5328B-A2AA-4C9D-868E-9C2F4BFB9EB0}" type="pres">
      <dgm:prSet presAssocID="{BB733590-1E75-4837-8A1E-C20B9F96354F}" presName="bgRect" presStyleLbl="bgShp" presStyleIdx="1" presStyleCnt="3"/>
      <dgm:spPr/>
    </dgm:pt>
    <dgm:pt modelId="{E9FEDF79-7AE5-44C1-B7DF-D5E032864B64}" type="pres">
      <dgm:prSet presAssocID="{BB733590-1E75-4837-8A1E-C20B9F9635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
        </a:ext>
      </dgm:extLst>
    </dgm:pt>
    <dgm:pt modelId="{DB0AD71B-1298-4C5B-BC4B-B2E41C1C7C9E}" type="pres">
      <dgm:prSet presAssocID="{BB733590-1E75-4837-8A1E-C20B9F96354F}" presName="spaceRect" presStyleCnt="0"/>
      <dgm:spPr/>
    </dgm:pt>
    <dgm:pt modelId="{C1538D63-BAD7-4043-8C97-2550BA70AE6D}" type="pres">
      <dgm:prSet presAssocID="{BB733590-1E75-4837-8A1E-C20B9F96354F}" presName="parTx" presStyleLbl="revTx" presStyleIdx="1" presStyleCnt="3">
        <dgm:presLayoutVars>
          <dgm:chMax val="0"/>
          <dgm:chPref val="0"/>
        </dgm:presLayoutVars>
      </dgm:prSet>
      <dgm:spPr/>
    </dgm:pt>
    <dgm:pt modelId="{9C9B8FF7-122E-4A76-AC8D-565D57F2BA3B}" type="pres">
      <dgm:prSet presAssocID="{FEB23E9C-9D31-4E68-9C2E-1EFAFCD09DFE}" presName="sibTrans" presStyleCnt="0"/>
      <dgm:spPr/>
    </dgm:pt>
    <dgm:pt modelId="{63E6D77A-36D3-408C-97AA-7DD6FBCB0A6C}" type="pres">
      <dgm:prSet presAssocID="{20652EDE-6084-4A24-92DE-77A426E597D2}" presName="compNode" presStyleCnt="0"/>
      <dgm:spPr/>
    </dgm:pt>
    <dgm:pt modelId="{11863158-E726-4AB9-B6F4-CEB6B60BBC46}" type="pres">
      <dgm:prSet presAssocID="{20652EDE-6084-4A24-92DE-77A426E597D2}" presName="bgRect" presStyleLbl="bgShp" presStyleIdx="2" presStyleCnt="3"/>
      <dgm:spPr/>
    </dgm:pt>
    <dgm:pt modelId="{9B16885A-B1EC-4CCA-B6DC-5A70293CC46A}" type="pres">
      <dgm:prSet presAssocID="{20652EDE-6084-4A24-92DE-77A426E597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2CD09173-FEA8-4433-8EAA-E7ADFE25DBD4}" type="pres">
      <dgm:prSet presAssocID="{20652EDE-6084-4A24-92DE-77A426E597D2}" presName="spaceRect" presStyleCnt="0"/>
      <dgm:spPr/>
    </dgm:pt>
    <dgm:pt modelId="{E36C4677-803F-421D-830D-D747805DA125}" type="pres">
      <dgm:prSet presAssocID="{20652EDE-6084-4A24-92DE-77A426E597D2}" presName="parTx" presStyleLbl="revTx" presStyleIdx="2" presStyleCnt="3">
        <dgm:presLayoutVars>
          <dgm:chMax val="0"/>
          <dgm:chPref val="0"/>
        </dgm:presLayoutVars>
      </dgm:prSet>
      <dgm:spPr/>
    </dgm:pt>
  </dgm:ptLst>
  <dgm:cxnLst>
    <dgm:cxn modelId="{462F7B03-D951-4421-8278-B9D72A3CBBD5}" type="presOf" srcId="{0D15F7DE-B1A1-49A4-9246-C92D7ECD5AB9}" destId="{2B8B28D4-EAD7-45B9-B66E-057737136ABD}" srcOrd="0" destOrd="0" presId="urn:microsoft.com/office/officeart/2018/2/layout/IconVerticalSolidList"/>
    <dgm:cxn modelId="{1606D52F-D29F-4AAA-8B9D-AC8D666B6412}" srcId="{0D15F7DE-B1A1-49A4-9246-C92D7ECD5AB9}" destId="{20652EDE-6084-4A24-92DE-77A426E597D2}" srcOrd="2" destOrd="0" parTransId="{22D01C4F-2351-49DA-8A66-63B9B7F952B3}" sibTransId="{C1E6C17E-BCB4-4526-9427-4860BB0E2D5D}"/>
    <dgm:cxn modelId="{683AED70-3AFD-454C-8677-9B08B5AFA035}" type="presOf" srcId="{BB733590-1E75-4837-8A1E-C20B9F96354F}" destId="{C1538D63-BAD7-4043-8C97-2550BA70AE6D}" srcOrd="0" destOrd="0" presId="urn:microsoft.com/office/officeart/2018/2/layout/IconVerticalSolidList"/>
    <dgm:cxn modelId="{05D7C786-9B79-4364-B869-C5DD8F2C7C81}" srcId="{0D15F7DE-B1A1-49A4-9246-C92D7ECD5AB9}" destId="{BB733590-1E75-4837-8A1E-C20B9F96354F}" srcOrd="1" destOrd="0" parTransId="{2B5CB33B-7917-4964-8A71-2391C8C31364}" sibTransId="{FEB23E9C-9D31-4E68-9C2E-1EFAFCD09DFE}"/>
    <dgm:cxn modelId="{F18541CF-8F05-45B3-9CC0-EA49061FF7AB}" type="presOf" srcId="{779EC7B7-5A54-4265-8994-A98CC254D7AA}" destId="{161447A2-2614-45F3-BE26-E07983E74FBF}" srcOrd="0" destOrd="0" presId="urn:microsoft.com/office/officeart/2018/2/layout/IconVerticalSolidList"/>
    <dgm:cxn modelId="{893B57D6-DC4A-4058-9DE4-35EE1EEA872B}" type="presOf" srcId="{20652EDE-6084-4A24-92DE-77A426E597D2}" destId="{E36C4677-803F-421D-830D-D747805DA125}" srcOrd="0" destOrd="0" presId="urn:microsoft.com/office/officeart/2018/2/layout/IconVerticalSolidList"/>
    <dgm:cxn modelId="{8DEC52EF-F2D3-430A-AA23-0D784F056A4D}" srcId="{0D15F7DE-B1A1-49A4-9246-C92D7ECD5AB9}" destId="{779EC7B7-5A54-4265-8994-A98CC254D7AA}" srcOrd="0" destOrd="0" parTransId="{09AB8D74-7862-4B98-B6E5-21FBA9AF5B58}" sibTransId="{E3E78948-9D5B-412A-A49C-CB2BFD2D193C}"/>
    <dgm:cxn modelId="{5167A086-3664-47C0-A7C2-52CA63A8D0D5}" type="presParOf" srcId="{2B8B28D4-EAD7-45B9-B66E-057737136ABD}" destId="{0F4EB4A3-F8A4-4768-85D7-0CDA8910E811}" srcOrd="0" destOrd="0" presId="urn:microsoft.com/office/officeart/2018/2/layout/IconVerticalSolidList"/>
    <dgm:cxn modelId="{49FEE502-3507-4177-97A0-B05627B126ED}" type="presParOf" srcId="{0F4EB4A3-F8A4-4768-85D7-0CDA8910E811}" destId="{C085D1F4-40CD-4B40-8D0A-B70FE3B4973C}" srcOrd="0" destOrd="0" presId="urn:microsoft.com/office/officeart/2018/2/layout/IconVerticalSolidList"/>
    <dgm:cxn modelId="{DE856A0B-5B53-486C-9934-BF067A10D685}" type="presParOf" srcId="{0F4EB4A3-F8A4-4768-85D7-0CDA8910E811}" destId="{9C2AC7E3-2FC6-4932-ABB9-E90DC3FA3398}" srcOrd="1" destOrd="0" presId="urn:microsoft.com/office/officeart/2018/2/layout/IconVerticalSolidList"/>
    <dgm:cxn modelId="{EC12483F-C952-487F-BB61-29280C56FD72}" type="presParOf" srcId="{0F4EB4A3-F8A4-4768-85D7-0CDA8910E811}" destId="{E9A8B479-9E4F-4E67-AA54-E888CD81E5B6}" srcOrd="2" destOrd="0" presId="urn:microsoft.com/office/officeart/2018/2/layout/IconVerticalSolidList"/>
    <dgm:cxn modelId="{22004014-D110-4475-BF13-55EF29202F03}" type="presParOf" srcId="{0F4EB4A3-F8A4-4768-85D7-0CDA8910E811}" destId="{161447A2-2614-45F3-BE26-E07983E74FBF}" srcOrd="3" destOrd="0" presId="urn:microsoft.com/office/officeart/2018/2/layout/IconVerticalSolidList"/>
    <dgm:cxn modelId="{3683C512-3156-4649-99F5-6492FCBE87D6}" type="presParOf" srcId="{2B8B28D4-EAD7-45B9-B66E-057737136ABD}" destId="{93BBEE0A-6DDA-4242-B92D-0475A8432802}" srcOrd="1" destOrd="0" presId="urn:microsoft.com/office/officeart/2018/2/layout/IconVerticalSolidList"/>
    <dgm:cxn modelId="{7883A130-AC9E-4EEA-92FD-737E187694FA}" type="presParOf" srcId="{2B8B28D4-EAD7-45B9-B66E-057737136ABD}" destId="{D4D4AA75-48EB-4218-ABD0-9E0990CB6B74}" srcOrd="2" destOrd="0" presId="urn:microsoft.com/office/officeart/2018/2/layout/IconVerticalSolidList"/>
    <dgm:cxn modelId="{98E19BB5-D283-49FB-B7C3-A142797C2612}" type="presParOf" srcId="{D4D4AA75-48EB-4218-ABD0-9E0990CB6B74}" destId="{ADB5328B-A2AA-4C9D-868E-9C2F4BFB9EB0}" srcOrd="0" destOrd="0" presId="urn:microsoft.com/office/officeart/2018/2/layout/IconVerticalSolidList"/>
    <dgm:cxn modelId="{B934C365-B243-4350-A8E2-C615214F8A77}" type="presParOf" srcId="{D4D4AA75-48EB-4218-ABD0-9E0990CB6B74}" destId="{E9FEDF79-7AE5-44C1-B7DF-D5E032864B64}" srcOrd="1" destOrd="0" presId="urn:microsoft.com/office/officeart/2018/2/layout/IconVerticalSolidList"/>
    <dgm:cxn modelId="{6192E73A-5B6F-4FD6-B1F6-AB1B3333046F}" type="presParOf" srcId="{D4D4AA75-48EB-4218-ABD0-9E0990CB6B74}" destId="{DB0AD71B-1298-4C5B-BC4B-B2E41C1C7C9E}" srcOrd="2" destOrd="0" presId="urn:microsoft.com/office/officeart/2018/2/layout/IconVerticalSolidList"/>
    <dgm:cxn modelId="{0740E174-758B-4340-845E-7ED8BADFA5CE}" type="presParOf" srcId="{D4D4AA75-48EB-4218-ABD0-9E0990CB6B74}" destId="{C1538D63-BAD7-4043-8C97-2550BA70AE6D}" srcOrd="3" destOrd="0" presId="urn:microsoft.com/office/officeart/2018/2/layout/IconVerticalSolidList"/>
    <dgm:cxn modelId="{4A908CEA-F3E8-452C-B26E-DFFFD7FEB8F7}" type="presParOf" srcId="{2B8B28D4-EAD7-45B9-B66E-057737136ABD}" destId="{9C9B8FF7-122E-4A76-AC8D-565D57F2BA3B}" srcOrd="3" destOrd="0" presId="urn:microsoft.com/office/officeart/2018/2/layout/IconVerticalSolidList"/>
    <dgm:cxn modelId="{F8947B1E-C351-4A9B-B6EF-B28318569A15}" type="presParOf" srcId="{2B8B28D4-EAD7-45B9-B66E-057737136ABD}" destId="{63E6D77A-36D3-408C-97AA-7DD6FBCB0A6C}" srcOrd="4" destOrd="0" presId="urn:microsoft.com/office/officeart/2018/2/layout/IconVerticalSolidList"/>
    <dgm:cxn modelId="{4B2252B6-A847-497F-A0A4-F182EC032F9C}" type="presParOf" srcId="{63E6D77A-36D3-408C-97AA-7DD6FBCB0A6C}" destId="{11863158-E726-4AB9-B6F4-CEB6B60BBC46}" srcOrd="0" destOrd="0" presId="urn:microsoft.com/office/officeart/2018/2/layout/IconVerticalSolidList"/>
    <dgm:cxn modelId="{2E296974-D70C-4DDE-A510-7CB05CA989A8}" type="presParOf" srcId="{63E6D77A-36D3-408C-97AA-7DD6FBCB0A6C}" destId="{9B16885A-B1EC-4CCA-B6DC-5A70293CC46A}" srcOrd="1" destOrd="0" presId="urn:microsoft.com/office/officeart/2018/2/layout/IconVerticalSolidList"/>
    <dgm:cxn modelId="{4DFE69DE-C523-4AAE-A21C-36764ECB7FD4}" type="presParOf" srcId="{63E6D77A-36D3-408C-97AA-7DD6FBCB0A6C}" destId="{2CD09173-FEA8-4433-8EAA-E7ADFE25DBD4}" srcOrd="2" destOrd="0" presId="urn:microsoft.com/office/officeart/2018/2/layout/IconVerticalSolidList"/>
    <dgm:cxn modelId="{F739D3E0-B787-43C7-8C27-6D58BF130B8C}" type="presParOf" srcId="{63E6D77A-36D3-408C-97AA-7DD6FBCB0A6C}" destId="{E36C4677-803F-421D-830D-D747805DA1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39C07-29F4-4227-81C4-A09803C7C9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54328AB-D518-4AFF-937D-77E3094D9DE0}">
      <dgm:prSet/>
      <dgm:spPr/>
      <dgm:t>
        <a:bodyPr/>
        <a:lstStyle/>
        <a:p>
          <a:r>
            <a:rPr lang="en-US"/>
            <a:t>Active transport of ions and molecules</a:t>
          </a:r>
        </a:p>
      </dgm:t>
    </dgm:pt>
    <dgm:pt modelId="{DCC8BD3E-197D-4F88-8419-63610B17C583}" type="parTrans" cxnId="{5C950EDF-17F5-4440-84CE-5A37761F7DFD}">
      <dgm:prSet/>
      <dgm:spPr/>
      <dgm:t>
        <a:bodyPr/>
        <a:lstStyle/>
        <a:p>
          <a:endParaRPr lang="en-US"/>
        </a:p>
      </dgm:t>
    </dgm:pt>
    <dgm:pt modelId="{21A14808-6943-4CF1-B776-8DFBE3CFB590}" type="sibTrans" cxnId="{5C950EDF-17F5-4440-84CE-5A37761F7DFD}">
      <dgm:prSet/>
      <dgm:spPr/>
      <dgm:t>
        <a:bodyPr/>
        <a:lstStyle/>
        <a:p>
          <a:endParaRPr lang="en-US"/>
        </a:p>
      </dgm:t>
    </dgm:pt>
    <dgm:pt modelId="{86A6C893-C6EE-4687-9D45-DB6D1667A2A4}">
      <dgm:prSet/>
      <dgm:spPr/>
      <dgm:t>
        <a:bodyPr/>
        <a:lstStyle/>
        <a:p>
          <a:r>
            <a:rPr lang="en-US"/>
            <a:t>Moving chromosomes during cell division</a:t>
          </a:r>
        </a:p>
      </dgm:t>
    </dgm:pt>
    <dgm:pt modelId="{7539D1B5-74EA-459F-A21C-AB8450A69FEC}" type="parTrans" cxnId="{E99C4FC7-DC7D-45CE-B2C1-EE0E4933C339}">
      <dgm:prSet/>
      <dgm:spPr/>
      <dgm:t>
        <a:bodyPr/>
        <a:lstStyle/>
        <a:p>
          <a:endParaRPr lang="en-US"/>
        </a:p>
      </dgm:t>
    </dgm:pt>
    <dgm:pt modelId="{F2A5AEDF-41A1-44B9-B205-7E52DAAD38B9}" type="sibTrans" cxnId="{E99C4FC7-DC7D-45CE-B2C1-EE0E4933C339}">
      <dgm:prSet/>
      <dgm:spPr/>
      <dgm:t>
        <a:bodyPr/>
        <a:lstStyle/>
        <a:p>
          <a:endParaRPr lang="en-US"/>
        </a:p>
      </dgm:t>
    </dgm:pt>
    <dgm:pt modelId="{F8C284A8-0B92-4B02-9ABE-3110A26A019C}">
      <dgm:prSet/>
      <dgm:spPr/>
      <dgm:t>
        <a:bodyPr/>
        <a:lstStyle/>
        <a:p>
          <a:r>
            <a:rPr lang="en-US"/>
            <a:t>Causing cilia and flagella to move</a:t>
          </a:r>
        </a:p>
      </dgm:t>
    </dgm:pt>
    <dgm:pt modelId="{92A5EDD1-A2DD-48E3-BA48-4EEC5DFE2066}" type="parTrans" cxnId="{8E61EB63-B51B-4079-98D3-B2C8425E6C4B}">
      <dgm:prSet/>
      <dgm:spPr/>
      <dgm:t>
        <a:bodyPr/>
        <a:lstStyle/>
        <a:p>
          <a:endParaRPr lang="en-US"/>
        </a:p>
      </dgm:t>
    </dgm:pt>
    <dgm:pt modelId="{B19EF52A-A6A1-47A5-8571-1B307523FA90}" type="sibTrans" cxnId="{8E61EB63-B51B-4079-98D3-B2C8425E6C4B}">
      <dgm:prSet/>
      <dgm:spPr/>
      <dgm:t>
        <a:bodyPr/>
        <a:lstStyle/>
        <a:p>
          <a:endParaRPr lang="en-US"/>
        </a:p>
      </dgm:t>
    </dgm:pt>
    <dgm:pt modelId="{E8467479-D04B-405E-84D8-7FA748F0DB8B}">
      <dgm:prSet/>
      <dgm:spPr/>
      <dgm:t>
        <a:bodyPr/>
        <a:lstStyle/>
        <a:p>
          <a:r>
            <a:rPr lang="en-US"/>
            <a:t>Causing muscles to contract</a:t>
          </a:r>
        </a:p>
      </dgm:t>
    </dgm:pt>
    <dgm:pt modelId="{D1A08D0D-A58B-4C00-A729-11055B1D2E47}" type="parTrans" cxnId="{5EB2BFEE-A902-48FB-932A-32FA392ADC3E}">
      <dgm:prSet/>
      <dgm:spPr/>
      <dgm:t>
        <a:bodyPr/>
        <a:lstStyle/>
        <a:p>
          <a:endParaRPr lang="en-US"/>
        </a:p>
      </dgm:t>
    </dgm:pt>
    <dgm:pt modelId="{5592B222-1DB4-40A7-8F96-EEE42355F976}" type="sibTrans" cxnId="{5EB2BFEE-A902-48FB-932A-32FA392ADC3E}">
      <dgm:prSet/>
      <dgm:spPr/>
      <dgm:t>
        <a:bodyPr/>
        <a:lstStyle/>
        <a:p>
          <a:endParaRPr lang="en-US"/>
        </a:p>
      </dgm:t>
    </dgm:pt>
    <dgm:pt modelId="{1C9D9B4E-6C55-420E-B7A5-899AEEB2235E}">
      <dgm:prSet/>
      <dgm:spPr/>
      <dgm:t>
        <a:bodyPr/>
        <a:lstStyle/>
        <a:p>
          <a:r>
            <a:rPr lang="en-US"/>
            <a:t>Synthesizing carbs, fats, proteins and nucleic acids</a:t>
          </a:r>
        </a:p>
      </dgm:t>
    </dgm:pt>
    <dgm:pt modelId="{D46DB3EF-6E93-4C18-898D-CEF1A2DF5CDA}" type="parTrans" cxnId="{00D18EB3-B1AB-4304-9F3E-F0A6315DC96F}">
      <dgm:prSet/>
      <dgm:spPr/>
      <dgm:t>
        <a:bodyPr/>
        <a:lstStyle/>
        <a:p>
          <a:endParaRPr lang="en-US"/>
        </a:p>
      </dgm:t>
    </dgm:pt>
    <dgm:pt modelId="{85CE02A9-EBF8-4E26-9F82-831CAAB33988}" type="sibTrans" cxnId="{00D18EB3-B1AB-4304-9F3E-F0A6315DC96F}">
      <dgm:prSet/>
      <dgm:spPr/>
      <dgm:t>
        <a:bodyPr/>
        <a:lstStyle/>
        <a:p>
          <a:endParaRPr lang="en-US"/>
        </a:p>
      </dgm:t>
    </dgm:pt>
    <dgm:pt modelId="{FF124549-49D5-4AE6-91FB-00708D9A1FD2}" type="pres">
      <dgm:prSet presAssocID="{3BE39C07-29F4-4227-81C4-A09803C7C98B}" presName="root" presStyleCnt="0">
        <dgm:presLayoutVars>
          <dgm:dir/>
          <dgm:resizeHandles val="exact"/>
        </dgm:presLayoutVars>
      </dgm:prSet>
      <dgm:spPr/>
    </dgm:pt>
    <dgm:pt modelId="{F5E34A06-05E0-44DD-B04E-E223F25A3A0E}" type="pres">
      <dgm:prSet presAssocID="{554328AB-D518-4AFF-937D-77E3094D9DE0}" presName="compNode" presStyleCnt="0"/>
      <dgm:spPr/>
    </dgm:pt>
    <dgm:pt modelId="{E3AEBBBF-8120-4004-AA81-A96191C7D6ED}" type="pres">
      <dgm:prSet presAssocID="{554328AB-D518-4AFF-937D-77E3094D9DE0}" presName="bgRect" presStyleLbl="bgShp" presStyleIdx="0" presStyleCnt="5"/>
      <dgm:spPr/>
    </dgm:pt>
    <dgm:pt modelId="{C7E59533-6812-42E7-B397-B08A355F7CAF}" type="pres">
      <dgm:prSet presAssocID="{554328AB-D518-4AFF-937D-77E3094D9D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D08318E4-8599-4134-B201-FFE65F682F46}" type="pres">
      <dgm:prSet presAssocID="{554328AB-D518-4AFF-937D-77E3094D9DE0}" presName="spaceRect" presStyleCnt="0"/>
      <dgm:spPr/>
    </dgm:pt>
    <dgm:pt modelId="{633CAD6F-E0D9-44A5-8323-C0804A2C0B5B}" type="pres">
      <dgm:prSet presAssocID="{554328AB-D518-4AFF-937D-77E3094D9DE0}" presName="parTx" presStyleLbl="revTx" presStyleIdx="0" presStyleCnt="5">
        <dgm:presLayoutVars>
          <dgm:chMax val="0"/>
          <dgm:chPref val="0"/>
        </dgm:presLayoutVars>
      </dgm:prSet>
      <dgm:spPr/>
    </dgm:pt>
    <dgm:pt modelId="{4CBC9C42-7E30-49C4-BB69-17B493E8009C}" type="pres">
      <dgm:prSet presAssocID="{21A14808-6943-4CF1-B776-8DFBE3CFB590}" presName="sibTrans" presStyleCnt="0"/>
      <dgm:spPr/>
    </dgm:pt>
    <dgm:pt modelId="{A7B4B9BE-D4D0-4926-9D03-38230D3EE6D2}" type="pres">
      <dgm:prSet presAssocID="{86A6C893-C6EE-4687-9D45-DB6D1667A2A4}" presName="compNode" presStyleCnt="0"/>
      <dgm:spPr/>
    </dgm:pt>
    <dgm:pt modelId="{23AFBB18-E5A2-42AB-B619-6DF34A3A3239}" type="pres">
      <dgm:prSet presAssocID="{86A6C893-C6EE-4687-9D45-DB6D1667A2A4}" presName="bgRect" presStyleLbl="bgShp" presStyleIdx="1" presStyleCnt="5"/>
      <dgm:spPr/>
    </dgm:pt>
    <dgm:pt modelId="{567073CF-5BC2-4760-8E03-8A549BABA772}" type="pres">
      <dgm:prSet presAssocID="{86A6C893-C6EE-4687-9D45-DB6D1667A2A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3786456F-3855-44B7-B057-D8E51F7C58DC}" type="pres">
      <dgm:prSet presAssocID="{86A6C893-C6EE-4687-9D45-DB6D1667A2A4}" presName="spaceRect" presStyleCnt="0"/>
      <dgm:spPr/>
    </dgm:pt>
    <dgm:pt modelId="{0C8E02A8-50A4-47DA-9A29-461656846D50}" type="pres">
      <dgm:prSet presAssocID="{86A6C893-C6EE-4687-9D45-DB6D1667A2A4}" presName="parTx" presStyleLbl="revTx" presStyleIdx="1" presStyleCnt="5">
        <dgm:presLayoutVars>
          <dgm:chMax val="0"/>
          <dgm:chPref val="0"/>
        </dgm:presLayoutVars>
      </dgm:prSet>
      <dgm:spPr/>
    </dgm:pt>
    <dgm:pt modelId="{66255FD6-38DA-44D5-91C1-171F13A40A0A}" type="pres">
      <dgm:prSet presAssocID="{F2A5AEDF-41A1-44B9-B205-7E52DAAD38B9}" presName="sibTrans" presStyleCnt="0"/>
      <dgm:spPr/>
    </dgm:pt>
    <dgm:pt modelId="{BBE50109-B2B7-4C44-96A0-0DE54DE682BE}" type="pres">
      <dgm:prSet presAssocID="{F8C284A8-0B92-4B02-9ABE-3110A26A019C}" presName="compNode" presStyleCnt="0"/>
      <dgm:spPr/>
    </dgm:pt>
    <dgm:pt modelId="{0D1CDE29-BF91-48EF-AF7F-C4CC630A2F0A}" type="pres">
      <dgm:prSet presAssocID="{F8C284A8-0B92-4B02-9ABE-3110A26A019C}" presName="bgRect" presStyleLbl="bgShp" presStyleIdx="2" presStyleCnt="5"/>
      <dgm:spPr/>
    </dgm:pt>
    <dgm:pt modelId="{0ABBED26-FCFD-4A0A-96AB-822E9D4B33E1}" type="pres">
      <dgm:prSet presAssocID="{F8C284A8-0B92-4B02-9ABE-3110A26A019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U-turn with tail"/>
        </a:ext>
      </dgm:extLst>
    </dgm:pt>
    <dgm:pt modelId="{BE5E2C79-75CC-4AEF-B439-3705A6A5829B}" type="pres">
      <dgm:prSet presAssocID="{F8C284A8-0B92-4B02-9ABE-3110A26A019C}" presName="spaceRect" presStyleCnt="0"/>
      <dgm:spPr/>
    </dgm:pt>
    <dgm:pt modelId="{E3A9E72A-9668-42BF-BB59-6659471B73C7}" type="pres">
      <dgm:prSet presAssocID="{F8C284A8-0B92-4B02-9ABE-3110A26A019C}" presName="parTx" presStyleLbl="revTx" presStyleIdx="2" presStyleCnt="5">
        <dgm:presLayoutVars>
          <dgm:chMax val="0"/>
          <dgm:chPref val="0"/>
        </dgm:presLayoutVars>
      </dgm:prSet>
      <dgm:spPr/>
    </dgm:pt>
    <dgm:pt modelId="{6633EE3C-C88D-4DAC-BF1F-6C50233B93F6}" type="pres">
      <dgm:prSet presAssocID="{B19EF52A-A6A1-47A5-8571-1B307523FA90}" presName="sibTrans" presStyleCnt="0"/>
      <dgm:spPr/>
    </dgm:pt>
    <dgm:pt modelId="{0E4CE758-B128-4F26-853E-488E4C3E5BC7}" type="pres">
      <dgm:prSet presAssocID="{E8467479-D04B-405E-84D8-7FA748F0DB8B}" presName="compNode" presStyleCnt="0"/>
      <dgm:spPr/>
    </dgm:pt>
    <dgm:pt modelId="{044F37CE-38E5-48ED-8BA1-F93F7B3CF144}" type="pres">
      <dgm:prSet presAssocID="{E8467479-D04B-405E-84D8-7FA748F0DB8B}" presName="bgRect" presStyleLbl="bgShp" presStyleIdx="3" presStyleCnt="5"/>
      <dgm:spPr/>
    </dgm:pt>
    <dgm:pt modelId="{25D3E869-07FB-4127-9A82-DABEC38586DF}" type="pres">
      <dgm:prSet presAssocID="{E8467479-D04B-405E-84D8-7FA748F0DB8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beat"/>
        </a:ext>
      </dgm:extLst>
    </dgm:pt>
    <dgm:pt modelId="{31A82A6B-0274-46F1-949F-5FF859FC84B4}" type="pres">
      <dgm:prSet presAssocID="{E8467479-D04B-405E-84D8-7FA748F0DB8B}" presName="spaceRect" presStyleCnt="0"/>
      <dgm:spPr/>
    </dgm:pt>
    <dgm:pt modelId="{C5CD3589-BAB2-42E1-B769-5409765280A4}" type="pres">
      <dgm:prSet presAssocID="{E8467479-D04B-405E-84D8-7FA748F0DB8B}" presName="parTx" presStyleLbl="revTx" presStyleIdx="3" presStyleCnt="5">
        <dgm:presLayoutVars>
          <dgm:chMax val="0"/>
          <dgm:chPref val="0"/>
        </dgm:presLayoutVars>
      </dgm:prSet>
      <dgm:spPr/>
    </dgm:pt>
    <dgm:pt modelId="{6036699E-487D-40AB-84C4-EE3109A53C5E}" type="pres">
      <dgm:prSet presAssocID="{5592B222-1DB4-40A7-8F96-EEE42355F976}" presName="sibTrans" presStyleCnt="0"/>
      <dgm:spPr/>
    </dgm:pt>
    <dgm:pt modelId="{E43E19C5-2F7A-4327-8704-78D11FC7541F}" type="pres">
      <dgm:prSet presAssocID="{1C9D9B4E-6C55-420E-B7A5-899AEEB2235E}" presName="compNode" presStyleCnt="0"/>
      <dgm:spPr/>
    </dgm:pt>
    <dgm:pt modelId="{4D26B46E-C621-4BBC-A5CC-748509400AED}" type="pres">
      <dgm:prSet presAssocID="{1C9D9B4E-6C55-420E-B7A5-899AEEB2235E}" presName="bgRect" presStyleLbl="bgShp" presStyleIdx="4" presStyleCnt="5"/>
      <dgm:spPr/>
    </dgm:pt>
    <dgm:pt modelId="{192E33AC-410C-4F18-B277-091A114DDBC4}" type="pres">
      <dgm:prSet presAssocID="{1C9D9B4E-6C55-420E-B7A5-899AEEB2235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nut"/>
        </a:ext>
      </dgm:extLst>
    </dgm:pt>
    <dgm:pt modelId="{F0146F5D-957E-4782-B136-5B417A7E0512}" type="pres">
      <dgm:prSet presAssocID="{1C9D9B4E-6C55-420E-B7A5-899AEEB2235E}" presName="spaceRect" presStyleCnt="0"/>
      <dgm:spPr/>
    </dgm:pt>
    <dgm:pt modelId="{423C487E-B5FD-4142-890F-77703D2D81CB}" type="pres">
      <dgm:prSet presAssocID="{1C9D9B4E-6C55-420E-B7A5-899AEEB2235E}" presName="parTx" presStyleLbl="revTx" presStyleIdx="4" presStyleCnt="5">
        <dgm:presLayoutVars>
          <dgm:chMax val="0"/>
          <dgm:chPref val="0"/>
        </dgm:presLayoutVars>
      </dgm:prSet>
      <dgm:spPr/>
    </dgm:pt>
  </dgm:ptLst>
  <dgm:cxnLst>
    <dgm:cxn modelId="{D5B94E63-E100-4DCB-962F-7B673FE96EAF}" type="presOf" srcId="{554328AB-D518-4AFF-937D-77E3094D9DE0}" destId="{633CAD6F-E0D9-44A5-8323-C0804A2C0B5B}" srcOrd="0" destOrd="0" presId="urn:microsoft.com/office/officeart/2018/2/layout/IconVerticalSolidList"/>
    <dgm:cxn modelId="{8E61EB63-B51B-4079-98D3-B2C8425E6C4B}" srcId="{3BE39C07-29F4-4227-81C4-A09803C7C98B}" destId="{F8C284A8-0B92-4B02-9ABE-3110A26A019C}" srcOrd="2" destOrd="0" parTransId="{92A5EDD1-A2DD-48E3-BA48-4EEC5DFE2066}" sibTransId="{B19EF52A-A6A1-47A5-8571-1B307523FA90}"/>
    <dgm:cxn modelId="{B4EDEE6C-FBF3-4D19-AFAB-9AE9735250DF}" type="presOf" srcId="{E8467479-D04B-405E-84D8-7FA748F0DB8B}" destId="{C5CD3589-BAB2-42E1-B769-5409765280A4}" srcOrd="0" destOrd="0" presId="urn:microsoft.com/office/officeart/2018/2/layout/IconVerticalSolidList"/>
    <dgm:cxn modelId="{71A2A85A-A296-4AA4-8461-37E587FBF1E6}" type="presOf" srcId="{1C9D9B4E-6C55-420E-B7A5-899AEEB2235E}" destId="{423C487E-B5FD-4142-890F-77703D2D81CB}" srcOrd="0" destOrd="0" presId="urn:microsoft.com/office/officeart/2018/2/layout/IconVerticalSolidList"/>
    <dgm:cxn modelId="{00D18EB3-B1AB-4304-9F3E-F0A6315DC96F}" srcId="{3BE39C07-29F4-4227-81C4-A09803C7C98B}" destId="{1C9D9B4E-6C55-420E-B7A5-899AEEB2235E}" srcOrd="4" destOrd="0" parTransId="{D46DB3EF-6E93-4C18-898D-CEF1A2DF5CDA}" sibTransId="{85CE02A9-EBF8-4E26-9F82-831CAAB33988}"/>
    <dgm:cxn modelId="{E99C4FC7-DC7D-45CE-B2C1-EE0E4933C339}" srcId="{3BE39C07-29F4-4227-81C4-A09803C7C98B}" destId="{86A6C893-C6EE-4687-9D45-DB6D1667A2A4}" srcOrd="1" destOrd="0" parTransId="{7539D1B5-74EA-459F-A21C-AB8450A69FEC}" sibTransId="{F2A5AEDF-41A1-44B9-B205-7E52DAAD38B9}"/>
    <dgm:cxn modelId="{6ADC42D0-25E9-4C57-9F75-08C420366DED}" type="presOf" srcId="{F8C284A8-0B92-4B02-9ABE-3110A26A019C}" destId="{E3A9E72A-9668-42BF-BB59-6659471B73C7}" srcOrd="0" destOrd="0" presId="urn:microsoft.com/office/officeart/2018/2/layout/IconVerticalSolidList"/>
    <dgm:cxn modelId="{5C950EDF-17F5-4440-84CE-5A37761F7DFD}" srcId="{3BE39C07-29F4-4227-81C4-A09803C7C98B}" destId="{554328AB-D518-4AFF-937D-77E3094D9DE0}" srcOrd="0" destOrd="0" parTransId="{DCC8BD3E-197D-4F88-8419-63610B17C583}" sibTransId="{21A14808-6943-4CF1-B776-8DFBE3CFB590}"/>
    <dgm:cxn modelId="{AC0525EE-EB61-493A-9E5C-F86059540467}" type="presOf" srcId="{86A6C893-C6EE-4687-9D45-DB6D1667A2A4}" destId="{0C8E02A8-50A4-47DA-9A29-461656846D50}" srcOrd="0" destOrd="0" presId="urn:microsoft.com/office/officeart/2018/2/layout/IconVerticalSolidList"/>
    <dgm:cxn modelId="{5EB2BFEE-A902-48FB-932A-32FA392ADC3E}" srcId="{3BE39C07-29F4-4227-81C4-A09803C7C98B}" destId="{E8467479-D04B-405E-84D8-7FA748F0DB8B}" srcOrd="3" destOrd="0" parTransId="{D1A08D0D-A58B-4C00-A729-11055B1D2E47}" sibTransId="{5592B222-1DB4-40A7-8F96-EEE42355F976}"/>
    <dgm:cxn modelId="{23E6D1F8-00C7-4D9A-BC1E-59E58A7F95AF}" type="presOf" srcId="{3BE39C07-29F4-4227-81C4-A09803C7C98B}" destId="{FF124549-49D5-4AE6-91FB-00708D9A1FD2}" srcOrd="0" destOrd="0" presId="urn:microsoft.com/office/officeart/2018/2/layout/IconVerticalSolidList"/>
    <dgm:cxn modelId="{4C08A6C9-78D0-4C9E-8D06-E7911D7D3DBD}" type="presParOf" srcId="{FF124549-49D5-4AE6-91FB-00708D9A1FD2}" destId="{F5E34A06-05E0-44DD-B04E-E223F25A3A0E}" srcOrd="0" destOrd="0" presId="urn:microsoft.com/office/officeart/2018/2/layout/IconVerticalSolidList"/>
    <dgm:cxn modelId="{D5E205C4-351A-418E-9551-55FBE1E27C18}" type="presParOf" srcId="{F5E34A06-05E0-44DD-B04E-E223F25A3A0E}" destId="{E3AEBBBF-8120-4004-AA81-A96191C7D6ED}" srcOrd="0" destOrd="0" presId="urn:microsoft.com/office/officeart/2018/2/layout/IconVerticalSolidList"/>
    <dgm:cxn modelId="{7AB5E573-27A7-4526-9A35-68F0C0586FFF}" type="presParOf" srcId="{F5E34A06-05E0-44DD-B04E-E223F25A3A0E}" destId="{C7E59533-6812-42E7-B397-B08A355F7CAF}" srcOrd="1" destOrd="0" presId="urn:microsoft.com/office/officeart/2018/2/layout/IconVerticalSolidList"/>
    <dgm:cxn modelId="{D6DC3196-685A-4E3E-A1C0-F0A860F76AB6}" type="presParOf" srcId="{F5E34A06-05E0-44DD-B04E-E223F25A3A0E}" destId="{D08318E4-8599-4134-B201-FFE65F682F46}" srcOrd="2" destOrd="0" presId="urn:microsoft.com/office/officeart/2018/2/layout/IconVerticalSolidList"/>
    <dgm:cxn modelId="{B12259CC-4C3F-4B7C-A027-5B8FFF655FB0}" type="presParOf" srcId="{F5E34A06-05E0-44DD-B04E-E223F25A3A0E}" destId="{633CAD6F-E0D9-44A5-8323-C0804A2C0B5B}" srcOrd="3" destOrd="0" presId="urn:microsoft.com/office/officeart/2018/2/layout/IconVerticalSolidList"/>
    <dgm:cxn modelId="{DE17C982-6106-4316-8511-358B7602F416}" type="presParOf" srcId="{FF124549-49D5-4AE6-91FB-00708D9A1FD2}" destId="{4CBC9C42-7E30-49C4-BB69-17B493E8009C}" srcOrd="1" destOrd="0" presId="urn:microsoft.com/office/officeart/2018/2/layout/IconVerticalSolidList"/>
    <dgm:cxn modelId="{7A13F9E9-2A99-40D3-BBCE-5558673F90D5}" type="presParOf" srcId="{FF124549-49D5-4AE6-91FB-00708D9A1FD2}" destId="{A7B4B9BE-D4D0-4926-9D03-38230D3EE6D2}" srcOrd="2" destOrd="0" presId="urn:microsoft.com/office/officeart/2018/2/layout/IconVerticalSolidList"/>
    <dgm:cxn modelId="{FB99DD0A-6467-4A89-8884-656BF8238540}" type="presParOf" srcId="{A7B4B9BE-D4D0-4926-9D03-38230D3EE6D2}" destId="{23AFBB18-E5A2-42AB-B619-6DF34A3A3239}" srcOrd="0" destOrd="0" presId="urn:microsoft.com/office/officeart/2018/2/layout/IconVerticalSolidList"/>
    <dgm:cxn modelId="{50461310-7296-46E0-A8A4-5A3C47F3F4A9}" type="presParOf" srcId="{A7B4B9BE-D4D0-4926-9D03-38230D3EE6D2}" destId="{567073CF-5BC2-4760-8E03-8A549BABA772}" srcOrd="1" destOrd="0" presId="urn:microsoft.com/office/officeart/2018/2/layout/IconVerticalSolidList"/>
    <dgm:cxn modelId="{7ED46573-1E52-4F0F-BF53-CBE6FB3A92BB}" type="presParOf" srcId="{A7B4B9BE-D4D0-4926-9D03-38230D3EE6D2}" destId="{3786456F-3855-44B7-B057-D8E51F7C58DC}" srcOrd="2" destOrd="0" presId="urn:microsoft.com/office/officeart/2018/2/layout/IconVerticalSolidList"/>
    <dgm:cxn modelId="{3F425B98-19E8-4059-81F8-0E8751EEA4E4}" type="presParOf" srcId="{A7B4B9BE-D4D0-4926-9D03-38230D3EE6D2}" destId="{0C8E02A8-50A4-47DA-9A29-461656846D50}" srcOrd="3" destOrd="0" presId="urn:microsoft.com/office/officeart/2018/2/layout/IconVerticalSolidList"/>
    <dgm:cxn modelId="{1BEC7797-707B-4E0A-B61B-12BF193D99CD}" type="presParOf" srcId="{FF124549-49D5-4AE6-91FB-00708D9A1FD2}" destId="{66255FD6-38DA-44D5-91C1-171F13A40A0A}" srcOrd="3" destOrd="0" presId="urn:microsoft.com/office/officeart/2018/2/layout/IconVerticalSolidList"/>
    <dgm:cxn modelId="{AB0B67DA-8AE6-4EE4-B77A-7FBE1766CC81}" type="presParOf" srcId="{FF124549-49D5-4AE6-91FB-00708D9A1FD2}" destId="{BBE50109-B2B7-4C44-96A0-0DE54DE682BE}" srcOrd="4" destOrd="0" presId="urn:microsoft.com/office/officeart/2018/2/layout/IconVerticalSolidList"/>
    <dgm:cxn modelId="{1F8F8868-A618-47A2-9460-F4E8A3C8C3DB}" type="presParOf" srcId="{BBE50109-B2B7-4C44-96A0-0DE54DE682BE}" destId="{0D1CDE29-BF91-48EF-AF7F-C4CC630A2F0A}" srcOrd="0" destOrd="0" presId="urn:microsoft.com/office/officeart/2018/2/layout/IconVerticalSolidList"/>
    <dgm:cxn modelId="{85DDA926-06E5-4B9C-AD22-6827D91E29B0}" type="presParOf" srcId="{BBE50109-B2B7-4C44-96A0-0DE54DE682BE}" destId="{0ABBED26-FCFD-4A0A-96AB-822E9D4B33E1}" srcOrd="1" destOrd="0" presId="urn:microsoft.com/office/officeart/2018/2/layout/IconVerticalSolidList"/>
    <dgm:cxn modelId="{4DCF75EC-9C56-4649-94B2-EC3EF6A1715A}" type="presParOf" srcId="{BBE50109-B2B7-4C44-96A0-0DE54DE682BE}" destId="{BE5E2C79-75CC-4AEF-B439-3705A6A5829B}" srcOrd="2" destOrd="0" presId="urn:microsoft.com/office/officeart/2018/2/layout/IconVerticalSolidList"/>
    <dgm:cxn modelId="{7D67C40A-D315-45EE-96A7-59ED70828A5F}" type="presParOf" srcId="{BBE50109-B2B7-4C44-96A0-0DE54DE682BE}" destId="{E3A9E72A-9668-42BF-BB59-6659471B73C7}" srcOrd="3" destOrd="0" presId="urn:microsoft.com/office/officeart/2018/2/layout/IconVerticalSolidList"/>
    <dgm:cxn modelId="{77F59CB2-0AB5-4810-924E-7B20CA120219}" type="presParOf" srcId="{FF124549-49D5-4AE6-91FB-00708D9A1FD2}" destId="{6633EE3C-C88D-4DAC-BF1F-6C50233B93F6}" srcOrd="5" destOrd="0" presId="urn:microsoft.com/office/officeart/2018/2/layout/IconVerticalSolidList"/>
    <dgm:cxn modelId="{0E884DD5-D89F-4DCC-91D5-4BFC886E6FC9}" type="presParOf" srcId="{FF124549-49D5-4AE6-91FB-00708D9A1FD2}" destId="{0E4CE758-B128-4F26-853E-488E4C3E5BC7}" srcOrd="6" destOrd="0" presId="urn:microsoft.com/office/officeart/2018/2/layout/IconVerticalSolidList"/>
    <dgm:cxn modelId="{DA216CC5-AD4B-4B9C-A713-44DC1915F0E5}" type="presParOf" srcId="{0E4CE758-B128-4F26-853E-488E4C3E5BC7}" destId="{044F37CE-38E5-48ED-8BA1-F93F7B3CF144}" srcOrd="0" destOrd="0" presId="urn:microsoft.com/office/officeart/2018/2/layout/IconVerticalSolidList"/>
    <dgm:cxn modelId="{F06EE751-8DD7-45AD-900D-CFFE5D6367B2}" type="presParOf" srcId="{0E4CE758-B128-4F26-853E-488E4C3E5BC7}" destId="{25D3E869-07FB-4127-9A82-DABEC38586DF}" srcOrd="1" destOrd="0" presId="urn:microsoft.com/office/officeart/2018/2/layout/IconVerticalSolidList"/>
    <dgm:cxn modelId="{739255BF-499D-4A37-8780-ECC2B655E57A}" type="presParOf" srcId="{0E4CE758-B128-4F26-853E-488E4C3E5BC7}" destId="{31A82A6B-0274-46F1-949F-5FF859FC84B4}" srcOrd="2" destOrd="0" presId="urn:microsoft.com/office/officeart/2018/2/layout/IconVerticalSolidList"/>
    <dgm:cxn modelId="{E2C917A2-E22F-408D-8B45-7AC65290A3DD}" type="presParOf" srcId="{0E4CE758-B128-4F26-853E-488E4C3E5BC7}" destId="{C5CD3589-BAB2-42E1-B769-5409765280A4}" srcOrd="3" destOrd="0" presId="urn:microsoft.com/office/officeart/2018/2/layout/IconVerticalSolidList"/>
    <dgm:cxn modelId="{38BCA4D8-8409-4FA8-9569-D3866F22E792}" type="presParOf" srcId="{FF124549-49D5-4AE6-91FB-00708D9A1FD2}" destId="{6036699E-487D-40AB-84C4-EE3109A53C5E}" srcOrd="7" destOrd="0" presId="urn:microsoft.com/office/officeart/2018/2/layout/IconVerticalSolidList"/>
    <dgm:cxn modelId="{244EC41C-6F71-4DEC-8196-D007B83DCECD}" type="presParOf" srcId="{FF124549-49D5-4AE6-91FB-00708D9A1FD2}" destId="{E43E19C5-2F7A-4327-8704-78D11FC7541F}" srcOrd="8" destOrd="0" presId="urn:microsoft.com/office/officeart/2018/2/layout/IconVerticalSolidList"/>
    <dgm:cxn modelId="{73628CB2-93DC-44EF-A9FC-CDAF0DDD1AD5}" type="presParOf" srcId="{E43E19C5-2F7A-4327-8704-78D11FC7541F}" destId="{4D26B46E-C621-4BBC-A5CC-748509400AED}" srcOrd="0" destOrd="0" presId="urn:microsoft.com/office/officeart/2018/2/layout/IconVerticalSolidList"/>
    <dgm:cxn modelId="{0017BCCE-EDB8-43CB-AB88-5BD18C83166B}" type="presParOf" srcId="{E43E19C5-2F7A-4327-8704-78D11FC7541F}" destId="{192E33AC-410C-4F18-B277-091A114DDBC4}" srcOrd="1" destOrd="0" presId="urn:microsoft.com/office/officeart/2018/2/layout/IconVerticalSolidList"/>
    <dgm:cxn modelId="{356BCF7E-4227-4B4E-B174-144AFE1A140A}" type="presParOf" srcId="{E43E19C5-2F7A-4327-8704-78D11FC7541F}" destId="{F0146F5D-957E-4782-B136-5B417A7E0512}" srcOrd="2" destOrd="0" presId="urn:microsoft.com/office/officeart/2018/2/layout/IconVerticalSolidList"/>
    <dgm:cxn modelId="{19EF7AFD-D80D-48A0-A668-201D31B70683}" type="presParOf" srcId="{E43E19C5-2F7A-4327-8704-78D11FC7541F}" destId="{423C487E-B5FD-4142-890F-77703D2D81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F3A009A-4A9E-4C56-9384-E1E679DA130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87992F9-13A5-4789-B7CB-7F49DA6B67B5}">
      <dgm:prSet/>
      <dgm:spPr/>
      <dgm:t>
        <a:bodyPr/>
        <a:lstStyle/>
        <a:p>
          <a:r>
            <a:rPr lang="en-CA"/>
            <a:t>Oxic</a:t>
          </a:r>
          <a:endParaRPr lang="en-US"/>
        </a:p>
      </dgm:t>
    </dgm:pt>
    <dgm:pt modelId="{B7C731AF-7AB0-4404-8947-C8834ACFDBBD}" type="parTrans" cxnId="{6CBF4CF8-E392-495B-8C67-8677C60A18D2}">
      <dgm:prSet/>
      <dgm:spPr/>
      <dgm:t>
        <a:bodyPr/>
        <a:lstStyle/>
        <a:p>
          <a:endParaRPr lang="en-US"/>
        </a:p>
      </dgm:t>
    </dgm:pt>
    <dgm:pt modelId="{42060529-BC43-4331-95A8-9AC1C30D484A}" type="sibTrans" cxnId="{6CBF4CF8-E392-495B-8C67-8677C60A18D2}">
      <dgm:prSet/>
      <dgm:spPr/>
      <dgm:t>
        <a:bodyPr/>
        <a:lstStyle/>
        <a:p>
          <a:endParaRPr lang="en-US"/>
        </a:p>
      </dgm:t>
    </dgm:pt>
    <dgm:pt modelId="{49F24071-153E-4050-A53C-F8365D527055}">
      <dgm:prSet/>
      <dgm:spPr/>
      <dgm:t>
        <a:bodyPr/>
        <a:lstStyle/>
        <a:p>
          <a:r>
            <a:rPr lang="en-CA"/>
            <a:t>Oxygen containing</a:t>
          </a:r>
          <a:endParaRPr lang="en-US"/>
        </a:p>
      </dgm:t>
    </dgm:pt>
    <dgm:pt modelId="{07E143A6-999E-4F76-844F-745DDD41BC5C}" type="parTrans" cxnId="{FB2FDF98-2A8F-40EB-AA94-C703C543AF29}">
      <dgm:prSet/>
      <dgm:spPr/>
      <dgm:t>
        <a:bodyPr/>
        <a:lstStyle/>
        <a:p>
          <a:endParaRPr lang="en-US"/>
        </a:p>
      </dgm:t>
    </dgm:pt>
    <dgm:pt modelId="{47EC9E4C-8482-44F0-A7A5-F85A98E9DE76}" type="sibTrans" cxnId="{FB2FDF98-2A8F-40EB-AA94-C703C543AF29}">
      <dgm:prSet/>
      <dgm:spPr/>
      <dgm:t>
        <a:bodyPr/>
        <a:lstStyle/>
        <a:p>
          <a:endParaRPr lang="en-US"/>
        </a:p>
      </dgm:t>
    </dgm:pt>
    <dgm:pt modelId="{9CABE378-9D53-423C-A2C7-DB444F6CF1DC}">
      <dgm:prSet/>
      <dgm:spPr/>
      <dgm:t>
        <a:bodyPr/>
        <a:lstStyle/>
        <a:p>
          <a:r>
            <a:rPr lang="en-CA"/>
            <a:t>Organisms that live in oxygen rich environments</a:t>
          </a:r>
          <a:endParaRPr lang="en-US"/>
        </a:p>
      </dgm:t>
    </dgm:pt>
    <dgm:pt modelId="{0AA0BB24-5A63-4419-BDBB-86EAC53A86C0}" type="parTrans" cxnId="{E1966835-E13D-49F0-ABD2-DE338A4C054C}">
      <dgm:prSet/>
      <dgm:spPr/>
      <dgm:t>
        <a:bodyPr/>
        <a:lstStyle/>
        <a:p>
          <a:endParaRPr lang="en-US"/>
        </a:p>
      </dgm:t>
    </dgm:pt>
    <dgm:pt modelId="{5DF707C1-A322-4C03-AC4D-00EDA7077D68}" type="sibTrans" cxnId="{E1966835-E13D-49F0-ABD2-DE338A4C054C}">
      <dgm:prSet/>
      <dgm:spPr/>
      <dgm:t>
        <a:bodyPr/>
        <a:lstStyle/>
        <a:p>
          <a:endParaRPr lang="en-US"/>
        </a:p>
      </dgm:t>
    </dgm:pt>
    <dgm:pt modelId="{3890613C-2CA1-4F98-ABBE-52D0A4B25A80}">
      <dgm:prSet/>
      <dgm:spPr/>
      <dgm:t>
        <a:bodyPr/>
        <a:lstStyle/>
        <a:p>
          <a:r>
            <a:rPr lang="en-CA"/>
            <a:t>Requires oxygen to produce ATP</a:t>
          </a:r>
          <a:endParaRPr lang="en-US"/>
        </a:p>
      </dgm:t>
    </dgm:pt>
    <dgm:pt modelId="{0EE5F7D4-19B2-4982-B7D2-1E22A24DA3E2}" type="parTrans" cxnId="{928CCB4F-12D6-4F02-8516-0F56BF340ADD}">
      <dgm:prSet/>
      <dgm:spPr/>
      <dgm:t>
        <a:bodyPr/>
        <a:lstStyle/>
        <a:p>
          <a:endParaRPr lang="en-US"/>
        </a:p>
      </dgm:t>
    </dgm:pt>
    <dgm:pt modelId="{F3E70C51-8F05-4A33-A681-FDE67FA6E6D2}" type="sibTrans" cxnId="{928CCB4F-12D6-4F02-8516-0F56BF340ADD}">
      <dgm:prSet/>
      <dgm:spPr/>
      <dgm:t>
        <a:bodyPr/>
        <a:lstStyle/>
        <a:p>
          <a:endParaRPr lang="en-US"/>
        </a:p>
      </dgm:t>
    </dgm:pt>
    <dgm:pt modelId="{263A573F-14FF-4166-98BC-9F85F165FB17}">
      <dgm:prSet/>
      <dgm:spPr/>
      <dgm:t>
        <a:bodyPr/>
        <a:lstStyle/>
        <a:p>
          <a:r>
            <a:rPr lang="en-CA"/>
            <a:t>Mostly eukaryotic</a:t>
          </a:r>
          <a:endParaRPr lang="en-US"/>
        </a:p>
      </dgm:t>
    </dgm:pt>
    <dgm:pt modelId="{DC7B3C22-E723-4103-8D8A-F643D6CE3A8C}" type="parTrans" cxnId="{ECE3002A-7DC5-4C35-A830-3B2B997AEF3F}">
      <dgm:prSet/>
      <dgm:spPr/>
      <dgm:t>
        <a:bodyPr/>
        <a:lstStyle/>
        <a:p>
          <a:endParaRPr lang="en-US"/>
        </a:p>
      </dgm:t>
    </dgm:pt>
    <dgm:pt modelId="{74ACC3B8-64D2-4994-9AC3-205CA474FF88}" type="sibTrans" cxnId="{ECE3002A-7DC5-4C35-A830-3B2B997AEF3F}">
      <dgm:prSet/>
      <dgm:spPr/>
      <dgm:t>
        <a:bodyPr/>
        <a:lstStyle/>
        <a:p>
          <a:endParaRPr lang="en-US"/>
        </a:p>
      </dgm:t>
    </dgm:pt>
    <dgm:pt modelId="{9D3214EB-DA61-4ED6-B5DD-9603048CA0E4}" type="pres">
      <dgm:prSet presAssocID="{9F3A009A-4A9E-4C56-9384-E1E679DA1308}" presName="root" presStyleCnt="0">
        <dgm:presLayoutVars>
          <dgm:dir/>
          <dgm:resizeHandles val="exact"/>
        </dgm:presLayoutVars>
      </dgm:prSet>
      <dgm:spPr/>
    </dgm:pt>
    <dgm:pt modelId="{50AE465B-026F-43EA-B578-70971FD7AFDD}" type="pres">
      <dgm:prSet presAssocID="{F87992F9-13A5-4789-B7CB-7F49DA6B67B5}" presName="compNode" presStyleCnt="0"/>
      <dgm:spPr/>
    </dgm:pt>
    <dgm:pt modelId="{BFD8EC93-8E7E-400A-BCD4-A5C7BB97B718}" type="pres">
      <dgm:prSet presAssocID="{F87992F9-13A5-4789-B7CB-7F49DA6B67B5}" presName="bgRect" presStyleLbl="bgShp" presStyleIdx="0" presStyleCnt="5"/>
      <dgm:spPr/>
    </dgm:pt>
    <dgm:pt modelId="{ED2579D4-0BF7-444B-B07E-05EF408D542A}" type="pres">
      <dgm:prSet presAssocID="{F87992F9-13A5-4789-B7CB-7F49DA6B67B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4CAD2D79-4CB8-4592-896C-9B9ED1D0FC50}" type="pres">
      <dgm:prSet presAssocID="{F87992F9-13A5-4789-B7CB-7F49DA6B67B5}" presName="spaceRect" presStyleCnt="0"/>
      <dgm:spPr/>
    </dgm:pt>
    <dgm:pt modelId="{DE6526C8-FB40-496E-A40C-334F8F560057}" type="pres">
      <dgm:prSet presAssocID="{F87992F9-13A5-4789-B7CB-7F49DA6B67B5}" presName="parTx" presStyleLbl="revTx" presStyleIdx="0" presStyleCnt="5">
        <dgm:presLayoutVars>
          <dgm:chMax val="0"/>
          <dgm:chPref val="0"/>
        </dgm:presLayoutVars>
      </dgm:prSet>
      <dgm:spPr/>
    </dgm:pt>
    <dgm:pt modelId="{F8C6D36E-3074-4321-8E19-80AEA83F595D}" type="pres">
      <dgm:prSet presAssocID="{42060529-BC43-4331-95A8-9AC1C30D484A}" presName="sibTrans" presStyleCnt="0"/>
      <dgm:spPr/>
    </dgm:pt>
    <dgm:pt modelId="{676E2679-0F63-40E6-9C8A-39E90592A795}" type="pres">
      <dgm:prSet presAssocID="{49F24071-153E-4050-A53C-F8365D527055}" presName="compNode" presStyleCnt="0"/>
      <dgm:spPr/>
    </dgm:pt>
    <dgm:pt modelId="{09D63CAB-D364-490B-BF52-59615AE0CD90}" type="pres">
      <dgm:prSet presAssocID="{49F24071-153E-4050-A53C-F8365D527055}" presName="bgRect" presStyleLbl="bgShp" presStyleIdx="1" presStyleCnt="5"/>
      <dgm:spPr/>
    </dgm:pt>
    <dgm:pt modelId="{1B5B18A9-C4F9-4F3B-A4A6-7F8F7988D7A5}" type="pres">
      <dgm:prSet presAssocID="{49F24071-153E-4050-A53C-F8365D52705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C843462-7C4E-47B6-88F8-7612FC5930A8}" type="pres">
      <dgm:prSet presAssocID="{49F24071-153E-4050-A53C-F8365D527055}" presName="spaceRect" presStyleCnt="0"/>
      <dgm:spPr/>
    </dgm:pt>
    <dgm:pt modelId="{021D541B-A093-4E0C-9C93-74A07B5EE2CC}" type="pres">
      <dgm:prSet presAssocID="{49F24071-153E-4050-A53C-F8365D527055}" presName="parTx" presStyleLbl="revTx" presStyleIdx="1" presStyleCnt="5">
        <dgm:presLayoutVars>
          <dgm:chMax val="0"/>
          <dgm:chPref val="0"/>
        </dgm:presLayoutVars>
      </dgm:prSet>
      <dgm:spPr/>
    </dgm:pt>
    <dgm:pt modelId="{140A1FF5-F594-4E40-A9E8-6243E0575047}" type="pres">
      <dgm:prSet presAssocID="{47EC9E4C-8482-44F0-A7A5-F85A98E9DE76}" presName="sibTrans" presStyleCnt="0"/>
      <dgm:spPr/>
    </dgm:pt>
    <dgm:pt modelId="{35FE6DD8-CB38-4B23-8D78-A97FAAC04BFB}" type="pres">
      <dgm:prSet presAssocID="{9CABE378-9D53-423C-A2C7-DB444F6CF1DC}" presName="compNode" presStyleCnt="0"/>
      <dgm:spPr/>
    </dgm:pt>
    <dgm:pt modelId="{E41F6987-9ABD-48BC-BBE5-3D2D9AD732A3}" type="pres">
      <dgm:prSet presAssocID="{9CABE378-9D53-423C-A2C7-DB444F6CF1DC}" presName="bgRect" presStyleLbl="bgShp" presStyleIdx="2" presStyleCnt="5"/>
      <dgm:spPr/>
    </dgm:pt>
    <dgm:pt modelId="{FF426016-637A-4146-88DA-D00A44707EC6}" type="pres">
      <dgm:prSet presAssocID="{9CABE378-9D53-423C-A2C7-DB444F6CF1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4FC7A7FE-6444-45D8-848D-C2BED9CD62FD}" type="pres">
      <dgm:prSet presAssocID="{9CABE378-9D53-423C-A2C7-DB444F6CF1DC}" presName="spaceRect" presStyleCnt="0"/>
      <dgm:spPr/>
    </dgm:pt>
    <dgm:pt modelId="{F181991B-E268-4C9B-AA36-3FE1AB45E6FD}" type="pres">
      <dgm:prSet presAssocID="{9CABE378-9D53-423C-A2C7-DB444F6CF1DC}" presName="parTx" presStyleLbl="revTx" presStyleIdx="2" presStyleCnt="5">
        <dgm:presLayoutVars>
          <dgm:chMax val="0"/>
          <dgm:chPref val="0"/>
        </dgm:presLayoutVars>
      </dgm:prSet>
      <dgm:spPr/>
    </dgm:pt>
    <dgm:pt modelId="{0215B133-0536-46F9-A237-7D51FE185C19}" type="pres">
      <dgm:prSet presAssocID="{5DF707C1-A322-4C03-AC4D-00EDA7077D68}" presName="sibTrans" presStyleCnt="0"/>
      <dgm:spPr/>
    </dgm:pt>
    <dgm:pt modelId="{5CF8CBA1-00A5-4C0F-812B-AEC1D5B5D6BC}" type="pres">
      <dgm:prSet presAssocID="{3890613C-2CA1-4F98-ABBE-52D0A4B25A80}" presName="compNode" presStyleCnt="0"/>
      <dgm:spPr/>
    </dgm:pt>
    <dgm:pt modelId="{3E470169-F267-44EA-B521-2A7FFFD1FD9F}" type="pres">
      <dgm:prSet presAssocID="{3890613C-2CA1-4F98-ABBE-52D0A4B25A80}" presName="bgRect" presStyleLbl="bgShp" presStyleIdx="3" presStyleCnt="5"/>
      <dgm:spPr/>
    </dgm:pt>
    <dgm:pt modelId="{4203E72B-3B93-47CB-A240-E017EE5DAD76}" type="pres">
      <dgm:prSet presAssocID="{3890613C-2CA1-4F98-ABBE-52D0A4B25A8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
        </a:ext>
      </dgm:extLst>
    </dgm:pt>
    <dgm:pt modelId="{702021E4-21F9-48E1-9600-EEAF5361E7D0}" type="pres">
      <dgm:prSet presAssocID="{3890613C-2CA1-4F98-ABBE-52D0A4B25A80}" presName="spaceRect" presStyleCnt="0"/>
      <dgm:spPr/>
    </dgm:pt>
    <dgm:pt modelId="{29AE3FF5-C120-4992-B52C-0669971ACF32}" type="pres">
      <dgm:prSet presAssocID="{3890613C-2CA1-4F98-ABBE-52D0A4B25A80}" presName="parTx" presStyleLbl="revTx" presStyleIdx="3" presStyleCnt="5">
        <dgm:presLayoutVars>
          <dgm:chMax val="0"/>
          <dgm:chPref val="0"/>
        </dgm:presLayoutVars>
      </dgm:prSet>
      <dgm:spPr/>
    </dgm:pt>
    <dgm:pt modelId="{FE5F42EC-C826-4057-ACE6-8F6E48B3AB9B}" type="pres">
      <dgm:prSet presAssocID="{F3E70C51-8F05-4A33-A681-FDE67FA6E6D2}" presName="sibTrans" presStyleCnt="0"/>
      <dgm:spPr/>
    </dgm:pt>
    <dgm:pt modelId="{790FE759-6497-490F-9878-F1C53DF0A622}" type="pres">
      <dgm:prSet presAssocID="{263A573F-14FF-4166-98BC-9F85F165FB17}" presName="compNode" presStyleCnt="0"/>
      <dgm:spPr/>
    </dgm:pt>
    <dgm:pt modelId="{05BC3F92-73BA-45B5-AE89-7BE502E41D58}" type="pres">
      <dgm:prSet presAssocID="{263A573F-14FF-4166-98BC-9F85F165FB17}" presName="bgRect" presStyleLbl="bgShp" presStyleIdx="4" presStyleCnt="5"/>
      <dgm:spPr/>
    </dgm:pt>
    <dgm:pt modelId="{16E7693D-B6AE-4F17-948F-5AD4B851C333}" type="pres">
      <dgm:prSet presAssocID="{263A573F-14FF-4166-98BC-9F85F165FB1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NA"/>
        </a:ext>
      </dgm:extLst>
    </dgm:pt>
    <dgm:pt modelId="{FC195311-725F-4C58-91FB-29DBD4AA0F17}" type="pres">
      <dgm:prSet presAssocID="{263A573F-14FF-4166-98BC-9F85F165FB17}" presName="spaceRect" presStyleCnt="0"/>
      <dgm:spPr/>
    </dgm:pt>
    <dgm:pt modelId="{950BCD2F-CE73-4A12-958C-6597146D8EC1}" type="pres">
      <dgm:prSet presAssocID="{263A573F-14FF-4166-98BC-9F85F165FB17}" presName="parTx" presStyleLbl="revTx" presStyleIdx="4" presStyleCnt="5">
        <dgm:presLayoutVars>
          <dgm:chMax val="0"/>
          <dgm:chPref val="0"/>
        </dgm:presLayoutVars>
      </dgm:prSet>
      <dgm:spPr/>
    </dgm:pt>
  </dgm:ptLst>
  <dgm:cxnLst>
    <dgm:cxn modelId="{ECE3002A-7DC5-4C35-A830-3B2B997AEF3F}" srcId="{9F3A009A-4A9E-4C56-9384-E1E679DA1308}" destId="{263A573F-14FF-4166-98BC-9F85F165FB17}" srcOrd="4" destOrd="0" parTransId="{DC7B3C22-E723-4103-8D8A-F643D6CE3A8C}" sibTransId="{74ACC3B8-64D2-4994-9AC3-205CA474FF88}"/>
    <dgm:cxn modelId="{E1966835-E13D-49F0-ABD2-DE338A4C054C}" srcId="{9F3A009A-4A9E-4C56-9384-E1E679DA1308}" destId="{9CABE378-9D53-423C-A2C7-DB444F6CF1DC}" srcOrd="2" destOrd="0" parTransId="{0AA0BB24-5A63-4419-BDBB-86EAC53A86C0}" sibTransId="{5DF707C1-A322-4C03-AC4D-00EDA7077D68}"/>
    <dgm:cxn modelId="{7456B65B-D56C-4DAD-8655-D7F91F669F9F}" type="presOf" srcId="{9CABE378-9D53-423C-A2C7-DB444F6CF1DC}" destId="{F181991B-E268-4C9B-AA36-3FE1AB45E6FD}" srcOrd="0" destOrd="0" presId="urn:microsoft.com/office/officeart/2018/2/layout/IconVerticalSolidList"/>
    <dgm:cxn modelId="{74C89D67-2B8E-43D1-B094-C6C6E351B1D8}" type="presOf" srcId="{263A573F-14FF-4166-98BC-9F85F165FB17}" destId="{950BCD2F-CE73-4A12-958C-6597146D8EC1}" srcOrd="0" destOrd="0" presId="urn:microsoft.com/office/officeart/2018/2/layout/IconVerticalSolidList"/>
    <dgm:cxn modelId="{928CCB4F-12D6-4F02-8516-0F56BF340ADD}" srcId="{9F3A009A-4A9E-4C56-9384-E1E679DA1308}" destId="{3890613C-2CA1-4F98-ABBE-52D0A4B25A80}" srcOrd="3" destOrd="0" parTransId="{0EE5F7D4-19B2-4982-B7D2-1E22A24DA3E2}" sibTransId="{F3E70C51-8F05-4A33-A681-FDE67FA6E6D2}"/>
    <dgm:cxn modelId="{FB2FDF98-2A8F-40EB-AA94-C703C543AF29}" srcId="{9F3A009A-4A9E-4C56-9384-E1E679DA1308}" destId="{49F24071-153E-4050-A53C-F8365D527055}" srcOrd="1" destOrd="0" parTransId="{07E143A6-999E-4F76-844F-745DDD41BC5C}" sibTransId="{47EC9E4C-8482-44F0-A7A5-F85A98E9DE76}"/>
    <dgm:cxn modelId="{17B14E9D-4EC6-4FED-B1A2-896EB4972716}" type="presOf" srcId="{3890613C-2CA1-4F98-ABBE-52D0A4B25A80}" destId="{29AE3FF5-C120-4992-B52C-0669971ACF32}" srcOrd="0" destOrd="0" presId="urn:microsoft.com/office/officeart/2018/2/layout/IconVerticalSolidList"/>
    <dgm:cxn modelId="{C7DF25AC-81D7-48ED-B3AF-E409FD0EDF51}" type="presOf" srcId="{9F3A009A-4A9E-4C56-9384-E1E679DA1308}" destId="{9D3214EB-DA61-4ED6-B5DD-9603048CA0E4}" srcOrd="0" destOrd="0" presId="urn:microsoft.com/office/officeart/2018/2/layout/IconVerticalSolidList"/>
    <dgm:cxn modelId="{D6B70FE3-313F-4F29-9993-DD543D01A335}" type="presOf" srcId="{F87992F9-13A5-4789-B7CB-7F49DA6B67B5}" destId="{DE6526C8-FB40-496E-A40C-334F8F560057}" srcOrd="0" destOrd="0" presId="urn:microsoft.com/office/officeart/2018/2/layout/IconVerticalSolidList"/>
    <dgm:cxn modelId="{313BCCEF-B0D8-4B42-BDE5-87D9DF2BE63D}" type="presOf" srcId="{49F24071-153E-4050-A53C-F8365D527055}" destId="{021D541B-A093-4E0C-9C93-74A07B5EE2CC}" srcOrd="0" destOrd="0" presId="urn:microsoft.com/office/officeart/2018/2/layout/IconVerticalSolidList"/>
    <dgm:cxn modelId="{6CBF4CF8-E392-495B-8C67-8677C60A18D2}" srcId="{9F3A009A-4A9E-4C56-9384-E1E679DA1308}" destId="{F87992F9-13A5-4789-B7CB-7F49DA6B67B5}" srcOrd="0" destOrd="0" parTransId="{B7C731AF-7AB0-4404-8947-C8834ACFDBBD}" sibTransId="{42060529-BC43-4331-95A8-9AC1C30D484A}"/>
    <dgm:cxn modelId="{FA31932D-8863-48D0-ADCB-C97D63F16B84}" type="presParOf" srcId="{9D3214EB-DA61-4ED6-B5DD-9603048CA0E4}" destId="{50AE465B-026F-43EA-B578-70971FD7AFDD}" srcOrd="0" destOrd="0" presId="urn:microsoft.com/office/officeart/2018/2/layout/IconVerticalSolidList"/>
    <dgm:cxn modelId="{A2879A3D-3972-4F68-A26C-7942ED2DF62E}" type="presParOf" srcId="{50AE465B-026F-43EA-B578-70971FD7AFDD}" destId="{BFD8EC93-8E7E-400A-BCD4-A5C7BB97B718}" srcOrd="0" destOrd="0" presId="urn:microsoft.com/office/officeart/2018/2/layout/IconVerticalSolidList"/>
    <dgm:cxn modelId="{A89060D4-CD57-4AAC-9F81-A6F1A869F15F}" type="presParOf" srcId="{50AE465B-026F-43EA-B578-70971FD7AFDD}" destId="{ED2579D4-0BF7-444B-B07E-05EF408D542A}" srcOrd="1" destOrd="0" presId="urn:microsoft.com/office/officeart/2018/2/layout/IconVerticalSolidList"/>
    <dgm:cxn modelId="{5B840ED9-2970-412C-B0B6-62C950D44BC8}" type="presParOf" srcId="{50AE465B-026F-43EA-B578-70971FD7AFDD}" destId="{4CAD2D79-4CB8-4592-896C-9B9ED1D0FC50}" srcOrd="2" destOrd="0" presId="urn:microsoft.com/office/officeart/2018/2/layout/IconVerticalSolidList"/>
    <dgm:cxn modelId="{03510B93-6A42-4FDC-9631-0BEA22CBA0A0}" type="presParOf" srcId="{50AE465B-026F-43EA-B578-70971FD7AFDD}" destId="{DE6526C8-FB40-496E-A40C-334F8F560057}" srcOrd="3" destOrd="0" presId="urn:microsoft.com/office/officeart/2018/2/layout/IconVerticalSolidList"/>
    <dgm:cxn modelId="{25ED2E5A-3DFE-4387-8595-2BE11DE65367}" type="presParOf" srcId="{9D3214EB-DA61-4ED6-B5DD-9603048CA0E4}" destId="{F8C6D36E-3074-4321-8E19-80AEA83F595D}" srcOrd="1" destOrd="0" presId="urn:microsoft.com/office/officeart/2018/2/layout/IconVerticalSolidList"/>
    <dgm:cxn modelId="{62E99853-4961-4FF8-ABE8-B81E5F15D905}" type="presParOf" srcId="{9D3214EB-DA61-4ED6-B5DD-9603048CA0E4}" destId="{676E2679-0F63-40E6-9C8A-39E90592A795}" srcOrd="2" destOrd="0" presId="urn:microsoft.com/office/officeart/2018/2/layout/IconVerticalSolidList"/>
    <dgm:cxn modelId="{9A110E4C-49D2-4EF1-BFE1-D449B72602CD}" type="presParOf" srcId="{676E2679-0F63-40E6-9C8A-39E90592A795}" destId="{09D63CAB-D364-490B-BF52-59615AE0CD90}" srcOrd="0" destOrd="0" presId="urn:microsoft.com/office/officeart/2018/2/layout/IconVerticalSolidList"/>
    <dgm:cxn modelId="{506B6167-F050-4278-A15C-5E43C9792E9B}" type="presParOf" srcId="{676E2679-0F63-40E6-9C8A-39E90592A795}" destId="{1B5B18A9-C4F9-4F3B-A4A6-7F8F7988D7A5}" srcOrd="1" destOrd="0" presId="urn:microsoft.com/office/officeart/2018/2/layout/IconVerticalSolidList"/>
    <dgm:cxn modelId="{11C0C2EA-8939-4687-AC52-2885D8A5562E}" type="presParOf" srcId="{676E2679-0F63-40E6-9C8A-39E90592A795}" destId="{BC843462-7C4E-47B6-88F8-7612FC5930A8}" srcOrd="2" destOrd="0" presId="urn:microsoft.com/office/officeart/2018/2/layout/IconVerticalSolidList"/>
    <dgm:cxn modelId="{43991E52-354C-4FCD-8614-A00E37E93FFF}" type="presParOf" srcId="{676E2679-0F63-40E6-9C8A-39E90592A795}" destId="{021D541B-A093-4E0C-9C93-74A07B5EE2CC}" srcOrd="3" destOrd="0" presId="urn:microsoft.com/office/officeart/2018/2/layout/IconVerticalSolidList"/>
    <dgm:cxn modelId="{ABAAAC46-8F99-411B-A4BA-EB8D08F09F28}" type="presParOf" srcId="{9D3214EB-DA61-4ED6-B5DD-9603048CA0E4}" destId="{140A1FF5-F594-4E40-A9E8-6243E0575047}" srcOrd="3" destOrd="0" presId="urn:microsoft.com/office/officeart/2018/2/layout/IconVerticalSolidList"/>
    <dgm:cxn modelId="{CF76B9D3-E97B-49AB-8031-0C9504D6DC91}" type="presParOf" srcId="{9D3214EB-DA61-4ED6-B5DD-9603048CA0E4}" destId="{35FE6DD8-CB38-4B23-8D78-A97FAAC04BFB}" srcOrd="4" destOrd="0" presId="urn:microsoft.com/office/officeart/2018/2/layout/IconVerticalSolidList"/>
    <dgm:cxn modelId="{DBE11B3F-A938-4455-B07C-4530CEEE2EF8}" type="presParOf" srcId="{35FE6DD8-CB38-4B23-8D78-A97FAAC04BFB}" destId="{E41F6987-9ABD-48BC-BBE5-3D2D9AD732A3}" srcOrd="0" destOrd="0" presId="urn:microsoft.com/office/officeart/2018/2/layout/IconVerticalSolidList"/>
    <dgm:cxn modelId="{917EE681-510F-42AC-9FE1-599CFE3EC8DD}" type="presParOf" srcId="{35FE6DD8-CB38-4B23-8D78-A97FAAC04BFB}" destId="{FF426016-637A-4146-88DA-D00A44707EC6}" srcOrd="1" destOrd="0" presId="urn:microsoft.com/office/officeart/2018/2/layout/IconVerticalSolidList"/>
    <dgm:cxn modelId="{201D1454-7B26-480A-A3D5-D2ACF9E0B801}" type="presParOf" srcId="{35FE6DD8-CB38-4B23-8D78-A97FAAC04BFB}" destId="{4FC7A7FE-6444-45D8-848D-C2BED9CD62FD}" srcOrd="2" destOrd="0" presId="urn:microsoft.com/office/officeart/2018/2/layout/IconVerticalSolidList"/>
    <dgm:cxn modelId="{A21A25B9-00B8-4405-BEAB-0322A23F015C}" type="presParOf" srcId="{35FE6DD8-CB38-4B23-8D78-A97FAAC04BFB}" destId="{F181991B-E268-4C9B-AA36-3FE1AB45E6FD}" srcOrd="3" destOrd="0" presId="urn:microsoft.com/office/officeart/2018/2/layout/IconVerticalSolidList"/>
    <dgm:cxn modelId="{56B326D5-C646-4A85-8BB0-C5B7A3114FB9}" type="presParOf" srcId="{9D3214EB-DA61-4ED6-B5DD-9603048CA0E4}" destId="{0215B133-0536-46F9-A237-7D51FE185C19}" srcOrd="5" destOrd="0" presId="urn:microsoft.com/office/officeart/2018/2/layout/IconVerticalSolidList"/>
    <dgm:cxn modelId="{57D0D57E-F564-4893-8F00-4DA35A88498F}" type="presParOf" srcId="{9D3214EB-DA61-4ED6-B5DD-9603048CA0E4}" destId="{5CF8CBA1-00A5-4C0F-812B-AEC1D5B5D6BC}" srcOrd="6" destOrd="0" presId="urn:microsoft.com/office/officeart/2018/2/layout/IconVerticalSolidList"/>
    <dgm:cxn modelId="{80999692-DD70-4B22-9D88-2AAF22622656}" type="presParOf" srcId="{5CF8CBA1-00A5-4C0F-812B-AEC1D5B5D6BC}" destId="{3E470169-F267-44EA-B521-2A7FFFD1FD9F}" srcOrd="0" destOrd="0" presId="urn:microsoft.com/office/officeart/2018/2/layout/IconVerticalSolidList"/>
    <dgm:cxn modelId="{410DCFCB-0844-43D8-B478-EC9F005F42C6}" type="presParOf" srcId="{5CF8CBA1-00A5-4C0F-812B-AEC1D5B5D6BC}" destId="{4203E72B-3B93-47CB-A240-E017EE5DAD76}" srcOrd="1" destOrd="0" presId="urn:microsoft.com/office/officeart/2018/2/layout/IconVerticalSolidList"/>
    <dgm:cxn modelId="{1CA4E4C1-3F80-488A-8B43-23F337096143}" type="presParOf" srcId="{5CF8CBA1-00A5-4C0F-812B-AEC1D5B5D6BC}" destId="{702021E4-21F9-48E1-9600-EEAF5361E7D0}" srcOrd="2" destOrd="0" presId="urn:microsoft.com/office/officeart/2018/2/layout/IconVerticalSolidList"/>
    <dgm:cxn modelId="{316D789F-D0D1-4E40-8969-5E9006FBE2A7}" type="presParOf" srcId="{5CF8CBA1-00A5-4C0F-812B-AEC1D5B5D6BC}" destId="{29AE3FF5-C120-4992-B52C-0669971ACF32}" srcOrd="3" destOrd="0" presId="urn:microsoft.com/office/officeart/2018/2/layout/IconVerticalSolidList"/>
    <dgm:cxn modelId="{7ED89AFB-BFA7-4D52-9ABA-58EBCC9C715D}" type="presParOf" srcId="{9D3214EB-DA61-4ED6-B5DD-9603048CA0E4}" destId="{FE5F42EC-C826-4057-ACE6-8F6E48B3AB9B}" srcOrd="7" destOrd="0" presId="urn:microsoft.com/office/officeart/2018/2/layout/IconVerticalSolidList"/>
    <dgm:cxn modelId="{D51CE1A7-7CB5-4504-8BC5-8771158D684E}" type="presParOf" srcId="{9D3214EB-DA61-4ED6-B5DD-9603048CA0E4}" destId="{790FE759-6497-490F-9878-F1C53DF0A622}" srcOrd="8" destOrd="0" presId="urn:microsoft.com/office/officeart/2018/2/layout/IconVerticalSolidList"/>
    <dgm:cxn modelId="{FFBE732F-4EEA-4CCD-8980-5E5FB5BB299A}" type="presParOf" srcId="{790FE759-6497-490F-9878-F1C53DF0A622}" destId="{05BC3F92-73BA-45B5-AE89-7BE502E41D58}" srcOrd="0" destOrd="0" presId="urn:microsoft.com/office/officeart/2018/2/layout/IconVerticalSolidList"/>
    <dgm:cxn modelId="{4E03150A-F360-4AC2-B053-BC4FCD5C29BC}" type="presParOf" srcId="{790FE759-6497-490F-9878-F1C53DF0A622}" destId="{16E7693D-B6AE-4F17-948F-5AD4B851C333}" srcOrd="1" destOrd="0" presId="urn:microsoft.com/office/officeart/2018/2/layout/IconVerticalSolidList"/>
    <dgm:cxn modelId="{5E33AD1A-5846-4903-B1F3-5C33A1835695}" type="presParOf" srcId="{790FE759-6497-490F-9878-F1C53DF0A622}" destId="{FC195311-725F-4C58-91FB-29DBD4AA0F17}" srcOrd="2" destOrd="0" presId="urn:microsoft.com/office/officeart/2018/2/layout/IconVerticalSolidList"/>
    <dgm:cxn modelId="{FC177FFD-A176-46A7-99BA-C0B40FF1A43E}" type="presParOf" srcId="{790FE759-6497-490F-9878-F1C53DF0A622}" destId="{950BCD2F-CE73-4A12-958C-6597146D8E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952AF08-8078-4436-8D6C-5235192018A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CE0103-90BE-4F30-B2E4-E154C0021AE6}">
      <dgm:prSet/>
      <dgm:spPr/>
      <dgm:t>
        <a:bodyPr/>
        <a:lstStyle/>
        <a:p>
          <a:r>
            <a:rPr lang="en-CA"/>
            <a:t>Anoxic </a:t>
          </a:r>
          <a:endParaRPr lang="en-US"/>
        </a:p>
      </dgm:t>
    </dgm:pt>
    <dgm:pt modelId="{7AC1A4F8-1816-4B14-9271-92AA1C6D0893}" type="parTrans" cxnId="{8A128C6C-9C3B-4CFC-AABF-D55DA1153F46}">
      <dgm:prSet/>
      <dgm:spPr/>
      <dgm:t>
        <a:bodyPr/>
        <a:lstStyle/>
        <a:p>
          <a:endParaRPr lang="en-US"/>
        </a:p>
      </dgm:t>
    </dgm:pt>
    <dgm:pt modelId="{C3714730-B0CF-4FFA-A8CC-8D1F8FC71D9C}" type="sibTrans" cxnId="{8A128C6C-9C3B-4CFC-AABF-D55DA1153F46}">
      <dgm:prSet/>
      <dgm:spPr/>
      <dgm:t>
        <a:bodyPr/>
        <a:lstStyle/>
        <a:p>
          <a:endParaRPr lang="en-US"/>
        </a:p>
      </dgm:t>
    </dgm:pt>
    <dgm:pt modelId="{AD8CB338-37FF-48C2-991A-EA28D1277209}">
      <dgm:prSet/>
      <dgm:spPr/>
      <dgm:t>
        <a:bodyPr/>
        <a:lstStyle/>
        <a:p>
          <a:r>
            <a:rPr lang="en-CA"/>
            <a:t>Lack of oxygen</a:t>
          </a:r>
          <a:endParaRPr lang="en-US"/>
        </a:p>
      </dgm:t>
    </dgm:pt>
    <dgm:pt modelId="{F22A9D2C-663B-4117-8522-F4871C312F95}" type="parTrans" cxnId="{1A6891E5-E0C0-4633-B819-04DE22AAD7D9}">
      <dgm:prSet/>
      <dgm:spPr/>
      <dgm:t>
        <a:bodyPr/>
        <a:lstStyle/>
        <a:p>
          <a:endParaRPr lang="en-US"/>
        </a:p>
      </dgm:t>
    </dgm:pt>
    <dgm:pt modelId="{EA11219D-EBDC-4D1B-8F8A-D7B183192865}" type="sibTrans" cxnId="{1A6891E5-E0C0-4633-B819-04DE22AAD7D9}">
      <dgm:prSet/>
      <dgm:spPr/>
      <dgm:t>
        <a:bodyPr/>
        <a:lstStyle/>
        <a:p>
          <a:endParaRPr lang="en-US"/>
        </a:p>
      </dgm:t>
    </dgm:pt>
    <dgm:pt modelId="{599483FD-DA06-46A9-B367-5BB31681FDA1}">
      <dgm:prSet/>
      <dgm:spPr/>
      <dgm:t>
        <a:bodyPr/>
        <a:lstStyle/>
        <a:p>
          <a:r>
            <a:rPr lang="en-CA"/>
            <a:t>Organisms that live in oxygen poor environments</a:t>
          </a:r>
          <a:endParaRPr lang="en-US"/>
        </a:p>
      </dgm:t>
    </dgm:pt>
    <dgm:pt modelId="{06BB91BC-B5F6-476B-977E-37F565EF1C0E}" type="parTrans" cxnId="{249C07C4-33F4-407F-9E45-B84956AAD414}">
      <dgm:prSet/>
      <dgm:spPr/>
      <dgm:t>
        <a:bodyPr/>
        <a:lstStyle/>
        <a:p>
          <a:endParaRPr lang="en-US"/>
        </a:p>
      </dgm:t>
    </dgm:pt>
    <dgm:pt modelId="{F4F2AE6D-C315-434D-9AA8-EC09C69B1D4C}" type="sibTrans" cxnId="{249C07C4-33F4-407F-9E45-B84956AAD414}">
      <dgm:prSet/>
      <dgm:spPr/>
      <dgm:t>
        <a:bodyPr/>
        <a:lstStyle/>
        <a:p>
          <a:endParaRPr lang="en-US"/>
        </a:p>
      </dgm:t>
    </dgm:pt>
    <dgm:pt modelId="{6A004E0F-F48F-44CA-ABD2-606DC5D3DA88}">
      <dgm:prSet/>
      <dgm:spPr/>
      <dgm:t>
        <a:bodyPr/>
        <a:lstStyle/>
        <a:p>
          <a:r>
            <a:rPr lang="en-CA"/>
            <a:t>Does not require oxygen to produce ATP</a:t>
          </a:r>
          <a:endParaRPr lang="en-US"/>
        </a:p>
      </dgm:t>
    </dgm:pt>
    <dgm:pt modelId="{B596A4B0-E264-4C1E-B01C-9AB66C6D82D4}" type="parTrans" cxnId="{3C4AF676-F172-459B-B91F-8E565CA85B7C}">
      <dgm:prSet/>
      <dgm:spPr/>
      <dgm:t>
        <a:bodyPr/>
        <a:lstStyle/>
        <a:p>
          <a:endParaRPr lang="en-US"/>
        </a:p>
      </dgm:t>
    </dgm:pt>
    <dgm:pt modelId="{0648CA5D-EE9A-424F-90CD-8E4A460852F3}" type="sibTrans" cxnId="{3C4AF676-F172-459B-B91F-8E565CA85B7C}">
      <dgm:prSet/>
      <dgm:spPr/>
      <dgm:t>
        <a:bodyPr/>
        <a:lstStyle/>
        <a:p>
          <a:endParaRPr lang="en-US"/>
        </a:p>
      </dgm:t>
    </dgm:pt>
    <dgm:pt modelId="{599285B0-4C37-48EC-8594-CFA670EC86E8}">
      <dgm:prSet/>
      <dgm:spPr/>
      <dgm:t>
        <a:bodyPr/>
        <a:lstStyle/>
        <a:p>
          <a:r>
            <a:rPr lang="en-CA"/>
            <a:t>Mostly archaea and bacteria</a:t>
          </a:r>
          <a:endParaRPr lang="en-US"/>
        </a:p>
      </dgm:t>
    </dgm:pt>
    <dgm:pt modelId="{7BBCD834-DFAB-43D5-AF02-062CF073C5C9}" type="parTrans" cxnId="{BFDC2C61-8E0D-4929-939C-6427361165C9}">
      <dgm:prSet/>
      <dgm:spPr/>
      <dgm:t>
        <a:bodyPr/>
        <a:lstStyle/>
        <a:p>
          <a:endParaRPr lang="en-US"/>
        </a:p>
      </dgm:t>
    </dgm:pt>
    <dgm:pt modelId="{F0DDC3F3-D55F-45AC-B165-633E14D6F838}" type="sibTrans" cxnId="{BFDC2C61-8E0D-4929-939C-6427361165C9}">
      <dgm:prSet/>
      <dgm:spPr/>
      <dgm:t>
        <a:bodyPr/>
        <a:lstStyle/>
        <a:p>
          <a:endParaRPr lang="en-US"/>
        </a:p>
      </dgm:t>
    </dgm:pt>
    <dgm:pt modelId="{A9383430-20A9-4A6E-A151-97985360A5A2}" type="pres">
      <dgm:prSet presAssocID="{E952AF08-8078-4436-8D6C-5235192018AD}" presName="root" presStyleCnt="0">
        <dgm:presLayoutVars>
          <dgm:dir/>
          <dgm:resizeHandles val="exact"/>
        </dgm:presLayoutVars>
      </dgm:prSet>
      <dgm:spPr/>
    </dgm:pt>
    <dgm:pt modelId="{EB3C0B41-C5A0-43B3-820F-19785AAEED4B}" type="pres">
      <dgm:prSet presAssocID="{72CE0103-90BE-4F30-B2E4-E154C0021AE6}" presName="compNode" presStyleCnt="0"/>
      <dgm:spPr/>
    </dgm:pt>
    <dgm:pt modelId="{0EEF0D7C-E424-4F28-AB35-5C7DAAC0E76B}" type="pres">
      <dgm:prSet presAssocID="{72CE0103-90BE-4F30-B2E4-E154C0021AE6}" presName="bgRect" presStyleLbl="bgShp" presStyleIdx="0" presStyleCnt="5"/>
      <dgm:spPr/>
    </dgm:pt>
    <dgm:pt modelId="{F70BACB5-F17F-474D-854E-F0123BE6F250}" type="pres">
      <dgm:prSet presAssocID="{72CE0103-90BE-4F30-B2E4-E154C0021AE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8750E3BD-F9BD-4F30-B482-2579B719DBA5}" type="pres">
      <dgm:prSet presAssocID="{72CE0103-90BE-4F30-B2E4-E154C0021AE6}" presName="spaceRect" presStyleCnt="0"/>
      <dgm:spPr/>
    </dgm:pt>
    <dgm:pt modelId="{C37797C5-FF68-4E8B-B91E-74512D779508}" type="pres">
      <dgm:prSet presAssocID="{72CE0103-90BE-4F30-B2E4-E154C0021AE6}" presName="parTx" presStyleLbl="revTx" presStyleIdx="0" presStyleCnt="5">
        <dgm:presLayoutVars>
          <dgm:chMax val="0"/>
          <dgm:chPref val="0"/>
        </dgm:presLayoutVars>
      </dgm:prSet>
      <dgm:spPr/>
    </dgm:pt>
    <dgm:pt modelId="{29DC035A-428A-443D-931C-694883C1844E}" type="pres">
      <dgm:prSet presAssocID="{C3714730-B0CF-4FFA-A8CC-8D1F8FC71D9C}" presName="sibTrans" presStyleCnt="0"/>
      <dgm:spPr/>
    </dgm:pt>
    <dgm:pt modelId="{F8540347-E173-46D6-A2E3-76B362D9079C}" type="pres">
      <dgm:prSet presAssocID="{AD8CB338-37FF-48C2-991A-EA28D1277209}" presName="compNode" presStyleCnt="0"/>
      <dgm:spPr/>
    </dgm:pt>
    <dgm:pt modelId="{97D27819-42BD-416D-8A68-111790522F26}" type="pres">
      <dgm:prSet presAssocID="{AD8CB338-37FF-48C2-991A-EA28D1277209}" presName="bgRect" presStyleLbl="bgShp" presStyleIdx="1" presStyleCnt="5"/>
      <dgm:spPr/>
    </dgm:pt>
    <dgm:pt modelId="{D6D8A637-26D6-41B1-945F-33A016D470C2}" type="pres">
      <dgm:prSet presAssocID="{AD8CB338-37FF-48C2-991A-EA28D12772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1FA3FCC1-5872-4F2A-9F70-D495F9DE52B7}" type="pres">
      <dgm:prSet presAssocID="{AD8CB338-37FF-48C2-991A-EA28D1277209}" presName="spaceRect" presStyleCnt="0"/>
      <dgm:spPr/>
    </dgm:pt>
    <dgm:pt modelId="{2047F43C-1079-450C-95A5-6AAB46E13DF0}" type="pres">
      <dgm:prSet presAssocID="{AD8CB338-37FF-48C2-991A-EA28D1277209}" presName="parTx" presStyleLbl="revTx" presStyleIdx="1" presStyleCnt="5">
        <dgm:presLayoutVars>
          <dgm:chMax val="0"/>
          <dgm:chPref val="0"/>
        </dgm:presLayoutVars>
      </dgm:prSet>
      <dgm:spPr/>
    </dgm:pt>
    <dgm:pt modelId="{03F18D53-923D-45BA-B2BD-488323294343}" type="pres">
      <dgm:prSet presAssocID="{EA11219D-EBDC-4D1B-8F8A-D7B183192865}" presName="sibTrans" presStyleCnt="0"/>
      <dgm:spPr/>
    </dgm:pt>
    <dgm:pt modelId="{085EC18B-CA2A-4F0B-9843-6518A9DBC81A}" type="pres">
      <dgm:prSet presAssocID="{599483FD-DA06-46A9-B367-5BB31681FDA1}" presName="compNode" presStyleCnt="0"/>
      <dgm:spPr/>
    </dgm:pt>
    <dgm:pt modelId="{96D35517-3980-4814-9F4A-8BCE1AAD4730}" type="pres">
      <dgm:prSet presAssocID="{599483FD-DA06-46A9-B367-5BB31681FDA1}" presName="bgRect" presStyleLbl="bgShp" presStyleIdx="2" presStyleCnt="5"/>
      <dgm:spPr/>
    </dgm:pt>
    <dgm:pt modelId="{7A062CEC-82BB-40D7-A9ED-E9F101A63226}" type="pres">
      <dgm:prSet presAssocID="{599483FD-DA06-46A9-B367-5BB31681FDA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67A8A74B-15BD-4ABA-9ABA-7F293D77C1BD}" type="pres">
      <dgm:prSet presAssocID="{599483FD-DA06-46A9-B367-5BB31681FDA1}" presName="spaceRect" presStyleCnt="0"/>
      <dgm:spPr/>
    </dgm:pt>
    <dgm:pt modelId="{285F6A7E-F8D0-4737-AEF7-C7489AAEB9B4}" type="pres">
      <dgm:prSet presAssocID="{599483FD-DA06-46A9-B367-5BB31681FDA1}" presName="parTx" presStyleLbl="revTx" presStyleIdx="2" presStyleCnt="5">
        <dgm:presLayoutVars>
          <dgm:chMax val="0"/>
          <dgm:chPref val="0"/>
        </dgm:presLayoutVars>
      </dgm:prSet>
      <dgm:spPr/>
    </dgm:pt>
    <dgm:pt modelId="{A6EEB4DD-02D3-4960-8730-160048080C24}" type="pres">
      <dgm:prSet presAssocID="{F4F2AE6D-C315-434D-9AA8-EC09C69B1D4C}" presName="sibTrans" presStyleCnt="0"/>
      <dgm:spPr/>
    </dgm:pt>
    <dgm:pt modelId="{D0AE539A-11A9-4D22-9952-73604AEC82CA}" type="pres">
      <dgm:prSet presAssocID="{6A004E0F-F48F-44CA-ABD2-606DC5D3DA88}" presName="compNode" presStyleCnt="0"/>
      <dgm:spPr/>
    </dgm:pt>
    <dgm:pt modelId="{8BD0C263-EFBE-49C0-AFD9-6B687B0FE80A}" type="pres">
      <dgm:prSet presAssocID="{6A004E0F-F48F-44CA-ABD2-606DC5D3DA88}" presName="bgRect" presStyleLbl="bgShp" presStyleIdx="3" presStyleCnt="5"/>
      <dgm:spPr/>
    </dgm:pt>
    <dgm:pt modelId="{DB179E21-7844-43F3-8E17-08174ACE67AA}" type="pres">
      <dgm:prSet presAssocID="{6A004E0F-F48F-44CA-ABD2-606DC5D3DA8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02DE4CA3-D6B3-4F7D-8BA4-AD82F59785C4}" type="pres">
      <dgm:prSet presAssocID="{6A004E0F-F48F-44CA-ABD2-606DC5D3DA88}" presName="spaceRect" presStyleCnt="0"/>
      <dgm:spPr/>
    </dgm:pt>
    <dgm:pt modelId="{2D968BD3-25EA-459D-A3EE-8CBE7FDF4221}" type="pres">
      <dgm:prSet presAssocID="{6A004E0F-F48F-44CA-ABD2-606DC5D3DA88}" presName="parTx" presStyleLbl="revTx" presStyleIdx="3" presStyleCnt="5">
        <dgm:presLayoutVars>
          <dgm:chMax val="0"/>
          <dgm:chPref val="0"/>
        </dgm:presLayoutVars>
      </dgm:prSet>
      <dgm:spPr/>
    </dgm:pt>
    <dgm:pt modelId="{F2D42286-93BF-41EF-94EB-21BF65D3E35F}" type="pres">
      <dgm:prSet presAssocID="{0648CA5D-EE9A-424F-90CD-8E4A460852F3}" presName="sibTrans" presStyleCnt="0"/>
      <dgm:spPr/>
    </dgm:pt>
    <dgm:pt modelId="{097CA091-731E-43BB-808C-37732487EE4F}" type="pres">
      <dgm:prSet presAssocID="{599285B0-4C37-48EC-8594-CFA670EC86E8}" presName="compNode" presStyleCnt="0"/>
      <dgm:spPr/>
    </dgm:pt>
    <dgm:pt modelId="{B2C80345-41BC-4EFA-B70A-C6909A1FA76A}" type="pres">
      <dgm:prSet presAssocID="{599285B0-4C37-48EC-8594-CFA670EC86E8}" presName="bgRect" presStyleLbl="bgShp" presStyleIdx="4" presStyleCnt="5"/>
      <dgm:spPr/>
    </dgm:pt>
    <dgm:pt modelId="{4100739F-8EBC-4C25-9C26-9E62F3982F6D}" type="pres">
      <dgm:prSet presAssocID="{599285B0-4C37-48EC-8594-CFA670EC86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sshopper"/>
        </a:ext>
      </dgm:extLst>
    </dgm:pt>
    <dgm:pt modelId="{2B6B121D-ABCE-4FE2-9138-A212520282A4}" type="pres">
      <dgm:prSet presAssocID="{599285B0-4C37-48EC-8594-CFA670EC86E8}" presName="spaceRect" presStyleCnt="0"/>
      <dgm:spPr/>
    </dgm:pt>
    <dgm:pt modelId="{2750DD65-2C7A-457E-BC03-667C7659E8C4}" type="pres">
      <dgm:prSet presAssocID="{599285B0-4C37-48EC-8594-CFA670EC86E8}" presName="parTx" presStyleLbl="revTx" presStyleIdx="4" presStyleCnt="5">
        <dgm:presLayoutVars>
          <dgm:chMax val="0"/>
          <dgm:chPref val="0"/>
        </dgm:presLayoutVars>
      </dgm:prSet>
      <dgm:spPr/>
    </dgm:pt>
  </dgm:ptLst>
  <dgm:cxnLst>
    <dgm:cxn modelId="{159E0C27-F15E-4A72-8695-2BA75DA2C2FE}" type="presOf" srcId="{6A004E0F-F48F-44CA-ABD2-606DC5D3DA88}" destId="{2D968BD3-25EA-459D-A3EE-8CBE7FDF4221}" srcOrd="0" destOrd="0" presId="urn:microsoft.com/office/officeart/2018/2/layout/IconVerticalSolidList"/>
    <dgm:cxn modelId="{9B68A434-B765-4745-AA1A-02DB8AEB8FB9}" type="presOf" srcId="{AD8CB338-37FF-48C2-991A-EA28D1277209}" destId="{2047F43C-1079-450C-95A5-6AAB46E13DF0}" srcOrd="0" destOrd="0" presId="urn:microsoft.com/office/officeart/2018/2/layout/IconVerticalSolidList"/>
    <dgm:cxn modelId="{1E45D23A-EA58-4A02-AE31-D8F6F946A0D4}" type="presOf" srcId="{599285B0-4C37-48EC-8594-CFA670EC86E8}" destId="{2750DD65-2C7A-457E-BC03-667C7659E8C4}" srcOrd="0" destOrd="0" presId="urn:microsoft.com/office/officeart/2018/2/layout/IconVerticalSolidList"/>
    <dgm:cxn modelId="{BFDC2C61-8E0D-4929-939C-6427361165C9}" srcId="{E952AF08-8078-4436-8D6C-5235192018AD}" destId="{599285B0-4C37-48EC-8594-CFA670EC86E8}" srcOrd="4" destOrd="0" parTransId="{7BBCD834-DFAB-43D5-AF02-062CF073C5C9}" sibTransId="{F0DDC3F3-D55F-45AC-B165-633E14D6F838}"/>
    <dgm:cxn modelId="{EEC55B65-28DA-448B-8716-1D147426236C}" type="presOf" srcId="{599483FD-DA06-46A9-B367-5BB31681FDA1}" destId="{285F6A7E-F8D0-4737-AEF7-C7489AAEB9B4}" srcOrd="0" destOrd="0" presId="urn:microsoft.com/office/officeart/2018/2/layout/IconVerticalSolidList"/>
    <dgm:cxn modelId="{8A128C6C-9C3B-4CFC-AABF-D55DA1153F46}" srcId="{E952AF08-8078-4436-8D6C-5235192018AD}" destId="{72CE0103-90BE-4F30-B2E4-E154C0021AE6}" srcOrd="0" destOrd="0" parTransId="{7AC1A4F8-1816-4B14-9271-92AA1C6D0893}" sibTransId="{C3714730-B0CF-4FFA-A8CC-8D1F8FC71D9C}"/>
    <dgm:cxn modelId="{3C4AF676-F172-459B-B91F-8E565CA85B7C}" srcId="{E952AF08-8078-4436-8D6C-5235192018AD}" destId="{6A004E0F-F48F-44CA-ABD2-606DC5D3DA88}" srcOrd="3" destOrd="0" parTransId="{B596A4B0-E264-4C1E-B01C-9AB66C6D82D4}" sibTransId="{0648CA5D-EE9A-424F-90CD-8E4A460852F3}"/>
    <dgm:cxn modelId="{249C07C4-33F4-407F-9E45-B84956AAD414}" srcId="{E952AF08-8078-4436-8D6C-5235192018AD}" destId="{599483FD-DA06-46A9-B367-5BB31681FDA1}" srcOrd="2" destOrd="0" parTransId="{06BB91BC-B5F6-476B-977E-37F565EF1C0E}" sibTransId="{F4F2AE6D-C315-434D-9AA8-EC09C69B1D4C}"/>
    <dgm:cxn modelId="{1A6891E5-E0C0-4633-B819-04DE22AAD7D9}" srcId="{E952AF08-8078-4436-8D6C-5235192018AD}" destId="{AD8CB338-37FF-48C2-991A-EA28D1277209}" srcOrd="1" destOrd="0" parTransId="{F22A9D2C-663B-4117-8522-F4871C312F95}" sibTransId="{EA11219D-EBDC-4D1B-8F8A-D7B183192865}"/>
    <dgm:cxn modelId="{0CD40FEA-BA92-461D-AA4F-2860ED53C57F}" type="presOf" srcId="{E952AF08-8078-4436-8D6C-5235192018AD}" destId="{A9383430-20A9-4A6E-A151-97985360A5A2}" srcOrd="0" destOrd="0" presId="urn:microsoft.com/office/officeart/2018/2/layout/IconVerticalSolidList"/>
    <dgm:cxn modelId="{261C9DFC-660E-4E4F-AAA7-0FD8D2E5CC59}" type="presOf" srcId="{72CE0103-90BE-4F30-B2E4-E154C0021AE6}" destId="{C37797C5-FF68-4E8B-B91E-74512D779508}" srcOrd="0" destOrd="0" presId="urn:microsoft.com/office/officeart/2018/2/layout/IconVerticalSolidList"/>
    <dgm:cxn modelId="{3AC83B4A-0F1D-4D5E-AE59-AF48CEE79CBB}" type="presParOf" srcId="{A9383430-20A9-4A6E-A151-97985360A5A2}" destId="{EB3C0B41-C5A0-43B3-820F-19785AAEED4B}" srcOrd="0" destOrd="0" presId="urn:microsoft.com/office/officeart/2018/2/layout/IconVerticalSolidList"/>
    <dgm:cxn modelId="{2C3AB0A0-1B81-4055-8AFF-E02E8B761C13}" type="presParOf" srcId="{EB3C0B41-C5A0-43B3-820F-19785AAEED4B}" destId="{0EEF0D7C-E424-4F28-AB35-5C7DAAC0E76B}" srcOrd="0" destOrd="0" presId="urn:microsoft.com/office/officeart/2018/2/layout/IconVerticalSolidList"/>
    <dgm:cxn modelId="{5E775584-E3DD-4C28-9E59-6D7F5419BF4D}" type="presParOf" srcId="{EB3C0B41-C5A0-43B3-820F-19785AAEED4B}" destId="{F70BACB5-F17F-474D-854E-F0123BE6F250}" srcOrd="1" destOrd="0" presId="urn:microsoft.com/office/officeart/2018/2/layout/IconVerticalSolidList"/>
    <dgm:cxn modelId="{20733BC0-409B-40FB-BDBE-62816B9F96ED}" type="presParOf" srcId="{EB3C0B41-C5A0-43B3-820F-19785AAEED4B}" destId="{8750E3BD-F9BD-4F30-B482-2579B719DBA5}" srcOrd="2" destOrd="0" presId="urn:microsoft.com/office/officeart/2018/2/layout/IconVerticalSolidList"/>
    <dgm:cxn modelId="{DA42B2BD-6779-4F11-853F-C59A9DB9AA90}" type="presParOf" srcId="{EB3C0B41-C5A0-43B3-820F-19785AAEED4B}" destId="{C37797C5-FF68-4E8B-B91E-74512D779508}" srcOrd="3" destOrd="0" presId="urn:microsoft.com/office/officeart/2018/2/layout/IconVerticalSolidList"/>
    <dgm:cxn modelId="{4D6ABB2E-AC73-4467-B814-2121473B2278}" type="presParOf" srcId="{A9383430-20A9-4A6E-A151-97985360A5A2}" destId="{29DC035A-428A-443D-931C-694883C1844E}" srcOrd="1" destOrd="0" presId="urn:microsoft.com/office/officeart/2018/2/layout/IconVerticalSolidList"/>
    <dgm:cxn modelId="{F0C38A98-B177-4670-8765-0C715C847B9A}" type="presParOf" srcId="{A9383430-20A9-4A6E-A151-97985360A5A2}" destId="{F8540347-E173-46D6-A2E3-76B362D9079C}" srcOrd="2" destOrd="0" presId="urn:microsoft.com/office/officeart/2018/2/layout/IconVerticalSolidList"/>
    <dgm:cxn modelId="{DFAA8DCF-4FCE-445E-9D91-0B84AEB28CF2}" type="presParOf" srcId="{F8540347-E173-46D6-A2E3-76B362D9079C}" destId="{97D27819-42BD-416D-8A68-111790522F26}" srcOrd="0" destOrd="0" presId="urn:microsoft.com/office/officeart/2018/2/layout/IconVerticalSolidList"/>
    <dgm:cxn modelId="{A5036444-5192-4EC7-A63F-F4F7A984A754}" type="presParOf" srcId="{F8540347-E173-46D6-A2E3-76B362D9079C}" destId="{D6D8A637-26D6-41B1-945F-33A016D470C2}" srcOrd="1" destOrd="0" presId="urn:microsoft.com/office/officeart/2018/2/layout/IconVerticalSolidList"/>
    <dgm:cxn modelId="{B2F0C1E7-4DF5-4DAF-9BD0-F5A691E3D714}" type="presParOf" srcId="{F8540347-E173-46D6-A2E3-76B362D9079C}" destId="{1FA3FCC1-5872-4F2A-9F70-D495F9DE52B7}" srcOrd="2" destOrd="0" presId="urn:microsoft.com/office/officeart/2018/2/layout/IconVerticalSolidList"/>
    <dgm:cxn modelId="{5D5F9F81-8AE3-4E28-AAB6-E95C498D59FA}" type="presParOf" srcId="{F8540347-E173-46D6-A2E3-76B362D9079C}" destId="{2047F43C-1079-450C-95A5-6AAB46E13DF0}" srcOrd="3" destOrd="0" presId="urn:microsoft.com/office/officeart/2018/2/layout/IconVerticalSolidList"/>
    <dgm:cxn modelId="{CC97CF45-9992-4878-BD4B-698ACEA804F7}" type="presParOf" srcId="{A9383430-20A9-4A6E-A151-97985360A5A2}" destId="{03F18D53-923D-45BA-B2BD-488323294343}" srcOrd="3" destOrd="0" presId="urn:microsoft.com/office/officeart/2018/2/layout/IconVerticalSolidList"/>
    <dgm:cxn modelId="{45D5C504-D6B7-47A0-B93F-E54CE3A086AB}" type="presParOf" srcId="{A9383430-20A9-4A6E-A151-97985360A5A2}" destId="{085EC18B-CA2A-4F0B-9843-6518A9DBC81A}" srcOrd="4" destOrd="0" presId="urn:microsoft.com/office/officeart/2018/2/layout/IconVerticalSolidList"/>
    <dgm:cxn modelId="{8D7F7C5D-7938-4B36-856E-D2BFEC909CAA}" type="presParOf" srcId="{085EC18B-CA2A-4F0B-9843-6518A9DBC81A}" destId="{96D35517-3980-4814-9F4A-8BCE1AAD4730}" srcOrd="0" destOrd="0" presId="urn:microsoft.com/office/officeart/2018/2/layout/IconVerticalSolidList"/>
    <dgm:cxn modelId="{D43137F0-C0A7-49E5-A322-FF424C984C51}" type="presParOf" srcId="{085EC18B-CA2A-4F0B-9843-6518A9DBC81A}" destId="{7A062CEC-82BB-40D7-A9ED-E9F101A63226}" srcOrd="1" destOrd="0" presId="urn:microsoft.com/office/officeart/2018/2/layout/IconVerticalSolidList"/>
    <dgm:cxn modelId="{0A0366BA-95A0-41A2-92FF-DA25914A625D}" type="presParOf" srcId="{085EC18B-CA2A-4F0B-9843-6518A9DBC81A}" destId="{67A8A74B-15BD-4ABA-9ABA-7F293D77C1BD}" srcOrd="2" destOrd="0" presId="urn:microsoft.com/office/officeart/2018/2/layout/IconVerticalSolidList"/>
    <dgm:cxn modelId="{C5846B0A-7B6F-4848-B338-C10D370DA924}" type="presParOf" srcId="{085EC18B-CA2A-4F0B-9843-6518A9DBC81A}" destId="{285F6A7E-F8D0-4737-AEF7-C7489AAEB9B4}" srcOrd="3" destOrd="0" presId="urn:microsoft.com/office/officeart/2018/2/layout/IconVerticalSolidList"/>
    <dgm:cxn modelId="{5E9C43A4-2716-4F92-A371-555003CA0C56}" type="presParOf" srcId="{A9383430-20A9-4A6E-A151-97985360A5A2}" destId="{A6EEB4DD-02D3-4960-8730-160048080C24}" srcOrd="5" destOrd="0" presId="urn:microsoft.com/office/officeart/2018/2/layout/IconVerticalSolidList"/>
    <dgm:cxn modelId="{573C0171-7BAA-4034-BD3F-BB2B7BA8815D}" type="presParOf" srcId="{A9383430-20A9-4A6E-A151-97985360A5A2}" destId="{D0AE539A-11A9-4D22-9952-73604AEC82CA}" srcOrd="6" destOrd="0" presId="urn:microsoft.com/office/officeart/2018/2/layout/IconVerticalSolidList"/>
    <dgm:cxn modelId="{9A3B2F9D-C682-43CE-8046-AD8DD93C6040}" type="presParOf" srcId="{D0AE539A-11A9-4D22-9952-73604AEC82CA}" destId="{8BD0C263-EFBE-49C0-AFD9-6B687B0FE80A}" srcOrd="0" destOrd="0" presId="urn:microsoft.com/office/officeart/2018/2/layout/IconVerticalSolidList"/>
    <dgm:cxn modelId="{CE4B7521-DDF9-4E4B-9A7E-26205DD0A70F}" type="presParOf" srcId="{D0AE539A-11A9-4D22-9952-73604AEC82CA}" destId="{DB179E21-7844-43F3-8E17-08174ACE67AA}" srcOrd="1" destOrd="0" presId="urn:microsoft.com/office/officeart/2018/2/layout/IconVerticalSolidList"/>
    <dgm:cxn modelId="{183465CF-C7EB-475A-B861-A2A16E15EA50}" type="presParOf" srcId="{D0AE539A-11A9-4D22-9952-73604AEC82CA}" destId="{02DE4CA3-D6B3-4F7D-8BA4-AD82F59785C4}" srcOrd="2" destOrd="0" presId="urn:microsoft.com/office/officeart/2018/2/layout/IconVerticalSolidList"/>
    <dgm:cxn modelId="{D26C9EF1-00FA-4A6D-ACFE-E7F58402C3E0}" type="presParOf" srcId="{D0AE539A-11A9-4D22-9952-73604AEC82CA}" destId="{2D968BD3-25EA-459D-A3EE-8CBE7FDF4221}" srcOrd="3" destOrd="0" presId="urn:microsoft.com/office/officeart/2018/2/layout/IconVerticalSolidList"/>
    <dgm:cxn modelId="{A2A8E384-EC14-4D34-B4EF-544DA97860EA}" type="presParOf" srcId="{A9383430-20A9-4A6E-A151-97985360A5A2}" destId="{F2D42286-93BF-41EF-94EB-21BF65D3E35F}" srcOrd="7" destOrd="0" presId="urn:microsoft.com/office/officeart/2018/2/layout/IconVerticalSolidList"/>
    <dgm:cxn modelId="{D9A47A20-9DE6-472F-AA3A-DD91077A93FC}" type="presParOf" srcId="{A9383430-20A9-4A6E-A151-97985360A5A2}" destId="{097CA091-731E-43BB-808C-37732487EE4F}" srcOrd="8" destOrd="0" presId="urn:microsoft.com/office/officeart/2018/2/layout/IconVerticalSolidList"/>
    <dgm:cxn modelId="{8F6AA4C7-088A-4598-BC3A-420EB8922C93}" type="presParOf" srcId="{097CA091-731E-43BB-808C-37732487EE4F}" destId="{B2C80345-41BC-4EFA-B70A-C6909A1FA76A}" srcOrd="0" destOrd="0" presId="urn:microsoft.com/office/officeart/2018/2/layout/IconVerticalSolidList"/>
    <dgm:cxn modelId="{358576A8-0F5F-434F-8425-1838B276609D}" type="presParOf" srcId="{097CA091-731E-43BB-808C-37732487EE4F}" destId="{4100739F-8EBC-4C25-9C26-9E62F3982F6D}" srcOrd="1" destOrd="0" presId="urn:microsoft.com/office/officeart/2018/2/layout/IconVerticalSolidList"/>
    <dgm:cxn modelId="{D8D08A7C-0377-4C11-ACF0-4033EB4BC82B}" type="presParOf" srcId="{097CA091-731E-43BB-808C-37732487EE4F}" destId="{2B6B121D-ABCE-4FE2-9138-A212520282A4}" srcOrd="2" destOrd="0" presId="urn:microsoft.com/office/officeart/2018/2/layout/IconVerticalSolidList"/>
    <dgm:cxn modelId="{562F6703-27EF-41EA-A41C-ABCF7C628CF3}" type="presParOf" srcId="{097CA091-731E-43BB-808C-37732487EE4F}" destId="{2750DD65-2C7A-457E-BC03-667C7659E8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A6255C7-D49A-4EC1-86BD-A07FEBD9283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C539B82-349C-44F7-B1C4-7229837AD302}">
      <dgm:prSet/>
      <dgm:spPr/>
      <dgm:t>
        <a:bodyPr/>
        <a:lstStyle/>
        <a:p>
          <a:r>
            <a:rPr lang="en-CA"/>
            <a:t>Releasing energy from food sources</a:t>
          </a:r>
          <a:endParaRPr lang="en-US"/>
        </a:p>
      </dgm:t>
    </dgm:pt>
    <dgm:pt modelId="{B699BE2A-229B-40C1-9DBB-DADAA170706D}" type="parTrans" cxnId="{94F7A561-4322-4A55-ABE0-DE07158491E0}">
      <dgm:prSet/>
      <dgm:spPr/>
      <dgm:t>
        <a:bodyPr/>
        <a:lstStyle/>
        <a:p>
          <a:endParaRPr lang="en-US"/>
        </a:p>
      </dgm:t>
    </dgm:pt>
    <dgm:pt modelId="{D79F5568-4FED-4D1C-9892-DC9B0CFFCD6D}" type="sibTrans" cxnId="{94F7A561-4322-4A55-ABE0-DE07158491E0}">
      <dgm:prSet/>
      <dgm:spPr/>
      <dgm:t>
        <a:bodyPr/>
        <a:lstStyle/>
        <a:p>
          <a:endParaRPr lang="en-US"/>
        </a:p>
      </dgm:t>
    </dgm:pt>
    <dgm:pt modelId="{39FC71F1-0968-4870-BD94-8957ED62B71E}">
      <dgm:prSet/>
      <dgm:spPr/>
      <dgm:t>
        <a:bodyPr/>
        <a:lstStyle/>
        <a:p>
          <a:r>
            <a:rPr lang="en-CA"/>
            <a:t>Anaerobic process but different from true anaerobic respiration</a:t>
          </a:r>
          <a:endParaRPr lang="en-US"/>
        </a:p>
      </dgm:t>
    </dgm:pt>
    <dgm:pt modelId="{C121C471-2E29-4F6B-A5C5-0BD9A82DEB78}" type="parTrans" cxnId="{63DA0002-862E-4F6E-8CBE-22D80694EC3C}">
      <dgm:prSet/>
      <dgm:spPr/>
      <dgm:t>
        <a:bodyPr/>
        <a:lstStyle/>
        <a:p>
          <a:endParaRPr lang="en-US"/>
        </a:p>
      </dgm:t>
    </dgm:pt>
    <dgm:pt modelId="{822F0731-1128-4A40-B86C-B9F2C52AA7F8}" type="sibTrans" cxnId="{63DA0002-862E-4F6E-8CBE-22D80694EC3C}">
      <dgm:prSet/>
      <dgm:spPr/>
      <dgm:t>
        <a:bodyPr/>
        <a:lstStyle/>
        <a:p>
          <a:endParaRPr lang="en-US"/>
        </a:p>
      </dgm:t>
    </dgm:pt>
    <dgm:pt modelId="{0E749DB1-977A-4F7F-BDC4-DB92A2C5647E}">
      <dgm:prSet/>
      <dgm:spPr/>
      <dgm:t>
        <a:bodyPr/>
        <a:lstStyle/>
        <a:p>
          <a:r>
            <a:rPr lang="en-CA"/>
            <a:t>Mostly yeasts and bacteria but also occurs in muscle cells of animals</a:t>
          </a:r>
          <a:endParaRPr lang="en-US"/>
        </a:p>
      </dgm:t>
    </dgm:pt>
    <dgm:pt modelId="{C41193BC-2597-4AEA-A6AD-BE08E43F69BE}" type="parTrans" cxnId="{649539FD-CD8E-46D4-BEAF-8ADE43337B7F}">
      <dgm:prSet/>
      <dgm:spPr/>
      <dgm:t>
        <a:bodyPr/>
        <a:lstStyle/>
        <a:p>
          <a:endParaRPr lang="en-US"/>
        </a:p>
      </dgm:t>
    </dgm:pt>
    <dgm:pt modelId="{B9E1D8E0-1C10-4DCC-8C9B-B42C66F9A60E}" type="sibTrans" cxnId="{649539FD-CD8E-46D4-BEAF-8ADE43337B7F}">
      <dgm:prSet/>
      <dgm:spPr/>
      <dgm:t>
        <a:bodyPr/>
        <a:lstStyle/>
        <a:p>
          <a:endParaRPr lang="en-US"/>
        </a:p>
      </dgm:t>
    </dgm:pt>
    <dgm:pt modelId="{98A5EB10-0B35-43B0-893C-92362AE353C8}" type="pres">
      <dgm:prSet presAssocID="{6A6255C7-D49A-4EC1-86BD-A07FEBD92834}" presName="root" presStyleCnt="0">
        <dgm:presLayoutVars>
          <dgm:dir/>
          <dgm:resizeHandles val="exact"/>
        </dgm:presLayoutVars>
      </dgm:prSet>
      <dgm:spPr/>
    </dgm:pt>
    <dgm:pt modelId="{92B4D8C5-E89A-4FF2-ABFE-6CC11712C607}" type="pres">
      <dgm:prSet presAssocID="{6C539B82-349C-44F7-B1C4-7229837AD302}" presName="compNode" presStyleCnt="0"/>
      <dgm:spPr/>
    </dgm:pt>
    <dgm:pt modelId="{AA1F2416-2CAC-4CCF-9B50-F9EB954E2E53}" type="pres">
      <dgm:prSet presAssocID="{6C539B82-349C-44F7-B1C4-7229837AD302}" presName="bgRect" presStyleLbl="bgShp" presStyleIdx="0" presStyleCnt="3"/>
      <dgm:spPr/>
    </dgm:pt>
    <dgm:pt modelId="{19CCC5D8-5960-40ED-9DD4-BF2010F8AB42}" type="pres">
      <dgm:prSet presAssocID="{6C539B82-349C-44F7-B1C4-7229837AD3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F29C3B0E-A498-40D8-931D-46DD198824AD}" type="pres">
      <dgm:prSet presAssocID="{6C539B82-349C-44F7-B1C4-7229837AD302}" presName="spaceRect" presStyleCnt="0"/>
      <dgm:spPr/>
    </dgm:pt>
    <dgm:pt modelId="{8610D1A4-C34B-4806-900B-6E1D0CEB7474}" type="pres">
      <dgm:prSet presAssocID="{6C539B82-349C-44F7-B1C4-7229837AD302}" presName="parTx" presStyleLbl="revTx" presStyleIdx="0" presStyleCnt="3">
        <dgm:presLayoutVars>
          <dgm:chMax val="0"/>
          <dgm:chPref val="0"/>
        </dgm:presLayoutVars>
      </dgm:prSet>
      <dgm:spPr/>
    </dgm:pt>
    <dgm:pt modelId="{0CEFADD1-B580-4944-A236-23F869FC249C}" type="pres">
      <dgm:prSet presAssocID="{D79F5568-4FED-4D1C-9892-DC9B0CFFCD6D}" presName="sibTrans" presStyleCnt="0"/>
      <dgm:spPr/>
    </dgm:pt>
    <dgm:pt modelId="{BF3B5DD3-5E64-432C-9C3C-403B05892FB5}" type="pres">
      <dgm:prSet presAssocID="{39FC71F1-0968-4870-BD94-8957ED62B71E}" presName="compNode" presStyleCnt="0"/>
      <dgm:spPr/>
    </dgm:pt>
    <dgm:pt modelId="{39B46C36-77F1-41D8-A853-99510A1EA9CA}" type="pres">
      <dgm:prSet presAssocID="{39FC71F1-0968-4870-BD94-8957ED62B71E}" presName="bgRect" presStyleLbl="bgShp" presStyleIdx="1" presStyleCnt="3"/>
      <dgm:spPr/>
    </dgm:pt>
    <dgm:pt modelId="{D5927AF5-C620-479D-A30B-937F9F9287B1}" type="pres">
      <dgm:prSet presAssocID="{39FC71F1-0968-4870-BD94-8957ED62B7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0EE1FBF-2AB4-4E79-B825-6A7CF1614D09}" type="pres">
      <dgm:prSet presAssocID="{39FC71F1-0968-4870-BD94-8957ED62B71E}" presName="spaceRect" presStyleCnt="0"/>
      <dgm:spPr/>
    </dgm:pt>
    <dgm:pt modelId="{688DCB7B-0A62-4E05-AA41-FFB410CC5EDE}" type="pres">
      <dgm:prSet presAssocID="{39FC71F1-0968-4870-BD94-8957ED62B71E}" presName="parTx" presStyleLbl="revTx" presStyleIdx="1" presStyleCnt="3">
        <dgm:presLayoutVars>
          <dgm:chMax val="0"/>
          <dgm:chPref val="0"/>
        </dgm:presLayoutVars>
      </dgm:prSet>
      <dgm:spPr/>
    </dgm:pt>
    <dgm:pt modelId="{B5B2E4F2-00DD-4A46-9349-416860F8F169}" type="pres">
      <dgm:prSet presAssocID="{822F0731-1128-4A40-B86C-B9F2C52AA7F8}" presName="sibTrans" presStyleCnt="0"/>
      <dgm:spPr/>
    </dgm:pt>
    <dgm:pt modelId="{1F4C9424-DCB1-4924-AE30-21C3D785B108}" type="pres">
      <dgm:prSet presAssocID="{0E749DB1-977A-4F7F-BDC4-DB92A2C5647E}" presName="compNode" presStyleCnt="0"/>
      <dgm:spPr/>
    </dgm:pt>
    <dgm:pt modelId="{A4E96815-DEF0-4947-9D9E-7EBAB7EB67A5}" type="pres">
      <dgm:prSet presAssocID="{0E749DB1-977A-4F7F-BDC4-DB92A2C5647E}" presName="bgRect" presStyleLbl="bgShp" presStyleIdx="2" presStyleCnt="3"/>
      <dgm:spPr/>
    </dgm:pt>
    <dgm:pt modelId="{8D0AEF63-4FC4-4B1F-A132-1AB168DBA023}" type="pres">
      <dgm:prSet presAssocID="{0E749DB1-977A-4F7F-BDC4-DB92A2C564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t"/>
        </a:ext>
      </dgm:extLst>
    </dgm:pt>
    <dgm:pt modelId="{B0EEB718-1576-4FB7-B5AA-BBCD17BED6A9}" type="pres">
      <dgm:prSet presAssocID="{0E749DB1-977A-4F7F-BDC4-DB92A2C5647E}" presName="spaceRect" presStyleCnt="0"/>
      <dgm:spPr/>
    </dgm:pt>
    <dgm:pt modelId="{47DB9F2F-20AE-4A8B-B212-FA73C98567D3}" type="pres">
      <dgm:prSet presAssocID="{0E749DB1-977A-4F7F-BDC4-DB92A2C5647E}" presName="parTx" presStyleLbl="revTx" presStyleIdx="2" presStyleCnt="3">
        <dgm:presLayoutVars>
          <dgm:chMax val="0"/>
          <dgm:chPref val="0"/>
        </dgm:presLayoutVars>
      </dgm:prSet>
      <dgm:spPr/>
    </dgm:pt>
  </dgm:ptLst>
  <dgm:cxnLst>
    <dgm:cxn modelId="{63DA0002-862E-4F6E-8CBE-22D80694EC3C}" srcId="{6A6255C7-D49A-4EC1-86BD-A07FEBD92834}" destId="{39FC71F1-0968-4870-BD94-8957ED62B71E}" srcOrd="1" destOrd="0" parTransId="{C121C471-2E29-4F6B-A5C5-0BD9A82DEB78}" sibTransId="{822F0731-1128-4A40-B86C-B9F2C52AA7F8}"/>
    <dgm:cxn modelId="{17848732-7930-43FF-AE76-C3C9B8588FA0}" type="presOf" srcId="{6A6255C7-D49A-4EC1-86BD-A07FEBD92834}" destId="{98A5EB10-0B35-43B0-893C-92362AE353C8}" srcOrd="0" destOrd="0" presId="urn:microsoft.com/office/officeart/2018/2/layout/IconVerticalSolidList"/>
    <dgm:cxn modelId="{61C4003B-A101-42EF-9752-F8CCD4B7B98F}" type="presOf" srcId="{39FC71F1-0968-4870-BD94-8957ED62B71E}" destId="{688DCB7B-0A62-4E05-AA41-FFB410CC5EDE}" srcOrd="0" destOrd="0" presId="urn:microsoft.com/office/officeart/2018/2/layout/IconVerticalSolidList"/>
    <dgm:cxn modelId="{3EF7FD60-40C5-4A85-98D5-E725F151A265}" type="presOf" srcId="{6C539B82-349C-44F7-B1C4-7229837AD302}" destId="{8610D1A4-C34B-4806-900B-6E1D0CEB7474}" srcOrd="0" destOrd="0" presId="urn:microsoft.com/office/officeart/2018/2/layout/IconVerticalSolidList"/>
    <dgm:cxn modelId="{94F7A561-4322-4A55-ABE0-DE07158491E0}" srcId="{6A6255C7-D49A-4EC1-86BD-A07FEBD92834}" destId="{6C539B82-349C-44F7-B1C4-7229837AD302}" srcOrd="0" destOrd="0" parTransId="{B699BE2A-229B-40C1-9DBB-DADAA170706D}" sibTransId="{D79F5568-4FED-4D1C-9892-DC9B0CFFCD6D}"/>
    <dgm:cxn modelId="{58237B8A-F5D1-41BA-B09E-D6E193539D45}" type="presOf" srcId="{0E749DB1-977A-4F7F-BDC4-DB92A2C5647E}" destId="{47DB9F2F-20AE-4A8B-B212-FA73C98567D3}" srcOrd="0" destOrd="0" presId="urn:microsoft.com/office/officeart/2018/2/layout/IconVerticalSolidList"/>
    <dgm:cxn modelId="{649539FD-CD8E-46D4-BEAF-8ADE43337B7F}" srcId="{6A6255C7-D49A-4EC1-86BD-A07FEBD92834}" destId="{0E749DB1-977A-4F7F-BDC4-DB92A2C5647E}" srcOrd="2" destOrd="0" parTransId="{C41193BC-2597-4AEA-A6AD-BE08E43F69BE}" sibTransId="{B9E1D8E0-1C10-4DCC-8C9B-B42C66F9A60E}"/>
    <dgm:cxn modelId="{0AFAB1A1-0D9B-482F-B80E-B2CE1D463150}" type="presParOf" srcId="{98A5EB10-0B35-43B0-893C-92362AE353C8}" destId="{92B4D8C5-E89A-4FF2-ABFE-6CC11712C607}" srcOrd="0" destOrd="0" presId="urn:microsoft.com/office/officeart/2018/2/layout/IconVerticalSolidList"/>
    <dgm:cxn modelId="{8FF50A5A-EA42-4395-AB83-701BCD5A1FC3}" type="presParOf" srcId="{92B4D8C5-E89A-4FF2-ABFE-6CC11712C607}" destId="{AA1F2416-2CAC-4CCF-9B50-F9EB954E2E53}" srcOrd="0" destOrd="0" presId="urn:microsoft.com/office/officeart/2018/2/layout/IconVerticalSolidList"/>
    <dgm:cxn modelId="{D524C222-0DBB-401E-A9EB-83F463158C94}" type="presParOf" srcId="{92B4D8C5-E89A-4FF2-ABFE-6CC11712C607}" destId="{19CCC5D8-5960-40ED-9DD4-BF2010F8AB42}" srcOrd="1" destOrd="0" presId="urn:microsoft.com/office/officeart/2018/2/layout/IconVerticalSolidList"/>
    <dgm:cxn modelId="{12080DC7-BD9E-4B47-A961-2F26B1D116A5}" type="presParOf" srcId="{92B4D8C5-E89A-4FF2-ABFE-6CC11712C607}" destId="{F29C3B0E-A498-40D8-931D-46DD198824AD}" srcOrd="2" destOrd="0" presId="urn:microsoft.com/office/officeart/2018/2/layout/IconVerticalSolidList"/>
    <dgm:cxn modelId="{1946B3B9-3493-4552-9740-FF1CD2223EDA}" type="presParOf" srcId="{92B4D8C5-E89A-4FF2-ABFE-6CC11712C607}" destId="{8610D1A4-C34B-4806-900B-6E1D0CEB7474}" srcOrd="3" destOrd="0" presId="urn:microsoft.com/office/officeart/2018/2/layout/IconVerticalSolidList"/>
    <dgm:cxn modelId="{4E9FA6BC-33E5-4729-A91D-C1DB451684F8}" type="presParOf" srcId="{98A5EB10-0B35-43B0-893C-92362AE353C8}" destId="{0CEFADD1-B580-4944-A236-23F869FC249C}" srcOrd="1" destOrd="0" presId="urn:microsoft.com/office/officeart/2018/2/layout/IconVerticalSolidList"/>
    <dgm:cxn modelId="{10CC82C5-8DEB-4102-91A2-F5927F801258}" type="presParOf" srcId="{98A5EB10-0B35-43B0-893C-92362AE353C8}" destId="{BF3B5DD3-5E64-432C-9C3C-403B05892FB5}" srcOrd="2" destOrd="0" presId="urn:microsoft.com/office/officeart/2018/2/layout/IconVerticalSolidList"/>
    <dgm:cxn modelId="{E8F0827F-068D-4A2E-85FF-86F53499C07D}" type="presParOf" srcId="{BF3B5DD3-5E64-432C-9C3C-403B05892FB5}" destId="{39B46C36-77F1-41D8-A853-99510A1EA9CA}" srcOrd="0" destOrd="0" presId="urn:microsoft.com/office/officeart/2018/2/layout/IconVerticalSolidList"/>
    <dgm:cxn modelId="{8271D9D4-1FF7-491F-BE54-26E82997DE05}" type="presParOf" srcId="{BF3B5DD3-5E64-432C-9C3C-403B05892FB5}" destId="{D5927AF5-C620-479D-A30B-937F9F9287B1}" srcOrd="1" destOrd="0" presId="urn:microsoft.com/office/officeart/2018/2/layout/IconVerticalSolidList"/>
    <dgm:cxn modelId="{BD6E173A-36E2-4EC6-8BEB-23B4840EFB98}" type="presParOf" srcId="{BF3B5DD3-5E64-432C-9C3C-403B05892FB5}" destId="{30EE1FBF-2AB4-4E79-B825-6A7CF1614D09}" srcOrd="2" destOrd="0" presId="urn:microsoft.com/office/officeart/2018/2/layout/IconVerticalSolidList"/>
    <dgm:cxn modelId="{8655F27E-37CC-4B81-B814-71550D66C04E}" type="presParOf" srcId="{BF3B5DD3-5E64-432C-9C3C-403B05892FB5}" destId="{688DCB7B-0A62-4E05-AA41-FFB410CC5EDE}" srcOrd="3" destOrd="0" presId="urn:microsoft.com/office/officeart/2018/2/layout/IconVerticalSolidList"/>
    <dgm:cxn modelId="{E780506D-CEBC-4CCA-8AC7-F2BA4D00F6A5}" type="presParOf" srcId="{98A5EB10-0B35-43B0-893C-92362AE353C8}" destId="{B5B2E4F2-00DD-4A46-9349-416860F8F169}" srcOrd="3" destOrd="0" presId="urn:microsoft.com/office/officeart/2018/2/layout/IconVerticalSolidList"/>
    <dgm:cxn modelId="{7EE562BB-2A34-49C2-9E99-9AEEC13C898D}" type="presParOf" srcId="{98A5EB10-0B35-43B0-893C-92362AE353C8}" destId="{1F4C9424-DCB1-4924-AE30-21C3D785B108}" srcOrd="4" destOrd="0" presId="urn:microsoft.com/office/officeart/2018/2/layout/IconVerticalSolidList"/>
    <dgm:cxn modelId="{1505599E-E75E-40B3-A29A-F57123E65777}" type="presParOf" srcId="{1F4C9424-DCB1-4924-AE30-21C3D785B108}" destId="{A4E96815-DEF0-4947-9D9E-7EBAB7EB67A5}" srcOrd="0" destOrd="0" presId="urn:microsoft.com/office/officeart/2018/2/layout/IconVerticalSolidList"/>
    <dgm:cxn modelId="{C72CB0E5-0275-45A0-9059-D22B742443D7}" type="presParOf" srcId="{1F4C9424-DCB1-4924-AE30-21C3D785B108}" destId="{8D0AEF63-4FC4-4B1F-A132-1AB168DBA023}" srcOrd="1" destOrd="0" presId="urn:microsoft.com/office/officeart/2018/2/layout/IconVerticalSolidList"/>
    <dgm:cxn modelId="{D53EEE83-7EE5-441F-BEC0-6F540D5C211A}" type="presParOf" srcId="{1F4C9424-DCB1-4924-AE30-21C3D785B108}" destId="{B0EEB718-1576-4FB7-B5AA-BBCD17BED6A9}" srcOrd="2" destOrd="0" presId="urn:microsoft.com/office/officeart/2018/2/layout/IconVerticalSolidList"/>
    <dgm:cxn modelId="{CA55239D-80FD-45D4-9C34-A873F5E5BEA2}" type="presParOf" srcId="{1F4C9424-DCB1-4924-AE30-21C3D785B108}" destId="{47DB9F2F-20AE-4A8B-B212-FA73C98567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EF4C1B8-4C58-4478-A4DD-3DA84026E3F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79A57AA-625F-4CA7-9332-769DBC3722E6}">
      <dgm:prSet/>
      <dgm:spPr/>
      <dgm:t>
        <a:bodyPr/>
        <a:lstStyle/>
        <a:p>
          <a:r>
            <a:rPr lang="en-CA"/>
            <a:t>Begins with </a:t>
          </a:r>
          <a:r>
            <a:rPr lang="en-CA" u="sng"/>
            <a:t>glycolysis</a:t>
          </a:r>
          <a:r>
            <a:rPr lang="en-CA"/>
            <a:t> – occurs in the cytoplasm of cells, requires 2 ATP</a:t>
          </a:r>
          <a:endParaRPr lang="en-US"/>
        </a:p>
      </dgm:t>
    </dgm:pt>
    <dgm:pt modelId="{A10A80A0-85E7-4907-8F89-FE6631ACD900}" type="parTrans" cxnId="{661D959C-DFF7-4E14-A6C6-9DF326F526D1}">
      <dgm:prSet/>
      <dgm:spPr/>
      <dgm:t>
        <a:bodyPr/>
        <a:lstStyle/>
        <a:p>
          <a:endParaRPr lang="en-US"/>
        </a:p>
      </dgm:t>
    </dgm:pt>
    <dgm:pt modelId="{FB1FCE0F-F5CD-4476-8EE3-FC41A0A6CBFB}" type="sibTrans" cxnId="{661D959C-DFF7-4E14-A6C6-9DF326F526D1}">
      <dgm:prSet/>
      <dgm:spPr/>
      <dgm:t>
        <a:bodyPr/>
        <a:lstStyle/>
        <a:p>
          <a:endParaRPr lang="en-US"/>
        </a:p>
      </dgm:t>
    </dgm:pt>
    <dgm:pt modelId="{D1C69412-5B94-4312-BB37-E7B9DF2AF9CB}">
      <dgm:prSet/>
      <dgm:spPr/>
      <dgm:t>
        <a:bodyPr/>
        <a:lstStyle/>
        <a:p>
          <a:r>
            <a:rPr lang="en-CA"/>
            <a:t>Glycolysis is an </a:t>
          </a:r>
          <a:r>
            <a:rPr lang="en-CA" i="1"/>
            <a:t>anaerobic</a:t>
          </a:r>
          <a:r>
            <a:rPr lang="en-CA"/>
            <a:t> process which generates a small amount of ATP but the major product of glycolysis is </a:t>
          </a:r>
          <a:r>
            <a:rPr lang="en-CA" u="sng"/>
            <a:t>pyruvate</a:t>
          </a:r>
          <a:r>
            <a:rPr lang="en-CA"/>
            <a:t> which contains a lot of energy that can later be used</a:t>
          </a:r>
          <a:endParaRPr lang="en-US"/>
        </a:p>
      </dgm:t>
    </dgm:pt>
    <dgm:pt modelId="{AD6CD04B-6AF5-4BBC-A16F-E330B0F25B30}" type="parTrans" cxnId="{55920A46-B8D6-4F22-A84E-02401BC0902A}">
      <dgm:prSet/>
      <dgm:spPr/>
      <dgm:t>
        <a:bodyPr/>
        <a:lstStyle/>
        <a:p>
          <a:endParaRPr lang="en-US"/>
        </a:p>
      </dgm:t>
    </dgm:pt>
    <dgm:pt modelId="{1169047C-B835-4BF0-98D9-6A22374007BB}" type="sibTrans" cxnId="{55920A46-B8D6-4F22-A84E-02401BC0902A}">
      <dgm:prSet/>
      <dgm:spPr/>
      <dgm:t>
        <a:bodyPr/>
        <a:lstStyle/>
        <a:p>
          <a:endParaRPr lang="en-US"/>
        </a:p>
      </dgm:t>
    </dgm:pt>
    <dgm:pt modelId="{62F1F7AA-A8CE-48FE-9BE3-6CE6A65C2F62}">
      <dgm:prSet/>
      <dgm:spPr/>
      <dgm:t>
        <a:bodyPr/>
        <a:lstStyle/>
        <a:p>
          <a:r>
            <a:rPr lang="en-CA"/>
            <a:t>If oxygen is not available to eukaryotic cells fermentation occurs</a:t>
          </a:r>
          <a:endParaRPr lang="en-US"/>
        </a:p>
      </dgm:t>
    </dgm:pt>
    <dgm:pt modelId="{244C89B7-5C34-40EF-8833-514D96FE0DE3}" type="parTrans" cxnId="{20713291-5BB1-46B3-A429-84B54BD1B2E9}">
      <dgm:prSet/>
      <dgm:spPr/>
      <dgm:t>
        <a:bodyPr/>
        <a:lstStyle/>
        <a:p>
          <a:endParaRPr lang="en-US"/>
        </a:p>
      </dgm:t>
    </dgm:pt>
    <dgm:pt modelId="{86F984D4-FE04-451E-A933-4E8898211374}" type="sibTrans" cxnId="{20713291-5BB1-46B3-A429-84B54BD1B2E9}">
      <dgm:prSet/>
      <dgm:spPr/>
      <dgm:t>
        <a:bodyPr/>
        <a:lstStyle/>
        <a:p>
          <a:endParaRPr lang="en-US"/>
        </a:p>
      </dgm:t>
    </dgm:pt>
    <dgm:pt modelId="{DE9884C6-2C66-4E16-8FD1-2173AEB7BC04}" type="pres">
      <dgm:prSet presAssocID="{AEF4C1B8-4C58-4478-A4DD-3DA84026E3FF}" presName="linear" presStyleCnt="0">
        <dgm:presLayoutVars>
          <dgm:animLvl val="lvl"/>
          <dgm:resizeHandles val="exact"/>
        </dgm:presLayoutVars>
      </dgm:prSet>
      <dgm:spPr/>
    </dgm:pt>
    <dgm:pt modelId="{DEA7E2BA-9918-4B14-BF3E-6A831C7C588A}" type="pres">
      <dgm:prSet presAssocID="{579A57AA-625F-4CA7-9332-769DBC3722E6}" presName="parentText" presStyleLbl="node1" presStyleIdx="0" presStyleCnt="3">
        <dgm:presLayoutVars>
          <dgm:chMax val="0"/>
          <dgm:bulletEnabled val="1"/>
        </dgm:presLayoutVars>
      </dgm:prSet>
      <dgm:spPr/>
    </dgm:pt>
    <dgm:pt modelId="{ACACDD3F-7957-4D79-AE0C-652B7F4265ED}" type="pres">
      <dgm:prSet presAssocID="{FB1FCE0F-F5CD-4476-8EE3-FC41A0A6CBFB}" presName="spacer" presStyleCnt="0"/>
      <dgm:spPr/>
    </dgm:pt>
    <dgm:pt modelId="{D64F3DDE-39FA-4CEC-85B0-69C506E84156}" type="pres">
      <dgm:prSet presAssocID="{D1C69412-5B94-4312-BB37-E7B9DF2AF9CB}" presName="parentText" presStyleLbl="node1" presStyleIdx="1" presStyleCnt="3">
        <dgm:presLayoutVars>
          <dgm:chMax val="0"/>
          <dgm:bulletEnabled val="1"/>
        </dgm:presLayoutVars>
      </dgm:prSet>
      <dgm:spPr/>
    </dgm:pt>
    <dgm:pt modelId="{00C0B916-2B2E-408D-AB68-8BA2DFF91053}" type="pres">
      <dgm:prSet presAssocID="{1169047C-B835-4BF0-98D9-6A22374007BB}" presName="spacer" presStyleCnt="0"/>
      <dgm:spPr/>
    </dgm:pt>
    <dgm:pt modelId="{25B5BC48-1F36-4D3A-AD86-0E9E1E79A486}" type="pres">
      <dgm:prSet presAssocID="{62F1F7AA-A8CE-48FE-9BE3-6CE6A65C2F62}" presName="parentText" presStyleLbl="node1" presStyleIdx="2" presStyleCnt="3">
        <dgm:presLayoutVars>
          <dgm:chMax val="0"/>
          <dgm:bulletEnabled val="1"/>
        </dgm:presLayoutVars>
      </dgm:prSet>
      <dgm:spPr/>
    </dgm:pt>
  </dgm:ptLst>
  <dgm:cxnLst>
    <dgm:cxn modelId="{03C83B27-FD62-4640-ACFF-7731F98B24E6}" type="presOf" srcId="{D1C69412-5B94-4312-BB37-E7B9DF2AF9CB}" destId="{D64F3DDE-39FA-4CEC-85B0-69C506E84156}" srcOrd="0" destOrd="0" presId="urn:microsoft.com/office/officeart/2005/8/layout/vList2"/>
    <dgm:cxn modelId="{92072D2E-F441-4C5A-A1C5-8DABC18854F1}" type="presOf" srcId="{579A57AA-625F-4CA7-9332-769DBC3722E6}" destId="{DEA7E2BA-9918-4B14-BF3E-6A831C7C588A}" srcOrd="0" destOrd="0" presId="urn:microsoft.com/office/officeart/2005/8/layout/vList2"/>
    <dgm:cxn modelId="{55920A46-B8D6-4F22-A84E-02401BC0902A}" srcId="{AEF4C1B8-4C58-4478-A4DD-3DA84026E3FF}" destId="{D1C69412-5B94-4312-BB37-E7B9DF2AF9CB}" srcOrd="1" destOrd="0" parTransId="{AD6CD04B-6AF5-4BBC-A16F-E330B0F25B30}" sibTransId="{1169047C-B835-4BF0-98D9-6A22374007BB}"/>
    <dgm:cxn modelId="{3FD9456D-2CAB-4E27-A61C-FE65871FC653}" type="presOf" srcId="{AEF4C1B8-4C58-4478-A4DD-3DA84026E3FF}" destId="{DE9884C6-2C66-4E16-8FD1-2173AEB7BC04}" srcOrd="0" destOrd="0" presId="urn:microsoft.com/office/officeart/2005/8/layout/vList2"/>
    <dgm:cxn modelId="{20713291-5BB1-46B3-A429-84B54BD1B2E9}" srcId="{AEF4C1B8-4C58-4478-A4DD-3DA84026E3FF}" destId="{62F1F7AA-A8CE-48FE-9BE3-6CE6A65C2F62}" srcOrd="2" destOrd="0" parTransId="{244C89B7-5C34-40EF-8833-514D96FE0DE3}" sibTransId="{86F984D4-FE04-451E-A933-4E8898211374}"/>
    <dgm:cxn modelId="{661D959C-DFF7-4E14-A6C6-9DF326F526D1}" srcId="{AEF4C1B8-4C58-4478-A4DD-3DA84026E3FF}" destId="{579A57AA-625F-4CA7-9332-769DBC3722E6}" srcOrd="0" destOrd="0" parTransId="{A10A80A0-85E7-4907-8F89-FE6631ACD900}" sibTransId="{FB1FCE0F-F5CD-4476-8EE3-FC41A0A6CBFB}"/>
    <dgm:cxn modelId="{43ACF9D4-D118-4A00-833D-2DD4B7472C21}" type="presOf" srcId="{62F1F7AA-A8CE-48FE-9BE3-6CE6A65C2F62}" destId="{25B5BC48-1F36-4D3A-AD86-0E9E1E79A486}" srcOrd="0" destOrd="0" presId="urn:microsoft.com/office/officeart/2005/8/layout/vList2"/>
    <dgm:cxn modelId="{4B924912-BEBA-4243-8AF7-7EADEC083357}" type="presParOf" srcId="{DE9884C6-2C66-4E16-8FD1-2173AEB7BC04}" destId="{DEA7E2BA-9918-4B14-BF3E-6A831C7C588A}" srcOrd="0" destOrd="0" presId="urn:microsoft.com/office/officeart/2005/8/layout/vList2"/>
    <dgm:cxn modelId="{AE1B8936-C952-4717-9583-26ABAAD8514F}" type="presParOf" srcId="{DE9884C6-2C66-4E16-8FD1-2173AEB7BC04}" destId="{ACACDD3F-7957-4D79-AE0C-652B7F4265ED}" srcOrd="1" destOrd="0" presId="urn:microsoft.com/office/officeart/2005/8/layout/vList2"/>
    <dgm:cxn modelId="{6DB095B4-19F0-4409-8496-3C3494B8DCC6}" type="presParOf" srcId="{DE9884C6-2C66-4E16-8FD1-2173AEB7BC04}" destId="{D64F3DDE-39FA-4CEC-85B0-69C506E84156}" srcOrd="2" destOrd="0" presId="urn:microsoft.com/office/officeart/2005/8/layout/vList2"/>
    <dgm:cxn modelId="{4E158288-C8F8-4691-9DB5-A233B8934607}" type="presParOf" srcId="{DE9884C6-2C66-4E16-8FD1-2173AEB7BC04}" destId="{00C0B916-2B2E-408D-AB68-8BA2DFF91053}" srcOrd="3" destOrd="0" presId="urn:microsoft.com/office/officeart/2005/8/layout/vList2"/>
    <dgm:cxn modelId="{1AB205D0-794A-4C23-905B-1CE2E4A498ED}" type="presParOf" srcId="{DE9884C6-2C66-4E16-8FD1-2173AEB7BC04}" destId="{25B5BC48-1F36-4D3A-AD86-0E9E1E79A4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FF9A2B1-28F3-49BB-BE46-6BEFA69E06F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B56496-2D41-424A-A492-FBB52A88F1B2}">
      <dgm:prSet/>
      <dgm:spPr/>
      <dgm:t>
        <a:bodyPr/>
        <a:lstStyle/>
        <a:p>
          <a:r>
            <a:rPr lang="en-CA"/>
            <a:t>When sufficient oxygen is present </a:t>
          </a:r>
          <a:r>
            <a:rPr lang="en-CA" i="1"/>
            <a:t>pyruvate</a:t>
          </a:r>
          <a:r>
            <a:rPr lang="en-CA"/>
            <a:t> is transported to the mitochondria where it is prepared (acetyl CoA) and goes into the </a:t>
          </a:r>
          <a:r>
            <a:rPr lang="en-CA" u="sng"/>
            <a:t>Krebs</a:t>
          </a:r>
          <a:r>
            <a:rPr lang="en-CA"/>
            <a:t> cycle</a:t>
          </a:r>
          <a:endParaRPr lang="en-US"/>
        </a:p>
      </dgm:t>
    </dgm:pt>
    <dgm:pt modelId="{AB448003-E701-493C-A340-F333E8DD0EAE}" type="parTrans" cxnId="{B5C783C3-B057-4145-B053-E4D8C161197B}">
      <dgm:prSet/>
      <dgm:spPr/>
      <dgm:t>
        <a:bodyPr/>
        <a:lstStyle/>
        <a:p>
          <a:endParaRPr lang="en-US"/>
        </a:p>
      </dgm:t>
    </dgm:pt>
    <dgm:pt modelId="{B416678A-29AE-4A45-A1AA-DCDB44BC11C1}" type="sibTrans" cxnId="{B5C783C3-B057-4145-B053-E4D8C161197B}">
      <dgm:prSet/>
      <dgm:spPr/>
      <dgm:t>
        <a:bodyPr/>
        <a:lstStyle/>
        <a:p>
          <a:endParaRPr lang="en-US"/>
        </a:p>
      </dgm:t>
    </dgm:pt>
    <dgm:pt modelId="{91FABA75-8C62-4D6E-AE91-300BAD669013}">
      <dgm:prSet/>
      <dgm:spPr/>
      <dgm:t>
        <a:bodyPr/>
        <a:lstStyle/>
        <a:p>
          <a:r>
            <a:rPr lang="en-CA"/>
            <a:t>The Krebs cycle takes acetyl CoA and transforms it into reduced NADH and FADH</a:t>
          </a:r>
          <a:r>
            <a:rPr lang="en-CA" baseline="-25000"/>
            <a:t>2</a:t>
          </a:r>
          <a:endParaRPr lang="en-US"/>
        </a:p>
      </dgm:t>
    </dgm:pt>
    <dgm:pt modelId="{9D000BB2-335C-4D4F-9B07-A07CD034F4D5}" type="parTrans" cxnId="{26A6DF07-2322-4E75-AE9A-50720A56E159}">
      <dgm:prSet/>
      <dgm:spPr/>
      <dgm:t>
        <a:bodyPr/>
        <a:lstStyle/>
        <a:p>
          <a:endParaRPr lang="en-US"/>
        </a:p>
      </dgm:t>
    </dgm:pt>
    <dgm:pt modelId="{D5CE91E9-9222-4EDD-9810-4927ADAC73DC}" type="sibTrans" cxnId="{26A6DF07-2322-4E75-AE9A-50720A56E159}">
      <dgm:prSet/>
      <dgm:spPr/>
      <dgm:t>
        <a:bodyPr/>
        <a:lstStyle/>
        <a:p>
          <a:endParaRPr lang="en-US"/>
        </a:p>
      </dgm:t>
    </dgm:pt>
    <dgm:pt modelId="{905224D1-4168-4387-9AE7-FE192391E203}">
      <dgm:prSet/>
      <dgm:spPr/>
      <dgm:t>
        <a:bodyPr/>
        <a:lstStyle/>
        <a:p>
          <a:r>
            <a:rPr lang="en-CA"/>
            <a:t>These molecules supply high energy electrons to a transport chain which produces ATP and water (page 186)</a:t>
          </a:r>
          <a:endParaRPr lang="en-US"/>
        </a:p>
      </dgm:t>
    </dgm:pt>
    <dgm:pt modelId="{5A4C5147-1EB4-4276-8E5D-17E90DA15D86}" type="parTrans" cxnId="{6A152D28-1DA9-49DD-90D6-201C40AC58CA}">
      <dgm:prSet/>
      <dgm:spPr/>
      <dgm:t>
        <a:bodyPr/>
        <a:lstStyle/>
        <a:p>
          <a:endParaRPr lang="en-US"/>
        </a:p>
      </dgm:t>
    </dgm:pt>
    <dgm:pt modelId="{124BCF41-24A8-4131-8283-F2165E6BBF3A}" type="sibTrans" cxnId="{6A152D28-1DA9-49DD-90D6-201C40AC58CA}">
      <dgm:prSet/>
      <dgm:spPr/>
      <dgm:t>
        <a:bodyPr/>
        <a:lstStyle/>
        <a:p>
          <a:endParaRPr lang="en-US"/>
        </a:p>
      </dgm:t>
    </dgm:pt>
    <dgm:pt modelId="{0438BD17-788A-418F-9B04-7A3E02F2F670}" type="pres">
      <dgm:prSet presAssocID="{0FF9A2B1-28F3-49BB-BE46-6BEFA69E06F7}" presName="linear" presStyleCnt="0">
        <dgm:presLayoutVars>
          <dgm:animLvl val="lvl"/>
          <dgm:resizeHandles val="exact"/>
        </dgm:presLayoutVars>
      </dgm:prSet>
      <dgm:spPr/>
    </dgm:pt>
    <dgm:pt modelId="{AB125FFF-4154-484D-AC14-D9E60D9C2932}" type="pres">
      <dgm:prSet presAssocID="{4BB56496-2D41-424A-A492-FBB52A88F1B2}" presName="parentText" presStyleLbl="node1" presStyleIdx="0" presStyleCnt="3">
        <dgm:presLayoutVars>
          <dgm:chMax val="0"/>
          <dgm:bulletEnabled val="1"/>
        </dgm:presLayoutVars>
      </dgm:prSet>
      <dgm:spPr/>
    </dgm:pt>
    <dgm:pt modelId="{841D660F-3F37-4243-80B2-63A915DFBA1C}" type="pres">
      <dgm:prSet presAssocID="{B416678A-29AE-4A45-A1AA-DCDB44BC11C1}" presName="spacer" presStyleCnt="0"/>
      <dgm:spPr/>
    </dgm:pt>
    <dgm:pt modelId="{D1D9C46A-FE2F-42F0-9491-5C29F028289C}" type="pres">
      <dgm:prSet presAssocID="{91FABA75-8C62-4D6E-AE91-300BAD669013}" presName="parentText" presStyleLbl="node1" presStyleIdx="1" presStyleCnt="3">
        <dgm:presLayoutVars>
          <dgm:chMax val="0"/>
          <dgm:bulletEnabled val="1"/>
        </dgm:presLayoutVars>
      </dgm:prSet>
      <dgm:spPr/>
    </dgm:pt>
    <dgm:pt modelId="{FBDAD00D-5FF9-499C-BA2D-F407579EDDAF}" type="pres">
      <dgm:prSet presAssocID="{D5CE91E9-9222-4EDD-9810-4927ADAC73DC}" presName="spacer" presStyleCnt="0"/>
      <dgm:spPr/>
    </dgm:pt>
    <dgm:pt modelId="{9E37764B-2199-4872-AD1C-6E2AB04C6E0F}" type="pres">
      <dgm:prSet presAssocID="{905224D1-4168-4387-9AE7-FE192391E203}" presName="parentText" presStyleLbl="node1" presStyleIdx="2" presStyleCnt="3">
        <dgm:presLayoutVars>
          <dgm:chMax val="0"/>
          <dgm:bulletEnabled val="1"/>
        </dgm:presLayoutVars>
      </dgm:prSet>
      <dgm:spPr/>
    </dgm:pt>
  </dgm:ptLst>
  <dgm:cxnLst>
    <dgm:cxn modelId="{26A6DF07-2322-4E75-AE9A-50720A56E159}" srcId="{0FF9A2B1-28F3-49BB-BE46-6BEFA69E06F7}" destId="{91FABA75-8C62-4D6E-AE91-300BAD669013}" srcOrd="1" destOrd="0" parTransId="{9D000BB2-335C-4D4F-9B07-A07CD034F4D5}" sibTransId="{D5CE91E9-9222-4EDD-9810-4927ADAC73DC}"/>
    <dgm:cxn modelId="{8FD8331D-7637-45F4-8CEC-ECA6D73B7CF9}" type="presOf" srcId="{0FF9A2B1-28F3-49BB-BE46-6BEFA69E06F7}" destId="{0438BD17-788A-418F-9B04-7A3E02F2F670}" srcOrd="0" destOrd="0" presId="urn:microsoft.com/office/officeart/2005/8/layout/vList2"/>
    <dgm:cxn modelId="{6A152D28-1DA9-49DD-90D6-201C40AC58CA}" srcId="{0FF9A2B1-28F3-49BB-BE46-6BEFA69E06F7}" destId="{905224D1-4168-4387-9AE7-FE192391E203}" srcOrd="2" destOrd="0" parTransId="{5A4C5147-1EB4-4276-8E5D-17E90DA15D86}" sibTransId="{124BCF41-24A8-4131-8283-F2165E6BBF3A}"/>
    <dgm:cxn modelId="{31794937-BEA4-4F30-B54F-C7C315690542}" type="presOf" srcId="{4BB56496-2D41-424A-A492-FBB52A88F1B2}" destId="{AB125FFF-4154-484D-AC14-D9E60D9C2932}" srcOrd="0" destOrd="0" presId="urn:microsoft.com/office/officeart/2005/8/layout/vList2"/>
    <dgm:cxn modelId="{B2C67E3C-D8B1-48B6-A15A-B9BE64748A45}" type="presOf" srcId="{91FABA75-8C62-4D6E-AE91-300BAD669013}" destId="{D1D9C46A-FE2F-42F0-9491-5C29F028289C}" srcOrd="0" destOrd="0" presId="urn:microsoft.com/office/officeart/2005/8/layout/vList2"/>
    <dgm:cxn modelId="{7A0A9E71-CAF1-4B18-B418-18711355223F}" type="presOf" srcId="{905224D1-4168-4387-9AE7-FE192391E203}" destId="{9E37764B-2199-4872-AD1C-6E2AB04C6E0F}" srcOrd="0" destOrd="0" presId="urn:microsoft.com/office/officeart/2005/8/layout/vList2"/>
    <dgm:cxn modelId="{B5C783C3-B057-4145-B053-E4D8C161197B}" srcId="{0FF9A2B1-28F3-49BB-BE46-6BEFA69E06F7}" destId="{4BB56496-2D41-424A-A492-FBB52A88F1B2}" srcOrd="0" destOrd="0" parTransId="{AB448003-E701-493C-A340-F333E8DD0EAE}" sibTransId="{B416678A-29AE-4A45-A1AA-DCDB44BC11C1}"/>
    <dgm:cxn modelId="{26A28711-E55C-4E3D-92AB-A7B0AF9DDBE8}" type="presParOf" srcId="{0438BD17-788A-418F-9B04-7A3E02F2F670}" destId="{AB125FFF-4154-484D-AC14-D9E60D9C2932}" srcOrd="0" destOrd="0" presId="urn:microsoft.com/office/officeart/2005/8/layout/vList2"/>
    <dgm:cxn modelId="{0C9E035C-9E0F-47B2-A5A5-9182A96A4ABA}" type="presParOf" srcId="{0438BD17-788A-418F-9B04-7A3E02F2F670}" destId="{841D660F-3F37-4243-80B2-63A915DFBA1C}" srcOrd="1" destOrd="0" presId="urn:microsoft.com/office/officeart/2005/8/layout/vList2"/>
    <dgm:cxn modelId="{E0C7EF2A-DE01-46DF-8227-49C0C60F7C56}" type="presParOf" srcId="{0438BD17-788A-418F-9B04-7A3E02F2F670}" destId="{D1D9C46A-FE2F-42F0-9491-5C29F028289C}" srcOrd="2" destOrd="0" presId="urn:microsoft.com/office/officeart/2005/8/layout/vList2"/>
    <dgm:cxn modelId="{AE8419EF-1DC4-48A1-B85D-9374A9E6ECA6}" type="presParOf" srcId="{0438BD17-788A-418F-9B04-7A3E02F2F670}" destId="{FBDAD00D-5FF9-499C-BA2D-F407579EDDAF}" srcOrd="3" destOrd="0" presId="urn:microsoft.com/office/officeart/2005/8/layout/vList2"/>
    <dgm:cxn modelId="{2FB42A7A-CA15-459F-B722-CCCBAB8CA84B}" type="presParOf" srcId="{0438BD17-788A-418F-9B04-7A3E02F2F670}" destId="{9E37764B-2199-4872-AD1C-6E2AB04C6E0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AC5DB8-CCC3-4BBE-8888-FAE5FDAC8CD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0478EBD-4E79-44B3-B2F1-C52B55FCF2B6}">
      <dgm:prSet/>
      <dgm:spPr/>
      <dgm:t>
        <a:bodyPr/>
        <a:lstStyle/>
        <a:p>
          <a:r>
            <a:rPr lang="en-CA"/>
            <a:t>The purpose of the Krebs cycle is to transfer the energy stored in glucose</a:t>
          </a:r>
          <a:endParaRPr lang="en-US"/>
        </a:p>
      </dgm:t>
    </dgm:pt>
    <dgm:pt modelId="{969DA746-FBBD-4357-A18C-B204F4719263}" type="parTrans" cxnId="{1487B2C9-CAF7-4FC3-9E64-2C9546899AD1}">
      <dgm:prSet/>
      <dgm:spPr/>
      <dgm:t>
        <a:bodyPr/>
        <a:lstStyle/>
        <a:p>
          <a:endParaRPr lang="en-US"/>
        </a:p>
      </dgm:t>
    </dgm:pt>
    <dgm:pt modelId="{713313B0-82E7-463D-B14A-65E15757DB15}" type="sibTrans" cxnId="{1487B2C9-CAF7-4FC3-9E64-2C9546899AD1}">
      <dgm:prSet/>
      <dgm:spPr/>
      <dgm:t>
        <a:bodyPr/>
        <a:lstStyle/>
        <a:p>
          <a:endParaRPr lang="en-US"/>
        </a:p>
      </dgm:t>
    </dgm:pt>
    <dgm:pt modelId="{29785A4F-823C-42A9-95CA-9E70356AAAC2}">
      <dgm:prSet/>
      <dgm:spPr/>
      <dgm:t>
        <a:bodyPr/>
        <a:lstStyle/>
        <a:p>
          <a:r>
            <a:rPr lang="en-CA"/>
            <a:t>So Far:</a:t>
          </a:r>
          <a:endParaRPr lang="en-US"/>
        </a:p>
      </dgm:t>
    </dgm:pt>
    <dgm:pt modelId="{C6C24C86-A1A4-4C90-AE78-707EB07E3C41}" type="parTrans" cxnId="{864C3F4C-A81A-4C39-BFFB-2F490D18FD64}">
      <dgm:prSet/>
      <dgm:spPr/>
      <dgm:t>
        <a:bodyPr/>
        <a:lstStyle/>
        <a:p>
          <a:endParaRPr lang="en-US"/>
        </a:p>
      </dgm:t>
    </dgm:pt>
    <dgm:pt modelId="{ED669ABB-B5CB-4DFE-8781-876B24E2C441}" type="sibTrans" cxnId="{864C3F4C-A81A-4C39-BFFB-2F490D18FD64}">
      <dgm:prSet/>
      <dgm:spPr/>
      <dgm:t>
        <a:bodyPr/>
        <a:lstStyle/>
        <a:p>
          <a:endParaRPr lang="en-US"/>
        </a:p>
      </dgm:t>
    </dgm:pt>
    <dgm:pt modelId="{DE78F9EC-5FD7-4CA2-8D27-511CF58B3563}">
      <dgm:prSet/>
      <dgm:spPr/>
      <dgm:t>
        <a:bodyPr/>
        <a:lstStyle/>
        <a:p>
          <a:r>
            <a:rPr lang="en-CA"/>
            <a:t>Glycolysis – generates pyruvate</a:t>
          </a:r>
          <a:endParaRPr lang="en-US"/>
        </a:p>
      </dgm:t>
    </dgm:pt>
    <dgm:pt modelId="{82AE5C5A-9ACC-488D-9B7A-D9E13104D770}" type="parTrans" cxnId="{3031FF1E-DC42-4A6C-98CD-5473172D88A2}">
      <dgm:prSet/>
      <dgm:spPr/>
      <dgm:t>
        <a:bodyPr/>
        <a:lstStyle/>
        <a:p>
          <a:endParaRPr lang="en-US"/>
        </a:p>
      </dgm:t>
    </dgm:pt>
    <dgm:pt modelId="{C25B52D8-0E96-4331-8F8C-CE5AB8D87DB9}" type="sibTrans" cxnId="{3031FF1E-DC42-4A6C-98CD-5473172D88A2}">
      <dgm:prSet/>
      <dgm:spPr/>
      <dgm:t>
        <a:bodyPr/>
        <a:lstStyle/>
        <a:p>
          <a:endParaRPr lang="en-US"/>
        </a:p>
      </dgm:t>
    </dgm:pt>
    <dgm:pt modelId="{39D39145-DD3C-4B0E-A710-DBB7C7E27438}">
      <dgm:prSet/>
      <dgm:spPr/>
      <dgm:t>
        <a:bodyPr/>
        <a:lstStyle/>
        <a:p>
          <a:r>
            <a:rPr lang="en-CA"/>
            <a:t>Krebs Prep – makes acetyl CoA</a:t>
          </a:r>
          <a:endParaRPr lang="en-US"/>
        </a:p>
      </dgm:t>
    </dgm:pt>
    <dgm:pt modelId="{D39C0840-5E78-4A10-8913-49A7B8594D33}" type="parTrans" cxnId="{E95D959D-3173-4081-AE88-5237565B5E6A}">
      <dgm:prSet/>
      <dgm:spPr/>
      <dgm:t>
        <a:bodyPr/>
        <a:lstStyle/>
        <a:p>
          <a:endParaRPr lang="en-US"/>
        </a:p>
      </dgm:t>
    </dgm:pt>
    <dgm:pt modelId="{9B4DAC5B-0371-4327-A302-0488EFFE948C}" type="sibTrans" cxnId="{E95D959D-3173-4081-AE88-5237565B5E6A}">
      <dgm:prSet/>
      <dgm:spPr/>
      <dgm:t>
        <a:bodyPr/>
        <a:lstStyle/>
        <a:p>
          <a:endParaRPr lang="en-US"/>
        </a:p>
      </dgm:t>
    </dgm:pt>
    <dgm:pt modelId="{D80557F5-7B72-4350-BC6D-28FE142C5722}">
      <dgm:prSet/>
      <dgm:spPr/>
      <dgm:t>
        <a:bodyPr/>
        <a:lstStyle/>
        <a:p>
          <a:r>
            <a:rPr lang="en-CA" dirty="0"/>
            <a:t>Krebs – produces electrons and hydrogen ions for electron transport and releases CO2 </a:t>
          </a:r>
          <a:endParaRPr lang="en-US" dirty="0"/>
        </a:p>
      </dgm:t>
    </dgm:pt>
    <dgm:pt modelId="{F2E5FA90-D5BC-4706-AC08-20C45CDDCFF3}" type="parTrans" cxnId="{CF41E308-7FAE-4A38-AA58-6482510643BE}">
      <dgm:prSet/>
      <dgm:spPr/>
      <dgm:t>
        <a:bodyPr/>
        <a:lstStyle/>
        <a:p>
          <a:endParaRPr lang="en-US"/>
        </a:p>
      </dgm:t>
    </dgm:pt>
    <dgm:pt modelId="{3467830B-7D67-4540-BD19-262B787339D2}" type="sibTrans" cxnId="{CF41E308-7FAE-4A38-AA58-6482510643BE}">
      <dgm:prSet/>
      <dgm:spPr/>
      <dgm:t>
        <a:bodyPr/>
        <a:lstStyle/>
        <a:p>
          <a:endParaRPr lang="en-US"/>
        </a:p>
      </dgm:t>
    </dgm:pt>
    <dgm:pt modelId="{8997B3CB-67C5-45AB-8F93-78171B26121E}">
      <dgm:prSet/>
      <dgm:spPr/>
      <dgm:t>
        <a:bodyPr/>
        <a:lstStyle/>
        <a:p>
          <a:r>
            <a:rPr lang="en-CA"/>
            <a:t>occurs in the matrix of the mitochondria</a:t>
          </a:r>
          <a:endParaRPr lang="en-US"/>
        </a:p>
      </dgm:t>
    </dgm:pt>
    <dgm:pt modelId="{E2BA1065-FC39-45D9-90E3-E0D77310519C}" type="parTrans" cxnId="{56D9CA4C-66EF-422C-B20F-79208AD60BB9}">
      <dgm:prSet/>
      <dgm:spPr/>
      <dgm:t>
        <a:bodyPr/>
        <a:lstStyle/>
        <a:p>
          <a:endParaRPr lang="en-US"/>
        </a:p>
      </dgm:t>
    </dgm:pt>
    <dgm:pt modelId="{F0DB914B-2A59-4B93-BF3F-10721356CC72}" type="sibTrans" cxnId="{56D9CA4C-66EF-422C-B20F-79208AD60BB9}">
      <dgm:prSet/>
      <dgm:spPr/>
      <dgm:t>
        <a:bodyPr/>
        <a:lstStyle/>
        <a:p>
          <a:endParaRPr lang="en-US"/>
        </a:p>
      </dgm:t>
    </dgm:pt>
    <dgm:pt modelId="{C58738AD-5E28-4C44-B239-3A8A7305E10A}" type="pres">
      <dgm:prSet presAssocID="{F2AC5DB8-CCC3-4BBE-8888-FAE5FDAC8CD1}" presName="linear" presStyleCnt="0">
        <dgm:presLayoutVars>
          <dgm:animLvl val="lvl"/>
          <dgm:resizeHandles val="exact"/>
        </dgm:presLayoutVars>
      </dgm:prSet>
      <dgm:spPr/>
    </dgm:pt>
    <dgm:pt modelId="{B2623305-A03B-4B65-BB7D-5F7BDF766EB1}" type="pres">
      <dgm:prSet presAssocID="{50478EBD-4E79-44B3-B2F1-C52B55FCF2B6}" presName="parentText" presStyleLbl="node1" presStyleIdx="0" presStyleCnt="2">
        <dgm:presLayoutVars>
          <dgm:chMax val="0"/>
          <dgm:bulletEnabled val="1"/>
        </dgm:presLayoutVars>
      </dgm:prSet>
      <dgm:spPr/>
    </dgm:pt>
    <dgm:pt modelId="{0315F9BC-DA94-494F-A8BB-FC566ADED93A}" type="pres">
      <dgm:prSet presAssocID="{713313B0-82E7-463D-B14A-65E15757DB15}" presName="spacer" presStyleCnt="0"/>
      <dgm:spPr/>
    </dgm:pt>
    <dgm:pt modelId="{3D8B04C2-ECCB-4B03-ADA7-38CC971E18F7}" type="pres">
      <dgm:prSet presAssocID="{29785A4F-823C-42A9-95CA-9E70356AAAC2}" presName="parentText" presStyleLbl="node1" presStyleIdx="1" presStyleCnt="2">
        <dgm:presLayoutVars>
          <dgm:chMax val="0"/>
          <dgm:bulletEnabled val="1"/>
        </dgm:presLayoutVars>
      </dgm:prSet>
      <dgm:spPr/>
    </dgm:pt>
    <dgm:pt modelId="{0639E717-0D63-41C5-88F4-A5C388539F48}" type="pres">
      <dgm:prSet presAssocID="{29785A4F-823C-42A9-95CA-9E70356AAAC2}" presName="childText" presStyleLbl="revTx" presStyleIdx="0" presStyleCnt="1">
        <dgm:presLayoutVars>
          <dgm:bulletEnabled val="1"/>
        </dgm:presLayoutVars>
      </dgm:prSet>
      <dgm:spPr/>
    </dgm:pt>
  </dgm:ptLst>
  <dgm:cxnLst>
    <dgm:cxn modelId="{CF41E308-7FAE-4A38-AA58-6482510643BE}" srcId="{29785A4F-823C-42A9-95CA-9E70356AAAC2}" destId="{D80557F5-7B72-4350-BC6D-28FE142C5722}" srcOrd="2" destOrd="0" parTransId="{F2E5FA90-D5BC-4706-AC08-20C45CDDCFF3}" sibTransId="{3467830B-7D67-4540-BD19-262B787339D2}"/>
    <dgm:cxn modelId="{3031FF1E-DC42-4A6C-98CD-5473172D88A2}" srcId="{29785A4F-823C-42A9-95CA-9E70356AAAC2}" destId="{DE78F9EC-5FD7-4CA2-8D27-511CF58B3563}" srcOrd="0" destOrd="0" parTransId="{82AE5C5A-9ACC-488D-9B7A-D9E13104D770}" sibTransId="{C25B52D8-0E96-4331-8F8C-CE5AB8D87DB9}"/>
    <dgm:cxn modelId="{864C3F4C-A81A-4C39-BFFB-2F490D18FD64}" srcId="{F2AC5DB8-CCC3-4BBE-8888-FAE5FDAC8CD1}" destId="{29785A4F-823C-42A9-95CA-9E70356AAAC2}" srcOrd="1" destOrd="0" parTransId="{C6C24C86-A1A4-4C90-AE78-707EB07E3C41}" sibTransId="{ED669ABB-B5CB-4DFE-8781-876B24E2C441}"/>
    <dgm:cxn modelId="{56D9CA4C-66EF-422C-B20F-79208AD60BB9}" srcId="{D80557F5-7B72-4350-BC6D-28FE142C5722}" destId="{8997B3CB-67C5-45AB-8F93-78171B26121E}" srcOrd="0" destOrd="0" parTransId="{E2BA1065-FC39-45D9-90E3-E0D77310519C}" sibTransId="{F0DB914B-2A59-4B93-BF3F-10721356CC72}"/>
    <dgm:cxn modelId="{1C7B7F89-9313-42E6-B2C1-38EF9042986F}" type="presOf" srcId="{8997B3CB-67C5-45AB-8F93-78171B26121E}" destId="{0639E717-0D63-41C5-88F4-A5C388539F48}" srcOrd="0" destOrd="3" presId="urn:microsoft.com/office/officeart/2005/8/layout/vList2"/>
    <dgm:cxn modelId="{72E31592-8543-4CBC-88A5-3374B605E58E}" type="presOf" srcId="{29785A4F-823C-42A9-95CA-9E70356AAAC2}" destId="{3D8B04C2-ECCB-4B03-ADA7-38CC971E18F7}" srcOrd="0" destOrd="0" presId="urn:microsoft.com/office/officeart/2005/8/layout/vList2"/>
    <dgm:cxn modelId="{7B168998-8893-4B46-A019-4FF1A43FB126}" type="presOf" srcId="{DE78F9EC-5FD7-4CA2-8D27-511CF58B3563}" destId="{0639E717-0D63-41C5-88F4-A5C388539F48}" srcOrd="0" destOrd="0" presId="urn:microsoft.com/office/officeart/2005/8/layout/vList2"/>
    <dgm:cxn modelId="{E95D959D-3173-4081-AE88-5237565B5E6A}" srcId="{29785A4F-823C-42A9-95CA-9E70356AAAC2}" destId="{39D39145-DD3C-4B0E-A710-DBB7C7E27438}" srcOrd="1" destOrd="0" parTransId="{D39C0840-5E78-4A10-8913-49A7B8594D33}" sibTransId="{9B4DAC5B-0371-4327-A302-0488EFFE948C}"/>
    <dgm:cxn modelId="{D66C68B5-3160-4B3E-A830-67207FDE0BD5}" type="presOf" srcId="{50478EBD-4E79-44B3-B2F1-C52B55FCF2B6}" destId="{B2623305-A03B-4B65-BB7D-5F7BDF766EB1}" srcOrd="0" destOrd="0" presId="urn:microsoft.com/office/officeart/2005/8/layout/vList2"/>
    <dgm:cxn modelId="{E53BD0B7-6B04-4ED1-ADF0-EDF687F0AC0E}" type="presOf" srcId="{39D39145-DD3C-4B0E-A710-DBB7C7E27438}" destId="{0639E717-0D63-41C5-88F4-A5C388539F48}" srcOrd="0" destOrd="1" presId="urn:microsoft.com/office/officeart/2005/8/layout/vList2"/>
    <dgm:cxn modelId="{A4E658BB-3875-46A3-9E7F-EF48D6DE9859}" type="presOf" srcId="{D80557F5-7B72-4350-BC6D-28FE142C5722}" destId="{0639E717-0D63-41C5-88F4-A5C388539F48}" srcOrd="0" destOrd="2" presId="urn:microsoft.com/office/officeart/2005/8/layout/vList2"/>
    <dgm:cxn modelId="{1487B2C9-CAF7-4FC3-9E64-2C9546899AD1}" srcId="{F2AC5DB8-CCC3-4BBE-8888-FAE5FDAC8CD1}" destId="{50478EBD-4E79-44B3-B2F1-C52B55FCF2B6}" srcOrd="0" destOrd="0" parTransId="{969DA746-FBBD-4357-A18C-B204F4719263}" sibTransId="{713313B0-82E7-463D-B14A-65E15757DB15}"/>
    <dgm:cxn modelId="{7D30E3E1-D162-4F0A-A88A-1D995C75E7BB}" type="presOf" srcId="{F2AC5DB8-CCC3-4BBE-8888-FAE5FDAC8CD1}" destId="{C58738AD-5E28-4C44-B239-3A8A7305E10A}" srcOrd="0" destOrd="0" presId="urn:microsoft.com/office/officeart/2005/8/layout/vList2"/>
    <dgm:cxn modelId="{28D0AA4B-148D-428D-B8EE-CD02931B3569}" type="presParOf" srcId="{C58738AD-5E28-4C44-B239-3A8A7305E10A}" destId="{B2623305-A03B-4B65-BB7D-5F7BDF766EB1}" srcOrd="0" destOrd="0" presId="urn:microsoft.com/office/officeart/2005/8/layout/vList2"/>
    <dgm:cxn modelId="{FC14E456-56B7-4B2E-9FFA-64A0748BB083}" type="presParOf" srcId="{C58738AD-5E28-4C44-B239-3A8A7305E10A}" destId="{0315F9BC-DA94-494F-A8BB-FC566ADED93A}" srcOrd="1" destOrd="0" presId="urn:microsoft.com/office/officeart/2005/8/layout/vList2"/>
    <dgm:cxn modelId="{266BC7C1-025D-4C60-9A04-94B21CDD3D6C}" type="presParOf" srcId="{C58738AD-5E28-4C44-B239-3A8A7305E10A}" destId="{3D8B04C2-ECCB-4B03-ADA7-38CC971E18F7}" srcOrd="2" destOrd="0" presId="urn:microsoft.com/office/officeart/2005/8/layout/vList2"/>
    <dgm:cxn modelId="{0EEE7E10-09F4-41B6-A93F-040D8B218501}" type="presParOf" srcId="{C58738AD-5E28-4C44-B239-3A8A7305E10A}" destId="{0639E717-0D63-41C5-88F4-A5C388539F4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88509B7-84BF-40D0-9E2D-A0EC28CA4A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A686FD8-BB99-4178-956E-E7F6950E07E1}">
      <dgm:prSet/>
      <dgm:spPr/>
      <dgm:t>
        <a:bodyPr/>
        <a:lstStyle/>
        <a:p>
          <a:r>
            <a:rPr lang="en-CA" dirty="0"/>
            <a:t>Produces a large amount of ATP </a:t>
          </a:r>
          <a:endParaRPr lang="en-US" dirty="0"/>
        </a:p>
      </dgm:t>
    </dgm:pt>
    <dgm:pt modelId="{A7C22976-C78A-47A3-BFF0-11B39C74FE5D}" type="parTrans" cxnId="{75957FB9-052D-4276-8BDB-5A2FCFA84D1A}">
      <dgm:prSet/>
      <dgm:spPr/>
      <dgm:t>
        <a:bodyPr/>
        <a:lstStyle/>
        <a:p>
          <a:endParaRPr lang="en-US"/>
        </a:p>
      </dgm:t>
    </dgm:pt>
    <dgm:pt modelId="{9E6446D0-82AB-4437-B4FA-86F1238611F5}" type="sibTrans" cxnId="{75957FB9-052D-4276-8BDB-5A2FCFA84D1A}">
      <dgm:prSet/>
      <dgm:spPr/>
      <dgm:t>
        <a:bodyPr/>
        <a:lstStyle/>
        <a:p>
          <a:endParaRPr lang="en-US"/>
        </a:p>
      </dgm:t>
    </dgm:pt>
    <dgm:pt modelId="{6DA56529-2FF4-496F-A384-6031F006C5B5}">
      <dgm:prSet/>
      <dgm:spPr/>
      <dgm:t>
        <a:bodyPr/>
        <a:lstStyle/>
        <a:p>
          <a:r>
            <a:rPr lang="en-CA"/>
            <a:t>The transport system causes the build up of ions creates a concentration gradient – the energy of this gradient is used to take ADP back to ATP through a process called chemiosmosis</a:t>
          </a:r>
          <a:endParaRPr lang="en-US"/>
        </a:p>
      </dgm:t>
    </dgm:pt>
    <dgm:pt modelId="{A0F80AB9-1EF5-4314-919D-7601CB3543AF}" type="parTrans" cxnId="{4BC80D8B-7CC3-4834-A6B1-15E311292FF0}">
      <dgm:prSet/>
      <dgm:spPr/>
      <dgm:t>
        <a:bodyPr/>
        <a:lstStyle/>
        <a:p>
          <a:endParaRPr lang="en-US"/>
        </a:p>
      </dgm:t>
    </dgm:pt>
    <dgm:pt modelId="{60ADFD83-350C-487B-B776-6A5828E2F562}" type="sibTrans" cxnId="{4BC80D8B-7CC3-4834-A6B1-15E311292FF0}">
      <dgm:prSet/>
      <dgm:spPr/>
      <dgm:t>
        <a:bodyPr/>
        <a:lstStyle/>
        <a:p>
          <a:endParaRPr lang="en-US"/>
        </a:p>
      </dgm:t>
    </dgm:pt>
    <dgm:pt modelId="{D7F0232E-83D1-4A8B-B1B3-101C7DE2D77F}">
      <dgm:prSet/>
      <dgm:spPr/>
      <dgm:t>
        <a:bodyPr/>
        <a:lstStyle/>
        <a:p>
          <a:r>
            <a:rPr lang="en-CA"/>
            <a:t>Occurs in the </a:t>
          </a:r>
          <a:r>
            <a:rPr lang="en-CA" b="1" i="1"/>
            <a:t>intermembrane</a:t>
          </a:r>
          <a:r>
            <a:rPr lang="en-CA"/>
            <a:t> space of the mitochondria</a:t>
          </a:r>
          <a:endParaRPr lang="en-US"/>
        </a:p>
      </dgm:t>
    </dgm:pt>
    <dgm:pt modelId="{FB9EE663-312B-41B9-8360-C01BBE92E545}" type="parTrans" cxnId="{AC49F52F-4BB6-4705-B0A9-9B4FB5B801A1}">
      <dgm:prSet/>
      <dgm:spPr/>
      <dgm:t>
        <a:bodyPr/>
        <a:lstStyle/>
        <a:p>
          <a:endParaRPr lang="en-US"/>
        </a:p>
      </dgm:t>
    </dgm:pt>
    <dgm:pt modelId="{57326002-2D32-4C91-AD77-E4FD15D215D8}" type="sibTrans" cxnId="{AC49F52F-4BB6-4705-B0A9-9B4FB5B801A1}">
      <dgm:prSet/>
      <dgm:spPr/>
      <dgm:t>
        <a:bodyPr/>
        <a:lstStyle/>
        <a:p>
          <a:endParaRPr lang="en-US"/>
        </a:p>
      </dgm:t>
    </dgm:pt>
    <dgm:pt modelId="{011F8E79-7922-493D-AC6A-6AA0C7CA9C6F}">
      <dgm:prSet/>
      <dgm:spPr/>
      <dgm:t>
        <a:bodyPr/>
        <a:lstStyle/>
        <a:p>
          <a:r>
            <a:rPr lang="en-CA"/>
            <a:t>Electrons move from acceptor to acceptor until they reach </a:t>
          </a:r>
          <a:r>
            <a:rPr lang="en-CA" b="1" u="sng"/>
            <a:t>oxygen</a:t>
          </a:r>
          <a:r>
            <a:rPr lang="en-CA"/>
            <a:t> (the final acceptor) this is why the process is called aerobic!</a:t>
          </a:r>
          <a:endParaRPr lang="en-US"/>
        </a:p>
      </dgm:t>
    </dgm:pt>
    <dgm:pt modelId="{E743D942-D25D-4120-BFDB-F4B35332C9A5}" type="parTrans" cxnId="{5A9A23EC-A3DD-49BB-ACC7-6774F3C9EB62}">
      <dgm:prSet/>
      <dgm:spPr/>
      <dgm:t>
        <a:bodyPr/>
        <a:lstStyle/>
        <a:p>
          <a:endParaRPr lang="en-US"/>
        </a:p>
      </dgm:t>
    </dgm:pt>
    <dgm:pt modelId="{984C1F11-71A5-4D30-8B76-452B61FCB429}" type="sibTrans" cxnId="{5A9A23EC-A3DD-49BB-ACC7-6774F3C9EB62}">
      <dgm:prSet/>
      <dgm:spPr/>
      <dgm:t>
        <a:bodyPr/>
        <a:lstStyle/>
        <a:p>
          <a:endParaRPr lang="en-US"/>
        </a:p>
      </dgm:t>
    </dgm:pt>
    <dgm:pt modelId="{88C96E4B-4CBC-4563-9468-221B38CF7ADA}">
      <dgm:prSet/>
      <dgm:spPr/>
      <dgm:t>
        <a:bodyPr/>
        <a:lstStyle/>
        <a:p>
          <a:r>
            <a:rPr lang="en-CA"/>
            <a:t>Without oxygen the whole process would ultimately fail because the previous electron acceptors would not be able to move their electrons and NADH and FADH2  would be </a:t>
          </a:r>
          <a:r>
            <a:rPr lang="en-CA" b="1" i="1"/>
            <a:t>unable</a:t>
          </a:r>
          <a:r>
            <a:rPr lang="en-CA"/>
            <a:t> to lose theirs!</a:t>
          </a:r>
          <a:endParaRPr lang="en-US"/>
        </a:p>
      </dgm:t>
    </dgm:pt>
    <dgm:pt modelId="{EA1F625D-EF76-4EF7-9C38-B19B5668EC60}" type="parTrans" cxnId="{8350C4D1-99E7-4035-8EA1-6397642641B1}">
      <dgm:prSet/>
      <dgm:spPr/>
      <dgm:t>
        <a:bodyPr/>
        <a:lstStyle/>
        <a:p>
          <a:endParaRPr lang="en-US"/>
        </a:p>
      </dgm:t>
    </dgm:pt>
    <dgm:pt modelId="{86187422-5E06-453B-9870-E27AFEAA952C}" type="sibTrans" cxnId="{8350C4D1-99E7-4035-8EA1-6397642641B1}">
      <dgm:prSet/>
      <dgm:spPr/>
      <dgm:t>
        <a:bodyPr/>
        <a:lstStyle/>
        <a:p>
          <a:endParaRPr lang="en-US"/>
        </a:p>
      </dgm:t>
    </dgm:pt>
    <dgm:pt modelId="{855ED28D-855E-4001-8002-5930CED2C3A2}" type="pres">
      <dgm:prSet presAssocID="{188509B7-84BF-40D0-9E2D-A0EC28CA4AE6}" presName="root" presStyleCnt="0">
        <dgm:presLayoutVars>
          <dgm:dir/>
          <dgm:resizeHandles val="exact"/>
        </dgm:presLayoutVars>
      </dgm:prSet>
      <dgm:spPr/>
    </dgm:pt>
    <dgm:pt modelId="{7A1B0BE8-5447-4CCB-AE2D-C760C99B8685}" type="pres">
      <dgm:prSet presAssocID="{EA686FD8-BB99-4178-956E-E7F6950E07E1}" presName="compNode" presStyleCnt="0"/>
      <dgm:spPr/>
    </dgm:pt>
    <dgm:pt modelId="{88DE9146-F653-4007-A4C2-E1544A1071D8}" type="pres">
      <dgm:prSet presAssocID="{EA686FD8-BB99-4178-956E-E7F6950E07E1}" presName="bgRect" presStyleLbl="bgShp" presStyleIdx="0" presStyleCnt="5"/>
      <dgm:spPr/>
    </dgm:pt>
    <dgm:pt modelId="{1DA72F91-1F31-4DB5-A21A-FDA51F6CEBB4}" type="pres">
      <dgm:prSet presAssocID="{EA686FD8-BB99-4178-956E-E7F6950E07E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aker"/>
        </a:ext>
      </dgm:extLst>
    </dgm:pt>
    <dgm:pt modelId="{4EE03BC2-81F1-44E1-9518-EEC5AF57DA46}" type="pres">
      <dgm:prSet presAssocID="{EA686FD8-BB99-4178-956E-E7F6950E07E1}" presName="spaceRect" presStyleCnt="0"/>
      <dgm:spPr/>
    </dgm:pt>
    <dgm:pt modelId="{26FAD31C-5E88-4C40-9FA7-F5356266130B}" type="pres">
      <dgm:prSet presAssocID="{EA686FD8-BB99-4178-956E-E7F6950E07E1}" presName="parTx" presStyleLbl="revTx" presStyleIdx="0" presStyleCnt="5">
        <dgm:presLayoutVars>
          <dgm:chMax val="0"/>
          <dgm:chPref val="0"/>
        </dgm:presLayoutVars>
      </dgm:prSet>
      <dgm:spPr/>
    </dgm:pt>
    <dgm:pt modelId="{2A1907DB-5F07-417C-BB21-456C98F2F37C}" type="pres">
      <dgm:prSet presAssocID="{9E6446D0-82AB-4437-B4FA-86F1238611F5}" presName="sibTrans" presStyleCnt="0"/>
      <dgm:spPr/>
    </dgm:pt>
    <dgm:pt modelId="{93C5ACCB-8F99-496C-8E85-42C00A4DE0FC}" type="pres">
      <dgm:prSet presAssocID="{6DA56529-2FF4-496F-A384-6031F006C5B5}" presName="compNode" presStyleCnt="0"/>
      <dgm:spPr/>
    </dgm:pt>
    <dgm:pt modelId="{BB7C516B-0A91-490B-8E32-7560D5CFD8D5}" type="pres">
      <dgm:prSet presAssocID="{6DA56529-2FF4-496F-A384-6031F006C5B5}" presName="bgRect" presStyleLbl="bgShp" presStyleIdx="1" presStyleCnt="5"/>
      <dgm:spPr/>
    </dgm:pt>
    <dgm:pt modelId="{2719D164-66B7-4897-A143-A071611CA814}" type="pres">
      <dgm:prSet presAssocID="{6DA56529-2FF4-496F-A384-6031F006C5B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6D8D55AE-520D-4D8B-B4BB-391E2D1BF65D}" type="pres">
      <dgm:prSet presAssocID="{6DA56529-2FF4-496F-A384-6031F006C5B5}" presName="spaceRect" presStyleCnt="0"/>
      <dgm:spPr/>
    </dgm:pt>
    <dgm:pt modelId="{3D9BCC1D-2184-4EED-83D1-3E58B2F2E49D}" type="pres">
      <dgm:prSet presAssocID="{6DA56529-2FF4-496F-A384-6031F006C5B5}" presName="parTx" presStyleLbl="revTx" presStyleIdx="1" presStyleCnt="5">
        <dgm:presLayoutVars>
          <dgm:chMax val="0"/>
          <dgm:chPref val="0"/>
        </dgm:presLayoutVars>
      </dgm:prSet>
      <dgm:spPr/>
    </dgm:pt>
    <dgm:pt modelId="{EB5AE846-DA86-4C56-824C-7F1EF5322CF1}" type="pres">
      <dgm:prSet presAssocID="{60ADFD83-350C-487B-B776-6A5828E2F562}" presName="sibTrans" presStyleCnt="0"/>
      <dgm:spPr/>
    </dgm:pt>
    <dgm:pt modelId="{C628A5EE-7DBD-493D-9AEC-3561873BF735}" type="pres">
      <dgm:prSet presAssocID="{D7F0232E-83D1-4A8B-B1B3-101C7DE2D77F}" presName="compNode" presStyleCnt="0"/>
      <dgm:spPr/>
    </dgm:pt>
    <dgm:pt modelId="{3418A0CA-B0B3-49D4-8BF1-3ECF8811692D}" type="pres">
      <dgm:prSet presAssocID="{D7F0232E-83D1-4A8B-B1B3-101C7DE2D77F}" presName="bgRect" presStyleLbl="bgShp" presStyleIdx="2" presStyleCnt="5"/>
      <dgm:spPr/>
    </dgm:pt>
    <dgm:pt modelId="{916BC768-1373-42DE-B4CC-E544EE72740B}" type="pres">
      <dgm:prSet presAssocID="{D7F0232E-83D1-4A8B-B1B3-101C7DE2D77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et"/>
        </a:ext>
      </dgm:extLst>
    </dgm:pt>
    <dgm:pt modelId="{B5E0C81A-B6AF-4977-9B19-45F5FFFCF8D6}" type="pres">
      <dgm:prSet presAssocID="{D7F0232E-83D1-4A8B-B1B3-101C7DE2D77F}" presName="spaceRect" presStyleCnt="0"/>
      <dgm:spPr/>
    </dgm:pt>
    <dgm:pt modelId="{B86A49E1-1C6E-4933-BDC7-C9C8A5778058}" type="pres">
      <dgm:prSet presAssocID="{D7F0232E-83D1-4A8B-B1B3-101C7DE2D77F}" presName="parTx" presStyleLbl="revTx" presStyleIdx="2" presStyleCnt="5">
        <dgm:presLayoutVars>
          <dgm:chMax val="0"/>
          <dgm:chPref val="0"/>
        </dgm:presLayoutVars>
      </dgm:prSet>
      <dgm:spPr/>
    </dgm:pt>
    <dgm:pt modelId="{8496109F-1ABB-4770-8408-470082FF4359}" type="pres">
      <dgm:prSet presAssocID="{57326002-2D32-4C91-AD77-E4FD15D215D8}" presName="sibTrans" presStyleCnt="0"/>
      <dgm:spPr/>
    </dgm:pt>
    <dgm:pt modelId="{3BA949E1-834B-4568-9FF8-D8B227ECE2B6}" type="pres">
      <dgm:prSet presAssocID="{011F8E79-7922-493D-AC6A-6AA0C7CA9C6F}" presName="compNode" presStyleCnt="0"/>
      <dgm:spPr/>
    </dgm:pt>
    <dgm:pt modelId="{6C846D41-496E-4F23-B40E-E1FE49C6B808}" type="pres">
      <dgm:prSet presAssocID="{011F8E79-7922-493D-AC6A-6AA0C7CA9C6F}" presName="bgRect" presStyleLbl="bgShp" presStyleIdx="3" presStyleCnt="5"/>
      <dgm:spPr/>
    </dgm:pt>
    <dgm:pt modelId="{5F1DE4C8-FACB-46F0-9A24-B10056342722}" type="pres">
      <dgm:prSet presAssocID="{011F8E79-7922-493D-AC6A-6AA0C7CA9C6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terpillar"/>
        </a:ext>
      </dgm:extLst>
    </dgm:pt>
    <dgm:pt modelId="{E3C97351-3B05-488F-9BD7-DDDCC8BDFD3A}" type="pres">
      <dgm:prSet presAssocID="{011F8E79-7922-493D-AC6A-6AA0C7CA9C6F}" presName="spaceRect" presStyleCnt="0"/>
      <dgm:spPr/>
    </dgm:pt>
    <dgm:pt modelId="{494D1111-F591-4A0A-B190-C2F10A045AE9}" type="pres">
      <dgm:prSet presAssocID="{011F8E79-7922-493D-AC6A-6AA0C7CA9C6F}" presName="parTx" presStyleLbl="revTx" presStyleIdx="3" presStyleCnt="5">
        <dgm:presLayoutVars>
          <dgm:chMax val="0"/>
          <dgm:chPref val="0"/>
        </dgm:presLayoutVars>
      </dgm:prSet>
      <dgm:spPr/>
    </dgm:pt>
    <dgm:pt modelId="{F99BD93A-4E7D-4908-A426-EFBA3FF5C7A7}" type="pres">
      <dgm:prSet presAssocID="{984C1F11-71A5-4D30-8B76-452B61FCB429}" presName="sibTrans" presStyleCnt="0"/>
      <dgm:spPr/>
    </dgm:pt>
    <dgm:pt modelId="{1DE5709D-F13F-4B98-B835-965F67799728}" type="pres">
      <dgm:prSet presAssocID="{88C96E4B-4CBC-4563-9468-221B38CF7ADA}" presName="compNode" presStyleCnt="0"/>
      <dgm:spPr/>
    </dgm:pt>
    <dgm:pt modelId="{FCB0A11C-9611-483C-ADA7-BF333829A40A}" type="pres">
      <dgm:prSet presAssocID="{88C96E4B-4CBC-4563-9468-221B38CF7ADA}" presName="bgRect" presStyleLbl="bgShp" presStyleIdx="4" presStyleCnt="5"/>
      <dgm:spPr/>
    </dgm:pt>
    <dgm:pt modelId="{9EFB2747-33C4-4F13-BF5A-A69BE7DACDE3}" type="pres">
      <dgm:prSet presAssocID="{88C96E4B-4CBC-4563-9468-221B38CF7AD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tom"/>
        </a:ext>
      </dgm:extLst>
    </dgm:pt>
    <dgm:pt modelId="{1E819899-8A06-4559-A9B3-0830C8DF8099}" type="pres">
      <dgm:prSet presAssocID="{88C96E4B-4CBC-4563-9468-221B38CF7ADA}" presName="spaceRect" presStyleCnt="0"/>
      <dgm:spPr/>
    </dgm:pt>
    <dgm:pt modelId="{F4AAACEB-4E3D-456C-82E1-796A8E55B9E7}" type="pres">
      <dgm:prSet presAssocID="{88C96E4B-4CBC-4563-9468-221B38CF7ADA}" presName="parTx" presStyleLbl="revTx" presStyleIdx="4" presStyleCnt="5">
        <dgm:presLayoutVars>
          <dgm:chMax val="0"/>
          <dgm:chPref val="0"/>
        </dgm:presLayoutVars>
      </dgm:prSet>
      <dgm:spPr/>
    </dgm:pt>
  </dgm:ptLst>
  <dgm:cxnLst>
    <dgm:cxn modelId="{91E48024-073C-4DA2-BA5B-791F9CC3881E}" type="presOf" srcId="{6DA56529-2FF4-496F-A384-6031F006C5B5}" destId="{3D9BCC1D-2184-4EED-83D1-3E58B2F2E49D}" srcOrd="0" destOrd="0" presId="urn:microsoft.com/office/officeart/2018/2/layout/IconVerticalSolidList"/>
    <dgm:cxn modelId="{AC49F52F-4BB6-4705-B0A9-9B4FB5B801A1}" srcId="{188509B7-84BF-40D0-9E2D-A0EC28CA4AE6}" destId="{D7F0232E-83D1-4A8B-B1B3-101C7DE2D77F}" srcOrd="2" destOrd="0" parTransId="{FB9EE663-312B-41B9-8360-C01BBE92E545}" sibTransId="{57326002-2D32-4C91-AD77-E4FD15D215D8}"/>
    <dgm:cxn modelId="{5743CD3F-96DA-42C7-950D-95B0CDCD12FD}" type="presOf" srcId="{88C96E4B-4CBC-4563-9468-221B38CF7ADA}" destId="{F4AAACEB-4E3D-456C-82E1-796A8E55B9E7}" srcOrd="0" destOrd="0" presId="urn:microsoft.com/office/officeart/2018/2/layout/IconVerticalSolidList"/>
    <dgm:cxn modelId="{A52A6C60-3DA2-48E1-9813-346846492A0F}" type="presOf" srcId="{011F8E79-7922-493D-AC6A-6AA0C7CA9C6F}" destId="{494D1111-F591-4A0A-B190-C2F10A045AE9}" srcOrd="0" destOrd="0" presId="urn:microsoft.com/office/officeart/2018/2/layout/IconVerticalSolidList"/>
    <dgm:cxn modelId="{F415A46E-970A-4984-9EFE-ED6A7BB3FC44}" type="presOf" srcId="{188509B7-84BF-40D0-9E2D-A0EC28CA4AE6}" destId="{855ED28D-855E-4001-8002-5930CED2C3A2}" srcOrd="0" destOrd="0" presId="urn:microsoft.com/office/officeart/2018/2/layout/IconVerticalSolidList"/>
    <dgm:cxn modelId="{D2BB0489-D090-4B8C-88B1-11D15A01BD34}" type="presOf" srcId="{D7F0232E-83D1-4A8B-B1B3-101C7DE2D77F}" destId="{B86A49E1-1C6E-4933-BDC7-C9C8A5778058}" srcOrd="0" destOrd="0" presId="urn:microsoft.com/office/officeart/2018/2/layout/IconVerticalSolidList"/>
    <dgm:cxn modelId="{4BC80D8B-7CC3-4834-A6B1-15E311292FF0}" srcId="{188509B7-84BF-40D0-9E2D-A0EC28CA4AE6}" destId="{6DA56529-2FF4-496F-A384-6031F006C5B5}" srcOrd="1" destOrd="0" parTransId="{A0F80AB9-1EF5-4314-919D-7601CB3543AF}" sibTransId="{60ADFD83-350C-487B-B776-6A5828E2F562}"/>
    <dgm:cxn modelId="{75957FB9-052D-4276-8BDB-5A2FCFA84D1A}" srcId="{188509B7-84BF-40D0-9E2D-A0EC28CA4AE6}" destId="{EA686FD8-BB99-4178-956E-E7F6950E07E1}" srcOrd="0" destOrd="0" parTransId="{A7C22976-C78A-47A3-BFF0-11B39C74FE5D}" sibTransId="{9E6446D0-82AB-4437-B4FA-86F1238611F5}"/>
    <dgm:cxn modelId="{8350C4D1-99E7-4035-8EA1-6397642641B1}" srcId="{188509B7-84BF-40D0-9E2D-A0EC28CA4AE6}" destId="{88C96E4B-4CBC-4563-9468-221B38CF7ADA}" srcOrd="4" destOrd="0" parTransId="{EA1F625D-EF76-4EF7-9C38-B19B5668EC60}" sibTransId="{86187422-5E06-453B-9870-E27AFEAA952C}"/>
    <dgm:cxn modelId="{5A2190E5-4695-4E5B-88DB-830C23A084AC}" type="presOf" srcId="{EA686FD8-BB99-4178-956E-E7F6950E07E1}" destId="{26FAD31C-5E88-4C40-9FA7-F5356266130B}" srcOrd="0" destOrd="0" presId="urn:microsoft.com/office/officeart/2018/2/layout/IconVerticalSolidList"/>
    <dgm:cxn modelId="{5A9A23EC-A3DD-49BB-ACC7-6774F3C9EB62}" srcId="{188509B7-84BF-40D0-9E2D-A0EC28CA4AE6}" destId="{011F8E79-7922-493D-AC6A-6AA0C7CA9C6F}" srcOrd="3" destOrd="0" parTransId="{E743D942-D25D-4120-BFDB-F4B35332C9A5}" sibTransId="{984C1F11-71A5-4D30-8B76-452B61FCB429}"/>
    <dgm:cxn modelId="{0FAD6C4B-F022-41F2-A6F2-E8F9A283F568}" type="presParOf" srcId="{855ED28D-855E-4001-8002-5930CED2C3A2}" destId="{7A1B0BE8-5447-4CCB-AE2D-C760C99B8685}" srcOrd="0" destOrd="0" presId="urn:microsoft.com/office/officeart/2018/2/layout/IconVerticalSolidList"/>
    <dgm:cxn modelId="{EC9626B0-93CE-44EE-AEB5-19907E580974}" type="presParOf" srcId="{7A1B0BE8-5447-4CCB-AE2D-C760C99B8685}" destId="{88DE9146-F653-4007-A4C2-E1544A1071D8}" srcOrd="0" destOrd="0" presId="urn:microsoft.com/office/officeart/2018/2/layout/IconVerticalSolidList"/>
    <dgm:cxn modelId="{A00517E0-F93B-452A-A6D3-56BB5198591D}" type="presParOf" srcId="{7A1B0BE8-5447-4CCB-AE2D-C760C99B8685}" destId="{1DA72F91-1F31-4DB5-A21A-FDA51F6CEBB4}" srcOrd="1" destOrd="0" presId="urn:microsoft.com/office/officeart/2018/2/layout/IconVerticalSolidList"/>
    <dgm:cxn modelId="{8F3C2FC1-3B74-4357-9827-6ED77A3E4C23}" type="presParOf" srcId="{7A1B0BE8-5447-4CCB-AE2D-C760C99B8685}" destId="{4EE03BC2-81F1-44E1-9518-EEC5AF57DA46}" srcOrd="2" destOrd="0" presId="urn:microsoft.com/office/officeart/2018/2/layout/IconVerticalSolidList"/>
    <dgm:cxn modelId="{72F80350-BCCD-4E3A-9A39-43DAC10BF776}" type="presParOf" srcId="{7A1B0BE8-5447-4CCB-AE2D-C760C99B8685}" destId="{26FAD31C-5E88-4C40-9FA7-F5356266130B}" srcOrd="3" destOrd="0" presId="urn:microsoft.com/office/officeart/2018/2/layout/IconVerticalSolidList"/>
    <dgm:cxn modelId="{4DE1963A-E35D-4576-845D-8F079E524A2A}" type="presParOf" srcId="{855ED28D-855E-4001-8002-5930CED2C3A2}" destId="{2A1907DB-5F07-417C-BB21-456C98F2F37C}" srcOrd="1" destOrd="0" presId="urn:microsoft.com/office/officeart/2018/2/layout/IconVerticalSolidList"/>
    <dgm:cxn modelId="{503C4DDE-AB40-403A-B081-366B5F90E6D3}" type="presParOf" srcId="{855ED28D-855E-4001-8002-5930CED2C3A2}" destId="{93C5ACCB-8F99-496C-8E85-42C00A4DE0FC}" srcOrd="2" destOrd="0" presId="urn:microsoft.com/office/officeart/2018/2/layout/IconVerticalSolidList"/>
    <dgm:cxn modelId="{B8A2A9B0-4F33-4355-A3E9-AAE885C6B225}" type="presParOf" srcId="{93C5ACCB-8F99-496C-8E85-42C00A4DE0FC}" destId="{BB7C516B-0A91-490B-8E32-7560D5CFD8D5}" srcOrd="0" destOrd="0" presId="urn:microsoft.com/office/officeart/2018/2/layout/IconVerticalSolidList"/>
    <dgm:cxn modelId="{EC93076C-EA97-4472-AF9E-30C26BA995A2}" type="presParOf" srcId="{93C5ACCB-8F99-496C-8E85-42C00A4DE0FC}" destId="{2719D164-66B7-4897-A143-A071611CA814}" srcOrd="1" destOrd="0" presId="urn:microsoft.com/office/officeart/2018/2/layout/IconVerticalSolidList"/>
    <dgm:cxn modelId="{29483FC5-6965-467F-B1CC-2074CEA836A0}" type="presParOf" srcId="{93C5ACCB-8F99-496C-8E85-42C00A4DE0FC}" destId="{6D8D55AE-520D-4D8B-B4BB-391E2D1BF65D}" srcOrd="2" destOrd="0" presId="urn:microsoft.com/office/officeart/2018/2/layout/IconVerticalSolidList"/>
    <dgm:cxn modelId="{5A2712B5-F262-4593-AB92-BEAEE30B49DE}" type="presParOf" srcId="{93C5ACCB-8F99-496C-8E85-42C00A4DE0FC}" destId="{3D9BCC1D-2184-4EED-83D1-3E58B2F2E49D}" srcOrd="3" destOrd="0" presId="urn:microsoft.com/office/officeart/2018/2/layout/IconVerticalSolidList"/>
    <dgm:cxn modelId="{23772A11-7E9C-45DA-BF68-6174D39B781E}" type="presParOf" srcId="{855ED28D-855E-4001-8002-5930CED2C3A2}" destId="{EB5AE846-DA86-4C56-824C-7F1EF5322CF1}" srcOrd="3" destOrd="0" presId="urn:microsoft.com/office/officeart/2018/2/layout/IconVerticalSolidList"/>
    <dgm:cxn modelId="{6CCF6C9E-6F2A-490F-B712-4522CA019A9C}" type="presParOf" srcId="{855ED28D-855E-4001-8002-5930CED2C3A2}" destId="{C628A5EE-7DBD-493D-9AEC-3561873BF735}" srcOrd="4" destOrd="0" presId="urn:microsoft.com/office/officeart/2018/2/layout/IconVerticalSolidList"/>
    <dgm:cxn modelId="{CB6C14C8-A2AC-4D14-8D3E-D0DAFDF180CD}" type="presParOf" srcId="{C628A5EE-7DBD-493D-9AEC-3561873BF735}" destId="{3418A0CA-B0B3-49D4-8BF1-3ECF8811692D}" srcOrd="0" destOrd="0" presId="urn:microsoft.com/office/officeart/2018/2/layout/IconVerticalSolidList"/>
    <dgm:cxn modelId="{6EC56507-1F41-49CE-9710-82715E047D15}" type="presParOf" srcId="{C628A5EE-7DBD-493D-9AEC-3561873BF735}" destId="{916BC768-1373-42DE-B4CC-E544EE72740B}" srcOrd="1" destOrd="0" presId="urn:microsoft.com/office/officeart/2018/2/layout/IconVerticalSolidList"/>
    <dgm:cxn modelId="{06BC185A-9112-476E-A3AE-49D797C244F4}" type="presParOf" srcId="{C628A5EE-7DBD-493D-9AEC-3561873BF735}" destId="{B5E0C81A-B6AF-4977-9B19-45F5FFFCF8D6}" srcOrd="2" destOrd="0" presId="urn:microsoft.com/office/officeart/2018/2/layout/IconVerticalSolidList"/>
    <dgm:cxn modelId="{3035E39B-B67E-4337-9C83-1FBC6BA21ECF}" type="presParOf" srcId="{C628A5EE-7DBD-493D-9AEC-3561873BF735}" destId="{B86A49E1-1C6E-4933-BDC7-C9C8A5778058}" srcOrd="3" destOrd="0" presId="urn:microsoft.com/office/officeart/2018/2/layout/IconVerticalSolidList"/>
    <dgm:cxn modelId="{464E67CC-4F69-4687-A4D7-1089E8321E8A}" type="presParOf" srcId="{855ED28D-855E-4001-8002-5930CED2C3A2}" destId="{8496109F-1ABB-4770-8408-470082FF4359}" srcOrd="5" destOrd="0" presId="urn:microsoft.com/office/officeart/2018/2/layout/IconVerticalSolidList"/>
    <dgm:cxn modelId="{C7C843DB-3A5B-4E51-B499-4EE5B72CE6F2}" type="presParOf" srcId="{855ED28D-855E-4001-8002-5930CED2C3A2}" destId="{3BA949E1-834B-4568-9FF8-D8B227ECE2B6}" srcOrd="6" destOrd="0" presId="urn:microsoft.com/office/officeart/2018/2/layout/IconVerticalSolidList"/>
    <dgm:cxn modelId="{C568E743-B569-42AB-BD50-E905434BF3F0}" type="presParOf" srcId="{3BA949E1-834B-4568-9FF8-D8B227ECE2B6}" destId="{6C846D41-496E-4F23-B40E-E1FE49C6B808}" srcOrd="0" destOrd="0" presId="urn:microsoft.com/office/officeart/2018/2/layout/IconVerticalSolidList"/>
    <dgm:cxn modelId="{D8FCC4C7-4305-4716-B0D5-297599E21C4A}" type="presParOf" srcId="{3BA949E1-834B-4568-9FF8-D8B227ECE2B6}" destId="{5F1DE4C8-FACB-46F0-9A24-B10056342722}" srcOrd="1" destOrd="0" presId="urn:microsoft.com/office/officeart/2018/2/layout/IconVerticalSolidList"/>
    <dgm:cxn modelId="{25138E56-2F1A-45A2-A168-40AEB58867FE}" type="presParOf" srcId="{3BA949E1-834B-4568-9FF8-D8B227ECE2B6}" destId="{E3C97351-3B05-488F-9BD7-DDDCC8BDFD3A}" srcOrd="2" destOrd="0" presId="urn:microsoft.com/office/officeart/2018/2/layout/IconVerticalSolidList"/>
    <dgm:cxn modelId="{3D889D6A-5B58-49D3-AFF2-4458349C0961}" type="presParOf" srcId="{3BA949E1-834B-4568-9FF8-D8B227ECE2B6}" destId="{494D1111-F591-4A0A-B190-C2F10A045AE9}" srcOrd="3" destOrd="0" presId="urn:microsoft.com/office/officeart/2018/2/layout/IconVerticalSolidList"/>
    <dgm:cxn modelId="{CB8FEC58-FDD0-41EE-A257-B6747AC03B09}" type="presParOf" srcId="{855ED28D-855E-4001-8002-5930CED2C3A2}" destId="{F99BD93A-4E7D-4908-A426-EFBA3FF5C7A7}" srcOrd="7" destOrd="0" presId="urn:microsoft.com/office/officeart/2018/2/layout/IconVerticalSolidList"/>
    <dgm:cxn modelId="{7A9090CE-225F-443E-8835-633FC0F9FAC8}" type="presParOf" srcId="{855ED28D-855E-4001-8002-5930CED2C3A2}" destId="{1DE5709D-F13F-4B98-B835-965F67799728}" srcOrd="8" destOrd="0" presId="urn:microsoft.com/office/officeart/2018/2/layout/IconVerticalSolidList"/>
    <dgm:cxn modelId="{724F869A-98E1-4811-8935-5AEAA06FB5B0}" type="presParOf" srcId="{1DE5709D-F13F-4B98-B835-965F67799728}" destId="{FCB0A11C-9611-483C-ADA7-BF333829A40A}" srcOrd="0" destOrd="0" presId="urn:microsoft.com/office/officeart/2018/2/layout/IconVerticalSolidList"/>
    <dgm:cxn modelId="{5708B6D7-FAE2-4FA7-8AFE-C97DBEAEBD93}" type="presParOf" srcId="{1DE5709D-F13F-4B98-B835-965F67799728}" destId="{9EFB2747-33C4-4F13-BF5A-A69BE7DACDE3}" srcOrd="1" destOrd="0" presId="urn:microsoft.com/office/officeart/2018/2/layout/IconVerticalSolidList"/>
    <dgm:cxn modelId="{05AB243A-3913-4D26-AF40-F3726114F7F1}" type="presParOf" srcId="{1DE5709D-F13F-4B98-B835-965F67799728}" destId="{1E819899-8A06-4559-A9B3-0830C8DF8099}" srcOrd="2" destOrd="0" presId="urn:microsoft.com/office/officeart/2018/2/layout/IconVerticalSolidList"/>
    <dgm:cxn modelId="{CBCADB3D-BAC6-4349-9BAE-0727FCC494F2}" type="presParOf" srcId="{1DE5709D-F13F-4B98-B835-965F67799728}" destId="{F4AAACEB-4E3D-456C-82E1-796A8E55B9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F8B601E-EE58-423B-AD3C-834A3E1C9D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8E45BFB-6216-46D9-A77D-293FD622AAC8}">
      <dgm:prSet/>
      <dgm:spPr/>
      <dgm:t>
        <a:bodyPr/>
        <a:lstStyle/>
        <a:p>
          <a:r>
            <a:rPr lang="en-GB"/>
            <a:t>Sometimes oxygen is not available for cells to use.  The production of a small amount of chemical energy from glucose in the absence of oxygen is called </a:t>
          </a:r>
          <a:r>
            <a:rPr lang="en-GB" b="1"/>
            <a:t>anaerobic respiration</a:t>
          </a:r>
          <a:r>
            <a:rPr lang="en-GB"/>
            <a:t>.  Anaerobic respiration in muscles results in a build up of </a:t>
          </a:r>
          <a:r>
            <a:rPr lang="en-GB" b="1"/>
            <a:t>lactic acid.  </a:t>
          </a:r>
          <a:endParaRPr lang="en-US"/>
        </a:p>
      </dgm:t>
    </dgm:pt>
    <dgm:pt modelId="{AC5A5488-2A3D-4929-B17C-5F8CA9809A23}" type="parTrans" cxnId="{FD70050E-6032-4985-A484-A6E3E1E2C951}">
      <dgm:prSet/>
      <dgm:spPr/>
      <dgm:t>
        <a:bodyPr/>
        <a:lstStyle/>
        <a:p>
          <a:endParaRPr lang="en-US"/>
        </a:p>
      </dgm:t>
    </dgm:pt>
    <dgm:pt modelId="{7AF49F68-4906-4874-9567-400954406730}" type="sibTrans" cxnId="{FD70050E-6032-4985-A484-A6E3E1E2C951}">
      <dgm:prSet/>
      <dgm:spPr/>
      <dgm:t>
        <a:bodyPr/>
        <a:lstStyle/>
        <a:p>
          <a:endParaRPr lang="en-US"/>
        </a:p>
      </dgm:t>
    </dgm:pt>
    <dgm:pt modelId="{91750280-DA23-4EDF-838A-DB822AF2366C}">
      <dgm:prSet/>
      <dgm:spPr/>
      <dgm:t>
        <a:bodyPr/>
        <a:lstStyle/>
        <a:p>
          <a:r>
            <a:rPr lang="en-GB"/>
            <a:t>This produces a feeling of fatigue or burning sensation during hard exercise.  Too much lactic acid can cause muscles to cramp and if it builds up in the heart can lead to severe pain or a heart attack.</a:t>
          </a:r>
          <a:endParaRPr lang="en-US"/>
        </a:p>
      </dgm:t>
    </dgm:pt>
    <dgm:pt modelId="{3F21859E-57FB-48A1-9B8B-F125E27A51EF}" type="parTrans" cxnId="{5089453A-93C9-4300-8C61-E2B40A0A79EC}">
      <dgm:prSet/>
      <dgm:spPr/>
      <dgm:t>
        <a:bodyPr/>
        <a:lstStyle/>
        <a:p>
          <a:endParaRPr lang="en-US"/>
        </a:p>
      </dgm:t>
    </dgm:pt>
    <dgm:pt modelId="{8C38DD6D-4A98-45BE-A194-BCFB4F44DE28}" type="sibTrans" cxnId="{5089453A-93C9-4300-8C61-E2B40A0A79EC}">
      <dgm:prSet/>
      <dgm:spPr/>
      <dgm:t>
        <a:bodyPr/>
        <a:lstStyle/>
        <a:p>
          <a:endParaRPr lang="en-US"/>
        </a:p>
      </dgm:t>
    </dgm:pt>
    <dgm:pt modelId="{2B5A3273-D5C3-4018-849F-69B1298D5D51}">
      <dgm:prSet/>
      <dgm:spPr/>
      <dgm:t>
        <a:bodyPr/>
        <a:lstStyle/>
        <a:p>
          <a:r>
            <a:rPr lang="en-GB" dirty="0"/>
            <a:t>In eukaryotic organisms, anaerobic respiration provides energy for a very short period of time.  It is often just an emergency measure until oxygen becomes available again.  Brain and heart cells cannot survive long on the amount of energy produced by anaerobic respiration.</a:t>
          </a:r>
          <a:endParaRPr lang="en-US" dirty="0"/>
        </a:p>
      </dgm:t>
    </dgm:pt>
    <dgm:pt modelId="{1E3C8F3F-F784-4717-8485-DBD281DE1B3C}" type="parTrans" cxnId="{ED1A42AF-36AD-4398-9FE5-FA7A4B8E6C53}">
      <dgm:prSet/>
      <dgm:spPr/>
      <dgm:t>
        <a:bodyPr/>
        <a:lstStyle/>
        <a:p>
          <a:endParaRPr lang="en-US"/>
        </a:p>
      </dgm:t>
    </dgm:pt>
    <dgm:pt modelId="{0D618431-E0C2-45E2-9513-8B31F0E3EB30}" type="sibTrans" cxnId="{ED1A42AF-36AD-4398-9FE5-FA7A4B8E6C53}">
      <dgm:prSet/>
      <dgm:spPr/>
      <dgm:t>
        <a:bodyPr/>
        <a:lstStyle/>
        <a:p>
          <a:endParaRPr lang="en-US"/>
        </a:p>
      </dgm:t>
    </dgm:pt>
    <dgm:pt modelId="{12645402-49E4-45FF-A0A9-2882E73A47C1}" type="pres">
      <dgm:prSet presAssocID="{9F8B601E-EE58-423B-AD3C-834A3E1C9D06}" presName="linear" presStyleCnt="0">
        <dgm:presLayoutVars>
          <dgm:animLvl val="lvl"/>
          <dgm:resizeHandles val="exact"/>
        </dgm:presLayoutVars>
      </dgm:prSet>
      <dgm:spPr/>
    </dgm:pt>
    <dgm:pt modelId="{81CC4B83-ECA1-4C2B-827B-EEA7FB661EAF}" type="pres">
      <dgm:prSet presAssocID="{E8E45BFB-6216-46D9-A77D-293FD622AAC8}" presName="parentText" presStyleLbl="node1" presStyleIdx="0" presStyleCnt="3">
        <dgm:presLayoutVars>
          <dgm:chMax val="0"/>
          <dgm:bulletEnabled val="1"/>
        </dgm:presLayoutVars>
      </dgm:prSet>
      <dgm:spPr/>
    </dgm:pt>
    <dgm:pt modelId="{A5E95CDB-14E5-4259-8433-D99D01C8ECF1}" type="pres">
      <dgm:prSet presAssocID="{7AF49F68-4906-4874-9567-400954406730}" presName="spacer" presStyleCnt="0"/>
      <dgm:spPr/>
    </dgm:pt>
    <dgm:pt modelId="{10E46C26-BFA9-4A01-B9FC-E60FB545B913}" type="pres">
      <dgm:prSet presAssocID="{91750280-DA23-4EDF-838A-DB822AF2366C}" presName="parentText" presStyleLbl="node1" presStyleIdx="1" presStyleCnt="3">
        <dgm:presLayoutVars>
          <dgm:chMax val="0"/>
          <dgm:bulletEnabled val="1"/>
        </dgm:presLayoutVars>
      </dgm:prSet>
      <dgm:spPr/>
    </dgm:pt>
    <dgm:pt modelId="{0013484A-3450-4E03-8E4F-6106606CADAB}" type="pres">
      <dgm:prSet presAssocID="{8C38DD6D-4A98-45BE-A194-BCFB4F44DE28}" presName="spacer" presStyleCnt="0"/>
      <dgm:spPr/>
    </dgm:pt>
    <dgm:pt modelId="{700DA89B-42E3-457D-AE61-1FDE17042B81}" type="pres">
      <dgm:prSet presAssocID="{2B5A3273-D5C3-4018-849F-69B1298D5D51}" presName="parentText" presStyleLbl="node1" presStyleIdx="2" presStyleCnt="3">
        <dgm:presLayoutVars>
          <dgm:chMax val="0"/>
          <dgm:bulletEnabled val="1"/>
        </dgm:presLayoutVars>
      </dgm:prSet>
      <dgm:spPr/>
    </dgm:pt>
  </dgm:ptLst>
  <dgm:cxnLst>
    <dgm:cxn modelId="{FD70050E-6032-4985-A484-A6E3E1E2C951}" srcId="{9F8B601E-EE58-423B-AD3C-834A3E1C9D06}" destId="{E8E45BFB-6216-46D9-A77D-293FD622AAC8}" srcOrd="0" destOrd="0" parTransId="{AC5A5488-2A3D-4929-B17C-5F8CA9809A23}" sibTransId="{7AF49F68-4906-4874-9567-400954406730}"/>
    <dgm:cxn modelId="{4798FA1C-F65F-413B-8F62-667026BC0AF8}" type="presOf" srcId="{9F8B601E-EE58-423B-AD3C-834A3E1C9D06}" destId="{12645402-49E4-45FF-A0A9-2882E73A47C1}" srcOrd="0" destOrd="0" presId="urn:microsoft.com/office/officeart/2005/8/layout/vList2"/>
    <dgm:cxn modelId="{5089453A-93C9-4300-8C61-E2B40A0A79EC}" srcId="{9F8B601E-EE58-423B-AD3C-834A3E1C9D06}" destId="{91750280-DA23-4EDF-838A-DB822AF2366C}" srcOrd="1" destOrd="0" parTransId="{3F21859E-57FB-48A1-9B8B-F125E27A51EF}" sibTransId="{8C38DD6D-4A98-45BE-A194-BCFB4F44DE28}"/>
    <dgm:cxn modelId="{54E76285-139D-4290-8A85-FEB701B83383}" type="presOf" srcId="{91750280-DA23-4EDF-838A-DB822AF2366C}" destId="{10E46C26-BFA9-4A01-B9FC-E60FB545B913}" srcOrd="0" destOrd="0" presId="urn:microsoft.com/office/officeart/2005/8/layout/vList2"/>
    <dgm:cxn modelId="{70E20EA2-CF12-4F25-8D75-FB8D1009F435}" type="presOf" srcId="{2B5A3273-D5C3-4018-849F-69B1298D5D51}" destId="{700DA89B-42E3-457D-AE61-1FDE17042B81}" srcOrd="0" destOrd="0" presId="urn:microsoft.com/office/officeart/2005/8/layout/vList2"/>
    <dgm:cxn modelId="{ED1A42AF-36AD-4398-9FE5-FA7A4B8E6C53}" srcId="{9F8B601E-EE58-423B-AD3C-834A3E1C9D06}" destId="{2B5A3273-D5C3-4018-849F-69B1298D5D51}" srcOrd="2" destOrd="0" parTransId="{1E3C8F3F-F784-4717-8485-DBD281DE1B3C}" sibTransId="{0D618431-E0C2-45E2-9513-8B31F0E3EB30}"/>
    <dgm:cxn modelId="{DB1766E1-5D3B-4632-8541-E0050EBD3FAB}" type="presOf" srcId="{E8E45BFB-6216-46D9-A77D-293FD622AAC8}" destId="{81CC4B83-ECA1-4C2B-827B-EEA7FB661EAF}" srcOrd="0" destOrd="0" presId="urn:microsoft.com/office/officeart/2005/8/layout/vList2"/>
    <dgm:cxn modelId="{8260EDD9-6061-4CF7-8A0B-90A99C288FCB}" type="presParOf" srcId="{12645402-49E4-45FF-A0A9-2882E73A47C1}" destId="{81CC4B83-ECA1-4C2B-827B-EEA7FB661EAF}" srcOrd="0" destOrd="0" presId="urn:microsoft.com/office/officeart/2005/8/layout/vList2"/>
    <dgm:cxn modelId="{A9F69E6F-B2B6-4C42-9796-0F453099438B}" type="presParOf" srcId="{12645402-49E4-45FF-A0A9-2882E73A47C1}" destId="{A5E95CDB-14E5-4259-8433-D99D01C8ECF1}" srcOrd="1" destOrd="0" presId="urn:microsoft.com/office/officeart/2005/8/layout/vList2"/>
    <dgm:cxn modelId="{6CE05AE3-3398-4815-8A7E-6ED97BF6EDC7}" type="presParOf" srcId="{12645402-49E4-45FF-A0A9-2882E73A47C1}" destId="{10E46C26-BFA9-4A01-B9FC-E60FB545B913}" srcOrd="2" destOrd="0" presId="urn:microsoft.com/office/officeart/2005/8/layout/vList2"/>
    <dgm:cxn modelId="{D1F52E93-6481-44CF-AD51-47B5F913FFEA}" type="presParOf" srcId="{12645402-49E4-45FF-A0A9-2882E73A47C1}" destId="{0013484A-3450-4E03-8E4F-6106606CADAB}" srcOrd="3" destOrd="0" presId="urn:microsoft.com/office/officeart/2005/8/layout/vList2"/>
    <dgm:cxn modelId="{FF9ADB6B-C2C0-487F-90ED-8E141EF94574}" type="presParOf" srcId="{12645402-49E4-45FF-A0A9-2882E73A47C1}" destId="{700DA89B-42E3-457D-AE61-1FDE17042B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A8F2196-C2A3-44CB-A5C0-4D949B2D69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11B07DE-BB40-49C9-9028-B0852BB67DEF}">
      <dgm:prSet/>
      <dgm:spPr/>
      <dgm:t>
        <a:bodyPr/>
        <a:lstStyle/>
        <a:p>
          <a:r>
            <a:rPr lang="en-CA"/>
            <a:t>Typically occurs in the cytoplasm of the cell – do not require an electron transport chain to make ATP</a:t>
          </a:r>
          <a:endParaRPr lang="en-US"/>
        </a:p>
      </dgm:t>
    </dgm:pt>
    <dgm:pt modelId="{89FB9C78-88FD-4AC2-8736-07A69C42499C}" type="parTrans" cxnId="{06CAD8C7-CD5D-4AE6-93A3-111749A78B62}">
      <dgm:prSet/>
      <dgm:spPr/>
      <dgm:t>
        <a:bodyPr/>
        <a:lstStyle/>
        <a:p>
          <a:endParaRPr lang="en-US"/>
        </a:p>
      </dgm:t>
    </dgm:pt>
    <dgm:pt modelId="{5E6FA932-B151-49CF-BD95-C320D634345E}" type="sibTrans" cxnId="{06CAD8C7-CD5D-4AE6-93A3-111749A78B62}">
      <dgm:prSet/>
      <dgm:spPr/>
      <dgm:t>
        <a:bodyPr/>
        <a:lstStyle/>
        <a:p>
          <a:endParaRPr lang="en-US"/>
        </a:p>
      </dgm:t>
    </dgm:pt>
    <dgm:pt modelId="{F1F84987-6377-427A-9DA1-CCA276AD64B7}">
      <dgm:prSet/>
      <dgm:spPr/>
      <dgm:t>
        <a:bodyPr/>
        <a:lstStyle/>
        <a:p>
          <a:r>
            <a:rPr lang="en-CA"/>
            <a:t>Includes glycolysis and one or two reactions that oxidize NADH to NAD+ by reducing pyruvate</a:t>
          </a:r>
          <a:endParaRPr lang="en-US"/>
        </a:p>
      </dgm:t>
    </dgm:pt>
    <dgm:pt modelId="{B4079314-6DDF-4488-A7B6-4D9A6C7C5EC4}" type="parTrans" cxnId="{659AC459-D28D-490D-8B3F-DF0A22788A73}">
      <dgm:prSet/>
      <dgm:spPr/>
      <dgm:t>
        <a:bodyPr/>
        <a:lstStyle/>
        <a:p>
          <a:endParaRPr lang="en-US"/>
        </a:p>
      </dgm:t>
    </dgm:pt>
    <dgm:pt modelId="{6A90415D-178F-4126-949F-2B79FBBC455A}" type="sibTrans" cxnId="{659AC459-D28D-490D-8B3F-DF0A22788A73}">
      <dgm:prSet/>
      <dgm:spPr/>
      <dgm:t>
        <a:bodyPr/>
        <a:lstStyle/>
        <a:p>
          <a:endParaRPr lang="en-US"/>
        </a:p>
      </dgm:t>
    </dgm:pt>
    <dgm:pt modelId="{9DE9FE78-1BDD-40D0-80F5-68CA4AB53326}">
      <dgm:prSet/>
      <dgm:spPr/>
      <dgm:t>
        <a:bodyPr/>
        <a:lstStyle/>
        <a:p>
          <a:r>
            <a:rPr lang="en-CA"/>
            <a:t>Less efficient, only produces ATP during glycolysis</a:t>
          </a:r>
          <a:endParaRPr lang="en-US"/>
        </a:p>
      </dgm:t>
    </dgm:pt>
    <dgm:pt modelId="{4ABA0DCB-CAF5-42BF-8A33-CCBFFF4E4F9B}" type="parTrans" cxnId="{3B5CA0FB-BA4F-47FF-92CF-60EEB899478C}">
      <dgm:prSet/>
      <dgm:spPr/>
      <dgm:t>
        <a:bodyPr/>
        <a:lstStyle/>
        <a:p>
          <a:endParaRPr lang="en-US"/>
        </a:p>
      </dgm:t>
    </dgm:pt>
    <dgm:pt modelId="{38889AAB-C34C-4791-BF39-553926A66C7D}" type="sibTrans" cxnId="{3B5CA0FB-BA4F-47FF-92CF-60EEB899478C}">
      <dgm:prSet/>
      <dgm:spPr/>
      <dgm:t>
        <a:bodyPr/>
        <a:lstStyle/>
        <a:p>
          <a:endParaRPr lang="en-US"/>
        </a:p>
      </dgm:t>
    </dgm:pt>
    <dgm:pt modelId="{EA07FAE3-76B4-4C85-B095-728619F79BFC}" type="pres">
      <dgm:prSet presAssocID="{8A8F2196-C2A3-44CB-A5C0-4D949B2D69D1}" presName="root" presStyleCnt="0">
        <dgm:presLayoutVars>
          <dgm:dir/>
          <dgm:resizeHandles val="exact"/>
        </dgm:presLayoutVars>
      </dgm:prSet>
      <dgm:spPr/>
    </dgm:pt>
    <dgm:pt modelId="{A829C110-4071-4606-85C1-7A422871E780}" type="pres">
      <dgm:prSet presAssocID="{C11B07DE-BB40-49C9-9028-B0852BB67DEF}" presName="compNode" presStyleCnt="0"/>
      <dgm:spPr/>
    </dgm:pt>
    <dgm:pt modelId="{8D177737-E071-44F9-ABA5-AF876074BB83}" type="pres">
      <dgm:prSet presAssocID="{C11B07DE-BB40-49C9-9028-B0852BB67DEF}" presName="bgRect" presStyleLbl="bgShp" presStyleIdx="0" presStyleCnt="3"/>
      <dgm:spPr/>
    </dgm:pt>
    <dgm:pt modelId="{AFE47176-B082-4B6A-B2F5-B2BF647C707E}" type="pres">
      <dgm:prSet presAssocID="{C11B07DE-BB40-49C9-9028-B0852BB67D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46F52402-0329-4374-95FE-1A77ECA3FCA6}" type="pres">
      <dgm:prSet presAssocID="{C11B07DE-BB40-49C9-9028-B0852BB67DEF}" presName="spaceRect" presStyleCnt="0"/>
      <dgm:spPr/>
    </dgm:pt>
    <dgm:pt modelId="{2986D842-5930-468D-B0DD-C2FB8AFC7B07}" type="pres">
      <dgm:prSet presAssocID="{C11B07DE-BB40-49C9-9028-B0852BB67DEF}" presName="parTx" presStyleLbl="revTx" presStyleIdx="0" presStyleCnt="3">
        <dgm:presLayoutVars>
          <dgm:chMax val="0"/>
          <dgm:chPref val="0"/>
        </dgm:presLayoutVars>
      </dgm:prSet>
      <dgm:spPr/>
    </dgm:pt>
    <dgm:pt modelId="{7E539141-C953-406F-823E-BCC4B89DCB82}" type="pres">
      <dgm:prSet presAssocID="{5E6FA932-B151-49CF-BD95-C320D634345E}" presName="sibTrans" presStyleCnt="0"/>
      <dgm:spPr/>
    </dgm:pt>
    <dgm:pt modelId="{7E206669-AE68-447B-8E1B-1248B2F540EF}" type="pres">
      <dgm:prSet presAssocID="{F1F84987-6377-427A-9DA1-CCA276AD64B7}" presName="compNode" presStyleCnt="0"/>
      <dgm:spPr/>
    </dgm:pt>
    <dgm:pt modelId="{4CE5FE66-BEC0-4C4A-B8AA-E079A0BDD519}" type="pres">
      <dgm:prSet presAssocID="{F1F84987-6377-427A-9DA1-CCA276AD64B7}" presName="bgRect" presStyleLbl="bgShp" presStyleIdx="1" presStyleCnt="3"/>
      <dgm:spPr/>
    </dgm:pt>
    <dgm:pt modelId="{E1ADCADB-5523-4EE9-A713-9D1BECA29E88}" type="pres">
      <dgm:prSet presAssocID="{F1F84987-6377-427A-9DA1-CCA276AD64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2438DDAC-5C41-4967-ADBF-3F382EB074BA}" type="pres">
      <dgm:prSet presAssocID="{F1F84987-6377-427A-9DA1-CCA276AD64B7}" presName="spaceRect" presStyleCnt="0"/>
      <dgm:spPr/>
    </dgm:pt>
    <dgm:pt modelId="{9AE5F89B-C7F0-4320-8142-28A944CD99C1}" type="pres">
      <dgm:prSet presAssocID="{F1F84987-6377-427A-9DA1-CCA276AD64B7}" presName="parTx" presStyleLbl="revTx" presStyleIdx="1" presStyleCnt="3">
        <dgm:presLayoutVars>
          <dgm:chMax val="0"/>
          <dgm:chPref val="0"/>
        </dgm:presLayoutVars>
      </dgm:prSet>
      <dgm:spPr/>
    </dgm:pt>
    <dgm:pt modelId="{557F7309-4A59-48FF-8A22-BD06218E60FD}" type="pres">
      <dgm:prSet presAssocID="{6A90415D-178F-4126-949F-2B79FBBC455A}" presName="sibTrans" presStyleCnt="0"/>
      <dgm:spPr/>
    </dgm:pt>
    <dgm:pt modelId="{AB2C7CB6-1701-4556-8ECC-9C85170B6601}" type="pres">
      <dgm:prSet presAssocID="{9DE9FE78-1BDD-40D0-80F5-68CA4AB53326}" presName="compNode" presStyleCnt="0"/>
      <dgm:spPr/>
    </dgm:pt>
    <dgm:pt modelId="{DB13C918-42AF-4F1C-9B04-4B967479275A}" type="pres">
      <dgm:prSet presAssocID="{9DE9FE78-1BDD-40D0-80F5-68CA4AB53326}" presName="bgRect" presStyleLbl="bgShp" presStyleIdx="2" presStyleCnt="3"/>
      <dgm:spPr/>
    </dgm:pt>
    <dgm:pt modelId="{70C28504-C122-4A37-9BE9-628A70286B40}" type="pres">
      <dgm:prSet presAssocID="{9DE9FE78-1BDD-40D0-80F5-68CA4AB533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
        </a:ext>
      </dgm:extLst>
    </dgm:pt>
    <dgm:pt modelId="{77332176-8ABD-4757-B4A4-C52C374EB772}" type="pres">
      <dgm:prSet presAssocID="{9DE9FE78-1BDD-40D0-80F5-68CA4AB53326}" presName="spaceRect" presStyleCnt="0"/>
      <dgm:spPr/>
    </dgm:pt>
    <dgm:pt modelId="{20B3EA68-A481-482F-A4B7-1BD8D560C93A}" type="pres">
      <dgm:prSet presAssocID="{9DE9FE78-1BDD-40D0-80F5-68CA4AB53326}" presName="parTx" presStyleLbl="revTx" presStyleIdx="2" presStyleCnt="3">
        <dgm:presLayoutVars>
          <dgm:chMax val="0"/>
          <dgm:chPref val="0"/>
        </dgm:presLayoutVars>
      </dgm:prSet>
      <dgm:spPr/>
    </dgm:pt>
  </dgm:ptLst>
  <dgm:cxnLst>
    <dgm:cxn modelId="{CE76586F-11FC-471B-98F4-2A3831D20C73}" type="presOf" srcId="{C11B07DE-BB40-49C9-9028-B0852BB67DEF}" destId="{2986D842-5930-468D-B0DD-C2FB8AFC7B07}" srcOrd="0" destOrd="0" presId="urn:microsoft.com/office/officeart/2018/2/layout/IconVerticalSolidList"/>
    <dgm:cxn modelId="{659AC459-D28D-490D-8B3F-DF0A22788A73}" srcId="{8A8F2196-C2A3-44CB-A5C0-4D949B2D69D1}" destId="{F1F84987-6377-427A-9DA1-CCA276AD64B7}" srcOrd="1" destOrd="0" parTransId="{B4079314-6DDF-4488-A7B6-4D9A6C7C5EC4}" sibTransId="{6A90415D-178F-4126-949F-2B79FBBC455A}"/>
    <dgm:cxn modelId="{2D8EEC59-EE6B-4176-B6D6-9E216BD72788}" type="presOf" srcId="{9DE9FE78-1BDD-40D0-80F5-68CA4AB53326}" destId="{20B3EA68-A481-482F-A4B7-1BD8D560C93A}" srcOrd="0" destOrd="0" presId="urn:microsoft.com/office/officeart/2018/2/layout/IconVerticalSolidList"/>
    <dgm:cxn modelId="{00FB457A-6279-4D9C-9AB6-4332BB71C2A6}" type="presOf" srcId="{F1F84987-6377-427A-9DA1-CCA276AD64B7}" destId="{9AE5F89B-C7F0-4320-8142-28A944CD99C1}" srcOrd="0" destOrd="0" presId="urn:microsoft.com/office/officeart/2018/2/layout/IconVerticalSolidList"/>
    <dgm:cxn modelId="{96F4EBB7-9B6E-4C00-88B1-A6A2DBD91E73}" type="presOf" srcId="{8A8F2196-C2A3-44CB-A5C0-4D949B2D69D1}" destId="{EA07FAE3-76B4-4C85-B095-728619F79BFC}" srcOrd="0" destOrd="0" presId="urn:microsoft.com/office/officeart/2018/2/layout/IconVerticalSolidList"/>
    <dgm:cxn modelId="{06CAD8C7-CD5D-4AE6-93A3-111749A78B62}" srcId="{8A8F2196-C2A3-44CB-A5C0-4D949B2D69D1}" destId="{C11B07DE-BB40-49C9-9028-B0852BB67DEF}" srcOrd="0" destOrd="0" parTransId="{89FB9C78-88FD-4AC2-8736-07A69C42499C}" sibTransId="{5E6FA932-B151-49CF-BD95-C320D634345E}"/>
    <dgm:cxn modelId="{3B5CA0FB-BA4F-47FF-92CF-60EEB899478C}" srcId="{8A8F2196-C2A3-44CB-A5C0-4D949B2D69D1}" destId="{9DE9FE78-1BDD-40D0-80F5-68CA4AB53326}" srcOrd="2" destOrd="0" parTransId="{4ABA0DCB-CAF5-42BF-8A33-CCBFFF4E4F9B}" sibTransId="{38889AAB-C34C-4791-BF39-553926A66C7D}"/>
    <dgm:cxn modelId="{3DCE07A5-C0BB-42D2-A0D5-8234AFEF8449}" type="presParOf" srcId="{EA07FAE3-76B4-4C85-B095-728619F79BFC}" destId="{A829C110-4071-4606-85C1-7A422871E780}" srcOrd="0" destOrd="0" presId="urn:microsoft.com/office/officeart/2018/2/layout/IconVerticalSolidList"/>
    <dgm:cxn modelId="{2678F97E-9C2C-49C1-9A00-1FEA73642780}" type="presParOf" srcId="{A829C110-4071-4606-85C1-7A422871E780}" destId="{8D177737-E071-44F9-ABA5-AF876074BB83}" srcOrd="0" destOrd="0" presId="urn:microsoft.com/office/officeart/2018/2/layout/IconVerticalSolidList"/>
    <dgm:cxn modelId="{05119CF8-DE79-4FD6-8133-415EF2849705}" type="presParOf" srcId="{A829C110-4071-4606-85C1-7A422871E780}" destId="{AFE47176-B082-4B6A-B2F5-B2BF647C707E}" srcOrd="1" destOrd="0" presId="urn:microsoft.com/office/officeart/2018/2/layout/IconVerticalSolidList"/>
    <dgm:cxn modelId="{E257F730-D85C-4EFB-9992-A15ECC85E9D4}" type="presParOf" srcId="{A829C110-4071-4606-85C1-7A422871E780}" destId="{46F52402-0329-4374-95FE-1A77ECA3FCA6}" srcOrd="2" destOrd="0" presId="urn:microsoft.com/office/officeart/2018/2/layout/IconVerticalSolidList"/>
    <dgm:cxn modelId="{3D6662EC-D80A-4680-8E7B-158F7CBB4B98}" type="presParOf" srcId="{A829C110-4071-4606-85C1-7A422871E780}" destId="{2986D842-5930-468D-B0DD-C2FB8AFC7B07}" srcOrd="3" destOrd="0" presId="urn:microsoft.com/office/officeart/2018/2/layout/IconVerticalSolidList"/>
    <dgm:cxn modelId="{4C31C460-66DB-4972-BD3D-BE9D3BBE334C}" type="presParOf" srcId="{EA07FAE3-76B4-4C85-B095-728619F79BFC}" destId="{7E539141-C953-406F-823E-BCC4B89DCB82}" srcOrd="1" destOrd="0" presId="urn:microsoft.com/office/officeart/2018/2/layout/IconVerticalSolidList"/>
    <dgm:cxn modelId="{5E585692-C14D-4246-BCAF-C51767A37BB7}" type="presParOf" srcId="{EA07FAE3-76B4-4C85-B095-728619F79BFC}" destId="{7E206669-AE68-447B-8E1B-1248B2F540EF}" srcOrd="2" destOrd="0" presId="urn:microsoft.com/office/officeart/2018/2/layout/IconVerticalSolidList"/>
    <dgm:cxn modelId="{579A70F3-FA3C-47EC-AA61-8BBC89B98298}" type="presParOf" srcId="{7E206669-AE68-447B-8E1B-1248B2F540EF}" destId="{4CE5FE66-BEC0-4C4A-B8AA-E079A0BDD519}" srcOrd="0" destOrd="0" presId="urn:microsoft.com/office/officeart/2018/2/layout/IconVerticalSolidList"/>
    <dgm:cxn modelId="{B7A0474D-2C8C-4FFF-BD58-05079DD7D93C}" type="presParOf" srcId="{7E206669-AE68-447B-8E1B-1248B2F540EF}" destId="{E1ADCADB-5523-4EE9-A713-9D1BECA29E88}" srcOrd="1" destOrd="0" presId="urn:microsoft.com/office/officeart/2018/2/layout/IconVerticalSolidList"/>
    <dgm:cxn modelId="{2A337B20-38B3-4D80-B254-C426FEFF1C56}" type="presParOf" srcId="{7E206669-AE68-447B-8E1B-1248B2F540EF}" destId="{2438DDAC-5C41-4967-ADBF-3F382EB074BA}" srcOrd="2" destOrd="0" presId="urn:microsoft.com/office/officeart/2018/2/layout/IconVerticalSolidList"/>
    <dgm:cxn modelId="{D3C9ECD5-DC3B-4290-BEE6-50DC964FEBFE}" type="presParOf" srcId="{7E206669-AE68-447B-8E1B-1248B2F540EF}" destId="{9AE5F89B-C7F0-4320-8142-28A944CD99C1}" srcOrd="3" destOrd="0" presId="urn:microsoft.com/office/officeart/2018/2/layout/IconVerticalSolidList"/>
    <dgm:cxn modelId="{066F0AA8-9760-495D-994D-0172C8717638}" type="presParOf" srcId="{EA07FAE3-76B4-4C85-B095-728619F79BFC}" destId="{557F7309-4A59-48FF-8A22-BD06218E60FD}" srcOrd="3" destOrd="0" presId="urn:microsoft.com/office/officeart/2018/2/layout/IconVerticalSolidList"/>
    <dgm:cxn modelId="{D9B669F8-6D45-496D-BBB7-F5E29D02C4F2}" type="presParOf" srcId="{EA07FAE3-76B4-4C85-B095-728619F79BFC}" destId="{AB2C7CB6-1701-4556-8ECC-9C85170B6601}" srcOrd="4" destOrd="0" presId="urn:microsoft.com/office/officeart/2018/2/layout/IconVerticalSolidList"/>
    <dgm:cxn modelId="{87DE461C-7F0F-4A01-BBFA-D185A9D28711}" type="presParOf" srcId="{AB2C7CB6-1701-4556-8ECC-9C85170B6601}" destId="{DB13C918-42AF-4F1C-9B04-4B967479275A}" srcOrd="0" destOrd="0" presId="urn:microsoft.com/office/officeart/2018/2/layout/IconVerticalSolidList"/>
    <dgm:cxn modelId="{22E0A827-4999-4628-A4C9-591697C546E6}" type="presParOf" srcId="{AB2C7CB6-1701-4556-8ECC-9C85170B6601}" destId="{70C28504-C122-4A37-9BE9-628A70286B40}" srcOrd="1" destOrd="0" presId="urn:microsoft.com/office/officeart/2018/2/layout/IconVerticalSolidList"/>
    <dgm:cxn modelId="{C616491A-E437-4088-9625-39B31C67CAA5}" type="presParOf" srcId="{AB2C7CB6-1701-4556-8ECC-9C85170B6601}" destId="{77332176-8ABD-4757-B4A4-C52C374EB772}" srcOrd="2" destOrd="0" presId="urn:microsoft.com/office/officeart/2018/2/layout/IconVerticalSolidList"/>
    <dgm:cxn modelId="{6AA33580-EAD7-4278-8A74-32855773DC5C}" type="presParOf" srcId="{AB2C7CB6-1701-4556-8ECC-9C85170B6601}" destId="{20B3EA68-A481-482F-A4B7-1BD8D560C9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93A47AB-2004-495A-A7CB-DFCB260366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3AA307-B12A-4C0A-A34E-7AFDF219C28F}">
      <dgm:prSet/>
      <dgm:spPr/>
      <dgm:t>
        <a:bodyPr/>
        <a:lstStyle/>
        <a:p>
          <a:r>
            <a:rPr lang="en-CA"/>
            <a:t>Single celled organisms and animal cells use this when out of oxygen</a:t>
          </a:r>
          <a:endParaRPr lang="en-US"/>
        </a:p>
      </dgm:t>
    </dgm:pt>
    <dgm:pt modelId="{A509138B-EA16-4478-A9C3-7FFCE3B33C17}" type="parTrans" cxnId="{19152D26-31E6-4A39-8656-005344C35627}">
      <dgm:prSet/>
      <dgm:spPr/>
      <dgm:t>
        <a:bodyPr/>
        <a:lstStyle/>
        <a:p>
          <a:endParaRPr lang="en-US"/>
        </a:p>
      </dgm:t>
    </dgm:pt>
    <dgm:pt modelId="{4F563FAF-F823-4C01-A5BD-A10BC2F8D2D2}" type="sibTrans" cxnId="{19152D26-31E6-4A39-8656-005344C35627}">
      <dgm:prSet/>
      <dgm:spPr/>
      <dgm:t>
        <a:bodyPr/>
        <a:lstStyle/>
        <a:p>
          <a:endParaRPr lang="en-US"/>
        </a:p>
      </dgm:t>
    </dgm:pt>
    <dgm:pt modelId="{33FFC49E-3B8B-4902-80F4-AE31554F8514}">
      <dgm:prSet/>
      <dgm:spPr/>
      <dgm:t>
        <a:bodyPr/>
        <a:lstStyle/>
        <a:p>
          <a:r>
            <a:rPr lang="en-CA"/>
            <a:t>Use NADH to convert pyruvate to lactate (lactic acid)</a:t>
          </a:r>
          <a:endParaRPr lang="en-US"/>
        </a:p>
      </dgm:t>
    </dgm:pt>
    <dgm:pt modelId="{C63D3577-8355-44E9-BCC4-DDFC29A13DF0}" type="parTrans" cxnId="{327BA0C5-BB0C-47E2-A72F-CE8B05808EFA}">
      <dgm:prSet/>
      <dgm:spPr/>
      <dgm:t>
        <a:bodyPr/>
        <a:lstStyle/>
        <a:p>
          <a:endParaRPr lang="en-US"/>
        </a:p>
      </dgm:t>
    </dgm:pt>
    <dgm:pt modelId="{88BEA9E6-7B7F-4D39-BF7C-597516EF1E76}" type="sibTrans" cxnId="{327BA0C5-BB0C-47E2-A72F-CE8B05808EFA}">
      <dgm:prSet/>
      <dgm:spPr/>
      <dgm:t>
        <a:bodyPr/>
        <a:lstStyle/>
        <a:p>
          <a:endParaRPr lang="en-US"/>
        </a:p>
      </dgm:t>
    </dgm:pt>
    <dgm:pt modelId="{11173D60-C2EF-497B-8267-AA56733E23F9}">
      <dgm:prSet/>
      <dgm:spPr/>
      <dgm:t>
        <a:bodyPr/>
        <a:lstStyle/>
        <a:p>
          <a:r>
            <a:rPr lang="en-CA"/>
            <a:t>The resulting NAD+ is recycled and reused</a:t>
          </a:r>
          <a:endParaRPr lang="en-US"/>
        </a:p>
      </dgm:t>
    </dgm:pt>
    <dgm:pt modelId="{01A8B692-6383-48F2-AAC5-F54AF89CF87C}" type="parTrans" cxnId="{8F5DBE16-D2FF-4B53-8FDB-D123D708B4A4}">
      <dgm:prSet/>
      <dgm:spPr/>
      <dgm:t>
        <a:bodyPr/>
        <a:lstStyle/>
        <a:p>
          <a:endParaRPr lang="en-US"/>
        </a:p>
      </dgm:t>
    </dgm:pt>
    <dgm:pt modelId="{39F26808-FD25-4A30-B7D8-43A592F511A2}" type="sibTrans" cxnId="{8F5DBE16-D2FF-4B53-8FDB-D123D708B4A4}">
      <dgm:prSet/>
      <dgm:spPr/>
      <dgm:t>
        <a:bodyPr/>
        <a:lstStyle/>
        <a:p>
          <a:endParaRPr lang="en-US"/>
        </a:p>
      </dgm:t>
    </dgm:pt>
    <dgm:pt modelId="{73D7AC54-5FE5-42A6-BB60-5CE1EE6CAA46}" type="pres">
      <dgm:prSet presAssocID="{D93A47AB-2004-495A-A7CB-DFCB2603660F}" presName="root" presStyleCnt="0">
        <dgm:presLayoutVars>
          <dgm:dir/>
          <dgm:resizeHandles val="exact"/>
        </dgm:presLayoutVars>
      </dgm:prSet>
      <dgm:spPr/>
    </dgm:pt>
    <dgm:pt modelId="{E751C2F4-9028-4FF6-B2F1-D7B1A4264AA2}" type="pres">
      <dgm:prSet presAssocID="{593AA307-B12A-4C0A-A34E-7AFDF219C28F}" presName="compNode" presStyleCnt="0"/>
      <dgm:spPr/>
    </dgm:pt>
    <dgm:pt modelId="{91CFC0E8-9D67-4ECB-A7F4-90D7C06B4BA6}" type="pres">
      <dgm:prSet presAssocID="{593AA307-B12A-4C0A-A34E-7AFDF219C28F}" presName="bgRect" presStyleLbl="bgShp" presStyleIdx="0" presStyleCnt="3"/>
      <dgm:spPr/>
    </dgm:pt>
    <dgm:pt modelId="{1FEDC655-0262-4B40-BCF2-6DF28F55984E}" type="pres">
      <dgm:prSet presAssocID="{593AA307-B12A-4C0A-A34E-7AFDF219C2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t"/>
        </a:ext>
      </dgm:extLst>
    </dgm:pt>
    <dgm:pt modelId="{614F950F-9EBD-4F47-9D25-25F71528EFE8}" type="pres">
      <dgm:prSet presAssocID="{593AA307-B12A-4C0A-A34E-7AFDF219C28F}" presName="spaceRect" presStyleCnt="0"/>
      <dgm:spPr/>
    </dgm:pt>
    <dgm:pt modelId="{C8F040FB-6B00-42E1-8ED1-42E0CA37C60C}" type="pres">
      <dgm:prSet presAssocID="{593AA307-B12A-4C0A-A34E-7AFDF219C28F}" presName="parTx" presStyleLbl="revTx" presStyleIdx="0" presStyleCnt="3">
        <dgm:presLayoutVars>
          <dgm:chMax val="0"/>
          <dgm:chPref val="0"/>
        </dgm:presLayoutVars>
      </dgm:prSet>
      <dgm:spPr/>
    </dgm:pt>
    <dgm:pt modelId="{35361D0A-AA2B-4556-92E3-49615CC4A2AC}" type="pres">
      <dgm:prSet presAssocID="{4F563FAF-F823-4C01-A5BD-A10BC2F8D2D2}" presName="sibTrans" presStyleCnt="0"/>
      <dgm:spPr/>
    </dgm:pt>
    <dgm:pt modelId="{F742A0A9-174C-484F-B085-417EE014FFD1}" type="pres">
      <dgm:prSet presAssocID="{33FFC49E-3B8B-4902-80F4-AE31554F8514}" presName="compNode" presStyleCnt="0"/>
      <dgm:spPr/>
    </dgm:pt>
    <dgm:pt modelId="{674632A4-4184-46F6-8FA7-88A15DA9B26B}" type="pres">
      <dgm:prSet presAssocID="{33FFC49E-3B8B-4902-80F4-AE31554F8514}" presName="bgRect" presStyleLbl="bgShp" presStyleIdx="1" presStyleCnt="3"/>
      <dgm:spPr/>
    </dgm:pt>
    <dgm:pt modelId="{2207DAEE-8109-4357-88F0-2D1A98A27DC7}" type="pres">
      <dgm:prSet presAssocID="{33FFC49E-3B8B-4902-80F4-AE31554F85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86DAB790-53B8-41E6-84E0-45E8111F7CA4}" type="pres">
      <dgm:prSet presAssocID="{33FFC49E-3B8B-4902-80F4-AE31554F8514}" presName="spaceRect" presStyleCnt="0"/>
      <dgm:spPr/>
    </dgm:pt>
    <dgm:pt modelId="{572AC33A-B97E-4557-9564-C99506EFEBCE}" type="pres">
      <dgm:prSet presAssocID="{33FFC49E-3B8B-4902-80F4-AE31554F8514}" presName="parTx" presStyleLbl="revTx" presStyleIdx="1" presStyleCnt="3">
        <dgm:presLayoutVars>
          <dgm:chMax val="0"/>
          <dgm:chPref val="0"/>
        </dgm:presLayoutVars>
      </dgm:prSet>
      <dgm:spPr/>
    </dgm:pt>
    <dgm:pt modelId="{D59A7ACE-7B9E-4156-9E4E-DA2DCC54F699}" type="pres">
      <dgm:prSet presAssocID="{88BEA9E6-7B7F-4D39-BF7C-597516EF1E76}" presName="sibTrans" presStyleCnt="0"/>
      <dgm:spPr/>
    </dgm:pt>
    <dgm:pt modelId="{60EF00D2-3ED3-4EAE-A786-3D30D1AC13B6}" type="pres">
      <dgm:prSet presAssocID="{11173D60-C2EF-497B-8267-AA56733E23F9}" presName="compNode" presStyleCnt="0"/>
      <dgm:spPr/>
    </dgm:pt>
    <dgm:pt modelId="{9DB1BA14-B990-48AE-B16C-95C9FD3E46AD}" type="pres">
      <dgm:prSet presAssocID="{11173D60-C2EF-497B-8267-AA56733E23F9}" presName="bgRect" presStyleLbl="bgShp" presStyleIdx="2" presStyleCnt="3"/>
      <dgm:spPr/>
    </dgm:pt>
    <dgm:pt modelId="{A099AC44-8415-498F-B697-B3DF9F8C92B8}" type="pres">
      <dgm:prSet presAssocID="{11173D60-C2EF-497B-8267-AA56733E23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a:ext>
      </dgm:extLst>
    </dgm:pt>
    <dgm:pt modelId="{33C62416-AECF-4A58-8ABB-4D988B33F0EF}" type="pres">
      <dgm:prSet presAssocID="{11173D60-C2EF-497B-8267-AA56733E23F9}" presName="spaceRect" presStyleCnt="0"/>
      <dgm:spPr/>
    </dgm:pt>
    <dgm:pt modelId="{6FA86869-27E4-4163-ADA6-2FFA7EAB9DCD}" type="pres">
      <dgm:prSet presAssocID="{11173D60-C2EF-497B-8267-AA56733E23F9}" presName="parTx" presStyleLbl="revTx" presStyleIdx="2" presStyleCnt="3">
        <dgm:presLayoutVars>
          <dgm:chMax val="0"/>
          <dgm:chPref val="0"/>
        </dgm:presLayoutVars>
      </dgm:prSet>
      <dgm:spPr/>
    </dgm:pt>
  </dgm:ptLst>
  <dgm:cxnLst>
    <dgm:cxn modelId="{A74B1909-5434-4720-A0CD-2FBFD3794AED}" type="presOf" srcId="{33FFC49E-3B8B-4902-80F4-AE31554F8514}" destId="{572AC33A-B97E-4557-9564-C99506EFEBCE}" srcOrd="0" destOrd="0" presId="urn:microsoft.com/office/officeart/2018/2/layout/IconVerticalSolidList"/>
    <dgm:cxn modelId="{8F5DBE16-D2FF-4B53-8FDB-D123D708B4A4}" srcId="{D93A47AB-2004-495A-A7CB-DFCB2603660F}" destId="{11173D60-C2EF-497B-8267-AA56733E23F9}" srcOrd="2" destOrd="0" parTransId="{01A8B692-6383-48F2-AAC5-F54AF89CF87C}" sibTransId="{39F26808-FD25-4A30-B7D8-43A592F511A2}"/>
    <dgm:cxn modelId="{19152D26-31E6-4A39-8656-005344C35627}" srcId="{D93A47AB-2004-495A-A7CB-DFCB2603660F}" destId="{593AA307-B12A-4C0A-A34E-7AFDF219C28F}" srcOrd="0" destOrd="0" parTransId="{A509138B-EA16-4478-A9C3-7FFCE3B33C17}" sibTransId="{4F563FAF-F823-4C01-A5BD-A10BC2F8D2D2}"/>
    <dgm:cxn modelId="{B4CE1281-56BC-4032-8FCE-F69C37D17956}" type="presOf" srcId="{593AA307-B12A-4C0A-A34E-7AFDF219C28F}" destId="{C8F040FB-6B00-42E1-8ED1-42E0CA37C60C}" srcOrd="0" destOrd="0" presId="urn:microsoft.com/office/officeart/2018/2/layout/IconVerticalSolidList"/>
    <dgm:cxn modelId="{57B5FB99-5353-43DD-9254-B08ADC815C9E}" type="presOf" srcId="{D93A47AB-2004-495A-A7CB-DFCB2603660F}" destId="{73D7AC54-5FE5-42A6-BB60-5CE1EE6CAA46}" srcOrd="0" destOrd="0" presId="urn:microsoft.com/office/officeart/2018/2/layout/IconVerticalSolidList"/>
    <dgm:cxn modelId="{327BA0C5-BB0C-47E2-A72F-CE8B05808EFA}" srcId="{D93A47AB-2004-495A-A7CB-DFCB2603660F}" destId="{33FFC49E-3B8B-4902-80F4-AE31554F8514}" srcOrd="1" destOrd="0" parTransId="{C63D3577-8355-44E9-BCC4-DDFC29A13DF0}" sibTransId="{88BEA9E6-7B7F-4D39-BF7C-597516EF1E76}"/>
    <dgm:cxn modelId="{3FA899D3-7E71-4A74-A537-6146C218F2B4}" type="presOf" srcId="{11173D60-C2EF-497B-8267-AA56733E23F9}" destId="{6FA86869-27E4-4163-ADA6-2FFA7EAB9DCD}" srcOrd="0" destOrd="0" presId="urn:microsoft.com/office/officeart/2018/2/layout/IconVerticalSolidList"/>
    <dgm:cxn modelId="{E146BE0E-8E96-494B-9A4C-FD3BC2E29FAC}" type="presParOf" srcId="{73D7AC54-5FE5-42A6-BB60-5CE1EE6CAA46}" destId="{E751C2F4-9028-4FF6-B2F1-D7B1A4264AA2}" srcOrd="0" destOrd="0" presId="urn:microsoft.com/office/officeart/2018/2/layout/IconVerticalSolidList"/>
    <dgm:cxn modelId="{5F0F582C-CB25-43A2-B345-405417FFE377}" type="presParOf" srcId="{E751C2F4-9028-4FF6-B2F1-D7B1A4264AA2}" destId="{91CFC0E8-9D67-4ECB-A7F4-90D7C06B4BA6}" srcOrd="0" destOrd="0" presId="urn:microsoft.com/office/officeart/2018/2/layout/IconVerticalSolidList"/>
    <dgm:cxn modelId="{974C5F01-BCB5-4FB0-83F0-4E341F373130}" type="presParOf" srcId="{E751C2F4-9028-4FF6-B2F1-D7B1A4264AA2}" destId="{1FEDC655-0262-4B40-BCF2-6DF28F55984E}" srcOrd="1" destOrd="0" presId="urn:microsoft.com/office/officeart/2018/2/layout/IconVerticalSolidList"/>
    <dgm:cxn modelId="{3CADAF2C-0F17-4C3B-9399-713BFF3ACE16}" type="presParOf" srcId="{E751C2F4-9028-4FF6-B2F1-D7B1A4264AA2}" destId="{614F950F-9EBD-4F47-9D25-25F71528EFE8}" srcOrd="2" destOrd="0" presId="urn:microsoft.com/office/officeart/2018/2/layout/IconVerticalSolidList"/>
    <dgm:cxn modelId="{C8C7E20F-8EAE-4F30-91BC-8039BDC26697}" type="presParOf" srcId="{E751C2F4-9028-4FF6-B2F1-D7B1A4264AA2}" destId="{C8F040FB-6B00-42E1-8ED1-42E0CA37C60C}" srcOrd="3" destOrd="0" presId="urn:microsoft.com/office/officeart/2018/2/layout/IconVerticalSolidList"/>
    <dgm:cxn modelId="{6502E899-B91E-49F2-9A7F-37E123FAD193}" type="presParOf" srcId="{73D7AC54-5FE5-42A6-BB60-5CE1EE6CAA46}" destId="{35361D0A-AA2B-4556-92E3-49615CC4A2AC}" srcOrd="1" destOrd="0" presId="urn:microsoft.com/office/officeart/2018/2/layout/IconVerticalSolidList"/>
    <dgm:cxn modelId="{F7994FA2-24C5-48D3-9824-F1A2A7712E3D}" type="presParOf" srcId="{73D7AC54-5FE5-42A6-BB60-5CE1EE6CAA46}" destId="{F742A0A9-174C-484F-B085-417EE014FFD1}" srcOrd="2" destOrd="0" presId="urn:microsoft.com/office/officeart/2018/2/layout/IconVerticalSolidList"/>
    <dgm:cxn modelId="{0BEB7982-0F21-49D4-9444-F17F505EF1D7}" type="presParOf" srcId="{F742A0A9-174C-484F-B085-417EE014FFD1}" destId="{674632A4-4184-46F6-8FA7-88A15DA9B26B}" srcOrd="0" destOrd="0" presId="urn:microsoft.com/office/officeart/2018/2/layout/IconVerticalSolidList"/>
    <dgm:cxn modelId="{7D51AC11-898D-4CC0-AD49-416E0B352526}" type="presParOf" srcId="{F742A0A9-174C-484F-B085-417EE014FFD1}" destId="{2207DAEE-8109-4357-88F0-2D1A98A27DC7}" srcOrd="1" destOrd="0" presId="urn:microsoft.com/office/officeart/2018/2/layout/IconVerticalSolidList"/>
    <dgm:cxn modelId="{5DE2CD57-9927-4733-ADA6-66387E715D29}" type="presParOf" srcId="{F742A0A9-174C-484F-B085-417EE014FFD1}" destId="{86DAB790-53B8-41E6-84E0-45E8111F7CA4}" srcOrd="2" destOrd="0" presId="urn:microsoft.com/office/officeart/2018/2/layout/IconVerticalSolidList"/>
    <dgm:cxn modelId="{21ACA4E7-CCBE-4840-A065-8635D429432B}" type="presParOf" srcId="{F742A0A9-174C-484F-B085-417EE014FFD1}" destId="{572AC33A-B97E-4557-9564-C99506EFEBCE}" srcOrd="3" destOrd="0" presId="urn:microsoft.com/office/officeart/2018/2/layout/IconVerticalSolidList"/>
    <dgm:cxn modelId="{D494D902-2425-4583-9B91-2295A9958C1B}" type="presParOf" srcId="{73D7AC54-5FE5-42A6-BB60-5CE1EE6CAA46}" destId="{D59A7ACE-7B9E-4156-9E4E-DA2DCC54F699}" srcOrd="3" destOrd="0" presId="urn:microsoft.com/office/officeart/2018/2/layout/IconVerticalSolidList"/>
    <dgm:cxn modelId="{90FE10C2-4C9B-4906-BA02-B42CB6EC1B42}" type="presParOf" srcId="{73D7AC54-5FE5-42A6-BB60-5CE1EE6CAA46}" destId="{60EF00D2-3ED3-4EAE-A786-3D30D1AC13B6}" srcOrd="4" destOrd="0" presId="urn:microsoft.com/office/officeart/2018/2/layout/IconVerticalSolidList"/>
    <dgm:cxn modelId="{26D6A94A-C214-43D8-8EC5-B63451ACA56C}" type="presParOf" srcId="{60EF00D2-3ED3-4EAE-A786-3D30D1AC13B6}" destId="{9DB1BA14-B990-48AE-B16C-95C9FD3E46AD}" srcOrd="0" destOrd="0" presId="urn:microsoft.com/office/officeart/2018/2/layout/IconVerticalSolidList"/>
    <dgm:cxn modelId="{0C8C00A0-452A-4B32-9F23-E8359EBD8734}" type="presParOf" srcId="{60EF00D2-3ED3-4EAE-A786-3D30D1AC13B6}" destId="{A099AC44-8415-498F-B697-B3DF9F8C92B8}" srcOrd="1" destOrd="0" presId="urn:microsoft.com/office/officeart/2018/2/layout/IconVerticalSolidList"/>
    <dgm:cxn modelId="{3682E654-4070-4EE9-8C8F-37229CBF6BE0}" type="presParOf" srcId="{60EF00D2-3ED3-4EAE-A786-3D30D1AC13B6}" destId="{33C62416-AECF-4A58-8ABB-4D988B33F0EF}" srcOrd="2" destOrd="0" presId="urn:microsoft.com/office/officeart/2018/2/layout/IconVerticalSolidList"/>
    <dgm:cxn modelId="{A7387790-2F3A-41DC-9466-9C2E305EEDA8}" type="presParOf" srcId="{60EF00D2-3ED3-4EAE-A786-3D30D1AC13B6}" destId="{6FA86869-27E4-4163-ADA6-2FFA7EAB9DC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605BE8-E2AC-4A7F-B121-3955C22F528E}"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615A6D01-D12D-4305-9B79-702B4CD7A853}">
      <dgm:prSet/>
      <dgm:spPr/>
      <dgm:t>
        <a:bodyPr/>
        <a:lstStyle/>
        <a:p>
          <a:r>
            <a:rPr lang="en-US"/>
            <a:t>ATP supplies energy when the third phosphate breaks off</a:t>
          </a:r>
        </a:p>
      </dgm:t>
    </dgm:pt>
    <dgm:pt modelId="{5E886E5A-EF46-456C-AC14-49D40DDDF3DD}" type="parTrans" cxnId="{6AB4F6B8-DCC0-4D1B-9A14-DEEB47DCB869}">
      <dgm:prSet/>
      <dgm:spPr/>
      <dgm:t>
        <a:bodyPr/>
        <a:lstStyle/>
        <a:p>
          <a:endParaRPr lang="en-US"/>
        </a:p>
      </dgm:t>
    </dgm:pt>
    <dgm:pt modelId="{86FB0FEA-5B2C-4FA3-B2A9-8D92037B7569}" type="sibTrans" cxnId="{6AB4F6B8-DCC0-4D1B-9A14-DEEB47DCB869}">
      <dgm:prSet/>
      <dgm:spPr/>
      <dgm:t>
        <a:bodyPr/>
        <a:lstStyle/>
        <a:p>
          <a:endParaRPr lang="en-US"/>
        </a:p>
      </dgm:t>
    </dgm:pt>
    <dgm:pt modelId="{1D7F348F-A141-4011-8F74-1FDD4FF35C19}">
      <dgm:prSet/>
      <dgm:spPr/>
      <dgm:t>
        <a:bodyPr/>
        <a:lstStyle/>
        <a:p>
          <a:r>
            <a:rPr lang="en-US"/>
            <a:t>It turns into ADP</a:t>
          </a:r>
        </a:p>
      </dgm:t>
    </dgm:pt>
    <dgm:pt modelId="{5421FB84-E9B7-4F62-A7AB-8AF3007C1FE5}" type="parTrans" cxnId="{44258A57-2ED0-4672-B9F8-6F1B6DA2D1EA}">
      <dgm:prSet/>
      <dgm:spPr/>
      <dgm:t>
        <a:bodyPr/>
        <a:lstStyle/>
        <a:p>
          <a:endParaRPr lang="en-US"/>
        </a:p>
      </dgm:t>
    </dgm:pt>
    <dgm:pt modelId="{A64D3ACE-0AAD-4A9F-9266-1D2FD79AC18B}" type="sibTrans" cxnId="{44258A57-2ED0-4672-B9F8-6F1B6DA2D1EA}">
      <dgm:prSet/>
      <dgm:spPr/>
      <dgm:t>
        <a:bodyPr/>
        <a:lstStyle/>
        <a:p>
          <a:endParaRPr lang="en-US"/>
        </a:p>
      </dgm:t>
    </dgm:pt>
    <dgm:pt modelId="{0BAC7D8E-83AF-47F2-AC5C-005B366FE9A2}">
      <dgm:prSet/>
      <dgm:spPr/>
      <dgm:t>
        <a:bodyPr/>
        <a:lstStyle/>
        <a:p>
          <a:r>
            <a:rPr lang="en-US"/>
            <a:t>For ADP to turn back into ATP energy is required to reattach a phosphate group</a:t>
          </a:r>
        </a:p>
      </dgm:t>
    </dgm:pt>
    <dgm:pt modelId="{B011CC91-D681-4B6D-90B0-342196DB5474}" type="parTrans" cxnId="{EAB7CCA7-84F6-4838-B1D0-627F7D128DF0}">
      <dgm:prSet/>
      <dgm:spPr/>
      <dgm:t>
        <a:bodyPr/>
        <a:lstStyle/>
        <a:p>
          <a:endParaRPr lang="en-US"/>
        </a:p>
      </dgm:t>
    </dgm:pt>
    <dgm:pt modelId="{0ED21E6E-10C6-462B-AF81-33FC1577ED83}" type="sibTrans" cxnId="{EAB7CCA7-84F6-4838-B1D0-627F7D128DF0}">
      <dgm:prSet/>
      <dgm:spPr/>
      <dgm:t>
        <a:bodyPr/>
        <a:lstStyle/>
        <a:p>
          <a:endParaRPr lang="en-US"/>
        </a:p>
      </dgm:t>
    </dgm:pt>
    <dgm:pt modelId="{6D786EE3-D48C-455F-B444-D1B9FEEF03CD}">
      <dgm:prSet/>
      <dgm:spPr/>
      <dgm:t>
        <a:bodyPr/>
        <a:lstStyle/>
        <a:p>
          <a:r>
            <a:rPr lang="en-US"/>
            <a:t>This happens thousands of times in a day!</a:t>
          </a:r>
        </a:p>
      </dgm:t>
    </dgm:pt>
    <dgm:pt modelId="{433FA2D2-8987-4626-898D-E6791684A8C4}" type="parTrans" cxnId="{79BFC6A4-D6F5-4ABA-AD08-5C596D43C1F7}">
      <dgm:prSet/>
      <dgm:spPr/>
      <dgm:t>
        <a:bodyPr/>
        <a:lstStyle/>
        <a:p>
          <a:endParaRPr lang="en-US"/>
        </a:p>
      </dgm:t>
    </dgm:pt>
    <dgm:pt modelId="{B2EE65DE-E3ED-40E4-BB20-A33CBEB91DA6}" type="sibTrans" cxnId="{79BFC6A4-D6F5-4ABA-AD08-5C596D43C1F7}">
      <dgm:prSet/>
      <dgm:spPr/>
      <dgm:t>
        <a:bodyPr/>
        <a:lstStyle/>
        <a:p>
          <a:endParaRPr lang="en-US"/>
        </a:p>
      </dgm:t>
    </dgm:pt>
    <dgm:pt modelId="{5D2A056B-9124-4D1B-9AB5-C535744E9F9A}" type="pres">
      <dgm:prSet presAssocID="{F5605BE8-E2AC-4A7F-B121-3955C22F528E}" presName="Name0" presStyleCnt="0">
        <dgm:presLayoutVars>
          <dgm:dir/>
          <dgm:animLvl val="lvl"/>
          <dgm:resizeHandles val="exact"/>
        </dgm:presLayoutVars>
      </dgm:prSet>
      <dgm:spPr/>
    </dgm:pt>
    <dgm:pt modelId="{E6E5F5CA-A7C7-4159-BD8A-F4DF42BC8326}" type="pres">
      <dgm:prSet presAssocID="{6D786EE3-D48C-455F-B444-D1B9FEEF03CD}" presName="boxAndChildren" presStyleCnt="0"/>
      <dgm:spPr/>
    </dgm:pt>
    <dgm:pt modelId="{8743BFD8-EB32-46AC-83BF-58F74E57E7EF}" type="pres">
      <dgm:prSet presAssocID="{6D786EE3-D48C-455F-B444-D1B9FEEF03CD}" presName="parentTextBox" presStyleLbl="node1" presStyleIdx="0" presStyleCnt="4"/>
      <dgm:spPr/>
    </dgm:pt>
    <dgm:pt modelId="{6DC969B9-CC4D-4902-A3C3-8FC6560663A5}" type="pres">
      <dgm:prSet presAssocID="{0ED21E6E-10C6-462B-AF81-33FC1577ED83}" presName="sp" presStyleCnt="0"/>
      <dgm:spPr/>
    </dgm:pt>
    <dgm:pt modelId="{27EBAD32-62B2-4823-95CE-4D5A53A6C569}" type="pres">
      <dgm:prSet presAssocID="{0BAC7D8E-83AF-47F2-AC5C-005B366FE9A2}" presName="arrowAndChildren" presStyleCnt="0"/>
      <dgm:spPr/>
    </dgm:pt>
    <dgm:pt modelId="{F7B1F444-03ED-48C4-80FF-D91204C9A4EA}" type="pres">
      <dgm:prSet presAssocID="{0BAC7D8E-83AF-47F2-AC5C-005B366FE9A2}" presName="parentTextArrow" presStyleLbl="node1" presStyleIdx="1" presStyleCnt="4"/>
      <dgm:spPr/>
    </dgm:pt>
    <dgm:pt modelId="{DCA30B03-96C6-4BA3-8511-1B4E15CB9F06}" type="pres">
      <dgm:prSet presAssocID="{A64D3ACE-0AAD-4A9F-9266-1D2FD79AC18B}" presName="sp" presStyleCnt="0"/>
      <dgm:spPr/>
    </dgm:pt>
    <dgm:pt modelId="{4A25DC67-B008-4447-ACB8-E183412B9D52}" type="pres">
      <dgm:prSet presAssocID="{1D7F348F-A141-4011-8F74-1FDD4FF35C19}" presName="arrowAndChildren" presStyleCnt="0"/>
      <dgm:spPr/>
    </dgm:pt>
    <dgm:pt modelId="{57D90B59-D465-4D58-9276-638E92BC1060}" type="pres">
      <dgm:prSet presAssocID="{1D7F348F-A141-4011-8F74-1FDD4FF35C19}" presName="parentTextArrow" presStyleLbl="node1" presStyleIdx="2" presStyleCnt="4"/>
      <dgm:spPr/>
    </dgm:pt>
    <dgm:pt modelId="{A64198DF-F2C1-475B-8D89-D9C2141C1E66}" type="pres">
      <dgm:prSet presAssocID="{86FB0FEA-5B2C-4FA3-B2A9-8D92037B7569}" presName="sp" presStyleCnt="0"/>
      <dgm:spPr/>
    </dgm:pt>
    <dgm:pt modelId="{15BE007D-D5E2-4303-8FCA-EF90E2B45BB8}" type="pres">
      <dgm:prSet presAssocID="{615A6D01-D12D-4305-9B79-702B4CD7A853}" presName="arrowAndChildren" presStyleCnt="0"/>
      <dgm:spPr/>
    </dgm:pt>
    <dgm:pt modelId="{0EF2F37C-D49A-460B-8420-0D1092CA8626}" type="pres">
      <dgm:prSet presAssocID="{615A6D01-D12D-4305-9B79-702B4CD7A853}" presName="parentTextArrow" presStyleLbl="node1" presStyleIdx="3" presStyleCnt="4"/>
      <dgm:spPr/>
    </dgm:pt>
  </dgm:ptLst>
  <dgm:cxnLst>
    <dgm:cxn modelId="{A557F111-CD5B-49CC-A6A4-990FEF5560DC}" type="presOf" srcId="{615A6D01-D12D-4305-9B79-702B4CD7A853}" destId="{0EF2F37C-D49A-460B-8420-0D1092CA8626}" srcOrd="0" destOrd="0" presId="urn:microsoft.com/office/officeart/2005/8/layout/process4"/>
    <dgm:cxn modelId="{44258A57-2ED0-4672-B9F8-6F1B6DA2D1EA}" srcId="{F5605BE8-E2AC-4A7F-B121-3955C22F528E}" destId="{1D7F348F-A141-4011-8F74-1FDD4FF35C19}" srcOrd="1" destOrd="0" parTransId="{5421FB84-E9B7-4F62-A7AB-8AF3007C1FE5}" sibTransId="{A64D3ACE-0AAD-4A9F-9266-1D2FD79AC18B}"/>
    <dgm:cxn modelId="{79BFC6A4-D6F5-4ABA-AD08-5C596D43C1F7}" srcId="{F5605BE8-E2AC-4A7F-B121-3955C22F528E}" destId="{6D786EE3-D48C-455F-B444-D1B9FEEF03CD}" srcOrd="3" destOrd="0" parTransId="{433FA2D2-8987-4626-898D-E6791684A8C4}" sibTransId="{B2EE65DE-E3ED-40E4-BB20-A33CBEB91DA6}"/>
    <dgm:cxn modelId="{EAB7CCA7-84F6-4838-B1D0-627F7D128DF0}" srcId="{F5605BE8-E2AC-4A7F-B121-3955C22F528E}" destId="{0BAC7D8E-83AF-47F2-AC5C-005B366FE9A2}" srcOrd="2" destOrd="0" parTransId="{B011CC91-D681-4B6D-90B0-342196DB5474}" sibTransId="{0ED21E6E-10C6-462B-AF81-33FC1577ED83}"/>
    <dgm:cxn modelId="{6AB4F6B8-DCC0-4D1B-9A14-DEEB47DCB869}" srcId="{F5605BE8-E2AC-4A7F-B121-3955C22F528E}" destId="{615A6D01-D12D-4305-9B79-702B4CD7A853}" srcOrd="0" destOrd="0" parTransId="{5E886E5A-EF46-456C-AC14-49D40DDDF3DD}" sibTransId="{86FB0FEA-5B2C-4FA3-B2A9-8D92037B7569}"/>
    <dgm:cxn modelId="{47F989C6-DCB9-4E3B-9DEB-327B012D122C}" type="presOf" srcId="{6D786EE3-D48C-455F-B444-D1B9FEEF03CD}" destId="{8743BFD8-EB32-46AC-83BF-58F74E57E7EF}" srcOrd="0" destOrd="0" presId="urn:microsoft.com/office/officeart/2005/8/layout/process4"/>
    <dgm:cxn modelId="{9EB1AEC6-9283-4547-A8D6-0A8D5A54D5FD}" type="presOf" srcId="{0BAC7D8E-83AF-47F2-AC5C-005B366FE9A2}" destId="{F7B1F444-03ED-48C4-80FF-D91204C9A4EA}" srcOrd="0" destOrd="0" presId="urn:microsoft.com/office/officeart/2005/8/layout/process4"/>
    <dgm:cxn modelId="{FA9AC0F0-83AB-484A-AA4B-27EA63193943}" type="presOf" srcId="{1D7F348F-A141-4011-8F74-1FDD4FF35C19}" destId="{57D90B59-D465-4D58-9276-638E92BC1060}" srcOrd="0" destOrd="0" presId="urn:microsoft.com/office/officeart/2005/8/layout/process4"/>
    <dgm:cxn modelId="{DF0EC6F2-6515-4488-AAFB-46AFAED9D748}" type="presOf" srcId="{F5605BE8-E2AC-4A7F-B121-3955C22F528E}" destId="{5D2A056B-9124-4D1B-9AB5-C535744E9F9A}" srcOrd="0" destOrd="0" presId="urn:microsoft.com/office/officeart/2005/8/layout/process4"/>
    <dgm:cxn modelId="{A2FE4AC4-7C94-40BF-8442-5BF5999A167C}" type="presParOf" srcId="{5D2A056B-9124-4D1B-9AB5-C535744E9F9A}" destId="{E6E5F5CA-A7C7-4159-BD8A-F4DF42BC8326}" srcOrd="0" destOrd="0" presId="urn:microsoft.com/office/officeart/2005/8/layout/process4"/>
    <dgm:cxn modelId="{9CBEF762-70EA-4CF2-865A-2D7DAF830836}" type="presParOf" srcId="{E6E5F5CA-A7C7-4159-BD8A-F4DF42BC8326}" destId="{8743BFD8-EB32-46AC-83BF-58F74E57E7EF}" srcOrd="0" destOrd="0" presId="urn:microsoft.com/office/officeart/2005/8/layout/process4"/>
    <dgm:cxn modelId="{87AF158A-D251-4A1A-A942-DEE3924AF49D}" type="presParOf" srcId="{5D2A056B-9124-4D1B-9AB5-C535744E9F9A}" destId="{6DC969B9-CC4D-4902-A3C3-8FC6560663A5}" srcOrd="1" destOrd="0" presId="urn:microsoft.com/office/officeart/2005/8/layout/process4"/>
    <dgm:cxn modelId="{D058C732-899A-42BE-9A45-4C635F4B3E85}" type="presParOf" srcId="{5D2A056B-9124-4D1B-9AB5-C535744E9F9A}" destId="{27EBAD32-62B2-4823-95CE-4D5A53A6C569}" srcOrd="2" destOrd="0" presId="urn:microsoft.com/office/officeart/2005/8/layout/process4"/>
    <dgm:cxn modelId="{3E8EB117-D6BD-4E53-A2E0-33FB7CA1DFE3}" type="presParOf" srcId="{27EBAD32-62B2-4823-95CE-4D5A53A6C569}" destId="{F7B1F444-03ED-48C4-80FF-D91204C9A4EA}" srcOrd="0" destOrd="0" presId="urn:microsoft.com/office/officeart/2005/8/layout/process4"/>
    <dgm:cxn modelId="{ED29ACA7-88A5-47C2-B753-891D07E04D09}" type="presParOf" srcId="{5D2A056B-9124-4D1B-9AB5-C535744E9F9A}" destId="{DCA30B03-96C6-4BA3-8511-1B4E15CB9F06}" srcOrd="3" destOrd="0" presId="urn:microsoft.com/office/officeart/2005/8/layout/process4"/>
    <dgm:cxn modelId="{1AD762CA-0C1A-439C-BD33-3304621908C9}" type="presParOf" srcId="{5D2A056B-9124-4D1B-9AB5-C535744E9F9A}" destId="{4A25DC67-B008-4447-ACB8-E183412B9D52}" srcOrd="4" destOrd="0" presId="urn:microsoft.com/office/officeart/2005/8/layout/process4"/>
    <dgm:cxn modelId="{10650496-F1E9-40C4-8608-2914190886F0}" type="presParOf" srcId="{4A25DC67-B008-4447-ACB8-E183412B9D52}" destId="{57D90B59-D465-4D58-9276-638E92BC1060}" srcOrd="0" destOrd="0" presId="urn:microsoft.com/office/officeart/2005/8/layout/process4"/>
    <dgm:cxn modelId="{888DEEDF-0C3D-4C75-AB65-4D0B4CB29696}" type="presParOf" srcId="{5D2A056B-9124-4D1B-9AB5-C535744E9F9A}" destId="{A64198DF-F2C1-475B-8D89-D9C2141C1E66}" srcOrd="5" destOrd="0" presId="urn:microsoft.com/office/officeart/2005/8/layout/process4"/>
    <dgm:cxn modelId="{8BD8993A-64F6-4BC1-A3C6-284AF03875D8}" type="presParOf" srcId="{5D2A056B-9124-4D1B-9AB5-C535744E9F9A}" destId="{15BE007D-D5E2-4303-8FCA-EF90E2B45BB8}" srcOrd="6" destOrd="0" presId="urn:microsoft.com/office/officeart/2005/8/layout/process4"/>
    <dgm:cxn modelId="{6DDCF860-BFFF-4F5A-B1C3-1274FD7E6281}" type="presParOf" srcId="{15BE007D-D5E2-4303-8FCA-EF90E2B45BB8}" destId="{0EF2F37C-D49A-460B-8420-0D1092CA862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5D8AEFC-7AEC-4324-9D32-D5D2551BF47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520B70-5AEF-4E0F-849C-4944C94160D6}">
      <dgm:prSet/>
      <dgm:spPr/>
      <dgm:t>
        <a:bodyPr/>
        <a:lstStyle/>
        <a:p>
          <a:r>
            <a:rPr lang="en-CA"/>
            <a:t>Organisms that do not function aerobically</a:t>
          </a:r>
          <a:endParaRPr lang="en-US"/>
        </a:p>
      </dgm:t>
    </dgm:pt>
    <dgm:pt modelId="{EF4F92AE-B622-429A-BAC1-8BC72C7B2A06}" type="parTrans" cxnId="{7F026592-FE49-4019-8471-51E98169A7F9}">
      <dgm:prSet/>
      <dgm:spPr/>
      <dgm:t>
        <a:bodyPr/>
        <a:lstStyle/>
        <a:p>
          <a:endParaRPr lang="en-US"/>
        </a:p>
      </dgm:t>
    </dgm:pt>
    <dgm:pt modelId="{99051A72-1624-47B9-AA26-09B4460204AF}" type="sibTrans" cxnId="{7F026592-FE49-4019-8471-51E98169A7F9}">
      <dgm:prSet/>
      <dgm:spPr/>
      <dgm:t>
        <a:bodyPr/>
        <a:lstStyle/>
        <a:p>
          <a:endParaRPr lang="en-US"/>
        </a:p>
      </dgm:t>
    </dgm:pt>
    <dgm:pt modelId="{BEB98C58-ECAB-45F4-99CF-673E9BE831C9}">
      <dgm:prSet/>
      <dgm:spPr/>
      <dgm:t>
        <a:bodyPr/>
        <a:lstStyle/>
        <a:p>
          <a:r>
            <a:rPr lang="en-CA"/>
            <a:t>Pyruvate is converted to ethanol and carbon dioxide</a:t>
          </a:r>
          <a:endParaRPr lang="en-US"/>
        </a:p>
      </dgm:t>
    </dgm:pt>
    <dgm:pt modelId="{292821A0-FDD5-4D64-A841-BDA546FAFB5C}" type="parTrans" cxnId="{24CFEE32-3257-4CB2-B529-678E1ADD467E}">
      <dgm:prSet/>
      <dgm:spPr/>
      <dgm:t>
        <a:bodyPr/>
        <a:lstStyle/>
        <a:p>
          <a:endParaRPr lang="en-US"/>
        </a:p>
      </dgm:t>
    </dgm:pt>
    <dgm:pt modelId="{F47530DF-0083-4D93-BD79-C326BB28E5A7}" type="sibTrans" cxnId="{24CFEE32-3257-4CB2-B529-678E1ADD467E}">
      <dgm:prSet/>
      <dgm:spPr/>
      <dgm:t>
        <a:bodyPr/>
        <a:lstStyle/>
        <a:p>
          <a:endParaRPr lang="en-US"/>
        </a:p>
      </dgm:t>
    </dgm:pt>
    <dgm:pt modelId="{62C91AFB-329C-4471-8F77-355E4F2D8056}">
      <dgm:prSet/>
      <dgm:spPr/>
      <dgm:t>
        <a:bodyPr/>
        <a:lstStyle/>
        <a:p>
          <a:r>
            <a:rPr lang="en-CA"/>
            <a:t>Involves two steps</a:t>
          </a:r>
          <a:endParaRPr lang="en-US"/>
        </a:p>
      </dgm:t>
    </dgm:pt>
    <dgm:pt modelId="{8A75A721-15B3-48B7-B6AB-4703B6EB783E}" type="parTrans" cxnId="{5C5D1488-CE64-4EA2-B0D4-F319D0CC5CBC}">
      <dgm:prSet/>
      <dgm:spPr/>
      <dgm:t>
        <a:bodyPr/>
        <a:lstStyle/>
        <a:p>
          <a:endParaRPr lang="en-US"/>
        </a:p>
      </dgm:t>
    </dgm:pt>
    <dgm:pt modelId="{ECA71D77-C470-462F-BD87-2AA19A6817FA}" type="sibTrans" cxnId="{5C5D1488-CE64-4EA2-B0D4-F319D0CC5CBC}">
      <dgm:prSet/>
      <dgm:spPr/>
      <dgm:t>
        <a:bodyPr/>
        <a:lstStyle/>
        <a:p>
          <a:endParaRPr lang="en-US"/>
        </a:p>
      </dgm:t>
    </dgm:pt>
    <dgm:pt modelId="{3D2FFAAA-E42F-46F7-A326-D82E4FC97E16}">
      <dgm:prSet/>
      <dgm:spPr/>
      <dgm:t>
        <a:bodyPr/>
        <a:lstStyle/>
        <a:p>
          <a:r>
            <a:rPr lang="en-CA"/>
            <a:t>Conversion of pyruvate to a two carbon molecule and then to ethanol</a:t>
          </a:r>
          <a:endParaRPr lang="en-US"/>
        </a:p>
      </dgm:t>
    </dgm:pt>
    <dgm:pt modelId="{4FE0552C-5767-46A2-871E-902E6060AD57}" type="parTrans" cxnId="{F7789AAF-65F6-4A9B-9A19-EB25394D03AE}">
      <dgm:prSet/>
      <dgm:spPr/>
      <dgm:t>
        <a:bodyPr/>
        <a:lstStyle/>
        <a:p>
          <a:endParaRPr lang="en-US"/>
        </a:p>
      </dgm:t>
    </dgm:pt>
    <dgm:pt modelId="{786750F9-5E93-4B1B-B80E-605808EBC9F9}" type="sibTrans" cxnId="{F7789AAF-65F6-4A9B-9A19-EB25394D03AE}">
      <dgm:prSet/>
      <dgm:spPr/>
      <dgm:t>
        <a:bodyPr/>
        <a:lstStyle/>
        <a:p>
          <a:endParaRPr lang="en-US"/>
        </a:p>
      </dgm:t>
    </dgm:pt>
    <dgm:pt modelId="{A1FDC505-15BF-431F-BA3F-3CD042AF87D2}">
      <dgm:prSet/>
      <dgm:spPr/>
      <dgm:t>
        <a:bodyPr/>
        <a:lstStyle/>
        <a:p>
          <a:r>
            <a:rPr lang="en-CA"/>
            <a:t>NADH oxidizes to NAD+</a:t>
          </a:r>
          <a:endParaRPr lang="en-US"/>
        </a:p>
      </dgm:t>
    </dgm:pt>
    <dgm:pt modelId="{9CDAD8C2-66DD-492B-ADCA-6B2E1A1C726B}" type="parTrans" cxnId="{DEBE637F-5A72-400D-9E86-B3CA15638BC6}">
      <dgm:prSet/>
      <dgm:spPr/>
      <dgm:t>
        <a:bodyPr/>
        <a:lstStyle/>
        <a:p>
          <a:endParaRPr lang="en-US"/>
        </a:p>
      </dgm:t>
    </dgm:pt>
    <dgm:pt modelId="{92C841AE-3A7A-481B-BABE-87589194D07C}" type="sibTrans" cxnId="{DEBE637F-5A72-400D-9E86-B3CA15638BC6}">
      <dgm:prSet/>
      <dgm:spPr/>
      <dgm:t>
        <a:bodyPr/>
        <a:lstStyle/>
        <a:p>
          <a:endParaRPr lang="en-US"/>
        </a:p>
      </dgm:t>
    </dgm:pt>
    <dgm:pt modelId="{89B9C5C6-AECC-44A4-B461-522C2AFB7378}" type="pres">
      <dgm:prSet presAssocID="{25D8AEFC-7AEC-4324-9D32-D5D2551BF473}" presName="root" presStyleCnt="0">
        <dgm:presLayoutVars>
          <dgm:dir/>
          <dgm:resizeHandles val="exact"/>
        </dgm:presLayoutVars>
      </dgm:prSet>
      <dgm:spPr/>
    </dgm:pt>
    <dgm:pt modelId="{58089FF4-0E78-4C51-9E95-5AAE213B6649}" type="pres">
      <dgm:prSet presAssocID="{67520B70-5AEF-4E0F-849C-4944C94160D6}" presName="compNode" presStyleCnt="0"/>
      <dgm:spPr/>
    </dgm:pt>
    <dgm:pt modelId="{F2393C64-99CE-4314-9430-BD851E918D17}" type="pres">
      <dgm:prSet presAssocID="{67520B70-5AEF-4E0F-849C-4944C94160D6}" presName="bgRect" presStyleLbl="bgShp" presStyleIdx="0" presStyleCnt="5"/>
      <dgm:spPr/>
    </dgm:pt>
    <dgm:pt modelId="{B2EFA93C-5409-49A7-9992-20918AAD1AF5}" type="pres">
      <dgm:prSet presAssocID="{67520B70-5AEF-4E0F-849C-4944C94160D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rror"/>
        </a:ext>
      </dgm:extLst>
    </dgm:pt>
    <dgm:pt modelId="{1448F9E5-7BCA-4347-A85D-07A928FC37BE}" type="pres">
      <dgm:prSet presAssocID="{67520B70-5AEF-4E0F-849C-4944C94160D6}" presName="spaceRect" presStyleCnt="0"/>
      <dgm:spPr/>
    </dgm:pt>
    <dgm:pt modelId="{74CAD4E6-CE3B-4435-A681-32CE025B445C}" type="pres">
      <dgm:prSet presAssocID="{67520B70-5AEF-4E0F-849C-4944C94160D6}" presName="parTx" presStyleLbl="revTx" presStyleIdx="0" presStyleCnt="5">
        <dgm:presLayoutVars>
          <dgm:chMax val="0"/>
          <dgm:chPref val="0"/>
        </dgm:presLayoutVars>
      </dgm:prSet>
      <dgm:spPr/>
    </dgm:pt>
    <dgm:pt modelId="{E09937BE-6158-41AC-A6D8-C67CD43092C6}" type="pres">
      <dgm:prSet presAssocID="{99051A72-1624-47B9-AA26-09B4460204AF}" presName="sibTrans" presStyleCnt="0"/>
      <dgm:spPr/>
    </dgm:pt>
    <dgm:pt modelId="{47530252-B37E-4359-95AB-95E9D8519431}" type="pres">
      <dgm:prSet presAssocID="{BEB98C58-ECAB-45F4-99CF-673E9BE831C9}" presName="compNode" presStyleCnt="0"/>
      <dgm:spPr/>
    </dgm:pt>
    <dgm:pt modelId="{EBB74EA3-94C8-459A-87ED-3FCBC66AE6DA}" type="pres">
      <dgm:prSet presAssocID="{BEB98C58-ECAB-45F4-99CF-673E9BE831C9}" presName="bgRect" presStyleLbl="bgShp" presStyleIdx="1" presStyleCnt="5"/>
      <dgm:spPr/>
    </dgm:pt>
    <dgm:pt modelId="{D646FCD4-CD4A-4906-807B-1F2D00526CE0}" type="pres">
      <dgm:prSet presAssocID="{BEB98C58-ECAB-45F4-99CF-673E9BE831C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es"/>
        </a:ext>
      </dgm:extLst>
    </dgm:pt>
    <dgm:pt modelId="{E711EDA6-5E54-4047-9BA2-DFB0583C5849}" type="pres">
      <dgm:prSet presAssocID="{BEB98C58-ECAB-45F4-99CF-673E9BE831C9}" presName="spaceRect" presStyleCnt="0"/>
      <dgm:spPr/>
    </dgm:pt>
    <dgm:pt modelId="{BFAB3D2F-9BB6-448B-B53B-B0CF5EF0D633}" type="pres">
      <dgm:prSet presAssocID="{BEB98C58-ECAB-45F4-99CF-673E9BE831C9}" presName="parTx" presStyleLbl="revTx" presStyleIdx="1" presStyleCnt="5">
        <dgm:presLayoutVars>
          <dgm:chMax val="0"/>
          <dgm:chPref val="0"/>
        </dgm:presLayoutVars>
      </dgm:prSet>
      <dgm:spPr/>
    </dgm:pt>
    <dgm:pt modelId="{1F0C0C35-195F-4A9C-89C9-C2AD2151688C}" type="pres">
      <dgm:prSet presAssocID="{F47530DF-0083-4D93-BD79-C326BB28E5A7}" presName="sibTrans" presStyleCnt="0"/>
      <dgm:spPr/>
    </dgm:pt>
    <dgm:pt modelId="{44895369-CD7F-4017-B459-F573044F9BE9}" type="pres">
      <dgm:prSet presAssocID="{62C91AFB-329C-4471-8F77-355E4F2D8056}" presName="compNode" presStyleCnt="0"/>
      <dgm:spPr/>
    </dgm:pt>
    <dgm:pt modelId="{0A39303E-B9AC-45D9-862E-D74C6DCB6532}" type="pres">
      <dgm:prSet presAssocID="{62C91AFB-329C-4471-8F77-355E4F2D8056}" presName="bgRect" presStyleLbl="bgShp" presStyleIdx="2" presStyleCnt="5"/>
      <dgm:spPr/>
    </dgm:pt>
    <dgm:pt modelId="{D1C3DC84-45F9-4478-96F4-874630E88537}" type="pres">
      <dgm:prSet presAssocID="{62C91AFB-329C-4471-8F77-355E4F2D805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p"/>
        </a:ext>
      </dgm:extLst>
    </dgm:pt>
    <dgm:pt modelId="{FC344AF7-4CC8-4C23-BA95-D62F83D1BF53}" type="pres">
      <dgm:prSet presAssocID="{62C91AFB-329C-4471-8F77-355E4F2D8056}" presName="spaceRect" presStyleCnt="0"/>
      <dgm:spPr/>
    </dgm:pt>
    <dgm:pt modelId="{53977FEE-2B3E-461A-A3D0-5AB1D78AFE69}" type="pres">
      <dgm:prSet presAssocID="{62C91AFB-329C-4471-8F77-355E4F2D8056}" presName="parTx" presStyleLbl="revTx" presStyleIdx="2" presStyleCnt="5">
        <dgm:presLayoutVars>
          <dgm:chMax val="0"/>
          <dgm:chPref val="0"/>
        </dgm:presLayoutVars>
      </dgm:prSet>
      <dgm:spPr/>
    </dgm:pt>
    <dgm:pt modelId="{1D2A1E59-5459-4BF9-83EA-40F3FA7E486D}" type="pres">
      <dgm:prSet presAssocID="{ECA71D77-C470-462F-BD87-2AA19A6817FA}" presName="sibTrans" presStyleCnt="0"/>
      <dgm:spPr/>
    </dgm:pt>
    <dgm:pt modelId="{2098EEFD-C743-4931-B0D3-32DC825B12FE}" type="pres">
      <dgm:prSet presAssocID="{3D2FFAAA-E42F-46F7-A326-D82E4FC97E16}" presName="compNode" presStyleCnt="0"/>
      <dgm:spPr/>
    </dgm:pt>
    <dgm:pt modelId="{CE5FB059-E6FC-43EA-82A1-DA3D9EB37634}" type="pres">
      <dgm:prSet presAssocID="{3D2FFAAA-E42F-46F7-A326-D82E4FC97E16}" presName="bgRect" presStyleLbl="bgShp" presStyleIdx="3" presStyleCnt="5"/>
      <dgm:spPr/>
    </dgm:pt>
    <dgm:pt modelId="{F6659A27-9432-4E6A-804A-2BA2998C62F8}" type="pres">
      <dgm:prSet presAssocID="{3D2FFAAA-E42F-46F7-A326-D82E4FC97E1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amond2"/>
        </a:ext>
      </dgm:extLst>
    </dgm:pt>
    <dgm:pt modelId="{E0D84A05-DF18-4B93-9C20-7DA126F584DC}" type="pres">
      <dgm:prSet presAssocID="{3D2FFAAA-E42F-46F7-A326-D82E4FC97E16}" presName="spaceRect" presStyleCnt="0"/>
      <dgm:spPr/>
    </dgm:pt>
    <dgm:pt modelId="{D2C947C1-95E5-4543-8D3B-38D826417CCA}" type="pres">
      <dgm:prSet presAssocID="{3D2FFAAA-E42F-46F7-A326-D82E4FC97E16}" presName="parTx" presStyleLbl="revTx" presStyleIdx="3" presStyleCnt="5">
        <dgm:presLayoutVars>
          <dgm:chMax val="0"/>
          <dgm:chPref val="0"/>
        </dgm:presLayoutVars>
      </dgm:prSet>
      <dgm:spPr/>
    </dgm:pt>
    <dgm:pt modelId="{CD7374AA-2B93-4044-8C79-54922150E52C}" type="pres">
      <dgm:prSet presAssocID="{786750F9-5E93-4B1B-B80E-605808EBC9F9}" presName="sibTrans" presStyleCnt="0"/>
      <dgm:spPr/>
    </dgm:pt>
    <dgm:pt modelId="{BC74E91D-4C6D-4885-BB46-E2CBF02E34CC}" type="pres">
      <dgm:prSet presAssocID="{A1FDC505-15BF-431F-BA3F-3CD042AF87D2}" presName="compNode" presStyleCnt="0"/>
      <dgm:spPr/>
    </dgm:pt>
    <dgm:pt modelId="{5D12A596-7644-416B-814F-3104DDACABC9}" type="pres">
      <dgm:prSet presAssocID="{A1FDC505-15BF-431F-BA3F-3CD042AF87D2}" presName="bgRect" presStyleLbl="bgShp" presStyleIdx="4" presStyleCnt="5"/>
      <dgm:spPr/>
    </dgm:pt>
    <dgm:pt modelId="{6D963E86-7874-4538-9615-370E0D4A3334}" type="pres">
      <dgm:prSet presAssocID="{A1FDC505-15BF-431F-BA3F-3CD042AF87D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ddBookmark"/>
        </a:ext>
      </dgm:extLst>
    </dgm:pt>
    <dgm:pt modelId="{ADC02DE8-20C5-4C06-8A56-81D65D764EE3}" type="pres">
      <dgm:prSet presAssocID="{A1FDC505-15BF-431F-BA3F-3CD042AF87D2}" presName="spaceRect" presStyleCnt="0"/>
      <dgm:spPr/>
    </dgm:pt>
    <dgm:pt modelId="{53522287-CC49-4552-A4C5-F0C2C8EB4421}" type="pres">
      <dgm:prSet presAssocID="{A1FDC505-15BF-431F-BA3F-3CD042AF87D2}" presName="parTx" presStyleLbl="revTx" presStyleIdx="4" presStyleCnt="5">
        <dgm:presLayoutVars>
          <dgm:chMax val="0"/>
          <dgm:chPref val="0"/>
        </dgm:presLayoutVars>
      </dgm:prSet>
      <dgm:spPr/>
    </dgm:pt>
  </dgm:ptLst>
  <dgm:cxnLst>
    <dgm:cxn modelId="{F3EE3F26-B850-43B3-8C2A-32EE20F54F30}" type="presOf" srcId="{25D8AEFC-7AEC-4324-9D32-D5D2551BF473}" destId="{89B9C5C6-AECC-44A4-B461-522C2AFB7378}" srcOrd="0" destOrd="0" presId="urn:microsoft.com/office/officeart/2018/2/layout/IconVerticalSolidList"/>
    <dgm:cxn modelId="{5F384C26-3353-4DE0-A135-84DDC029213B}" type="presOf" srcId="{A1FDC505-15BF-431F-BA3F-3CD042AF87D2}" destId="{53522287-CC49-4552-A4C5-F0C2C8EB4421}" srcOrd="0" destOrd="0" presId="urn:microsoft.com/office/officeart/2018/2/layout/IconVerticalSolidList"/>
    <dgm:cxn modelId="{24CFEE32-3257-4CB2-B529-678E1ADD467E}" srcId="{25D8AEFC-7AEC-4324-9D32-D5D2551BF473}" destId="{BEB98C58-ECAB-45F4-99CF-673E9BE831C9}" srcOrd="1" destOrd="0" parTransId="{292821A0-FDD5-4D64-A841-BDA546FAFB5C}" sibTransId="{F47530DF-0083-4D93-BD79-C326BB28E5A7}"/>
    <dgm:cxn modelId="{DEBE637F-5A72-400D-9E86-B3CA15638BC6}" srcId="{25D8AEFC-7AEC-4324-9D32-D5D2551BF473}" destId="{A1FDC505-15BF-431F-BA3F-3CD042AF87D2}" srcOrd="4" destOrd="0" parTransId="{9CDAD8C2-66DD-492B-ADCA-6B2E1A1C726B}" sibTransId="{92C841AE-3A7A-481B-BABE-87589194D07C}"/>
    <dgm:cxn modelId="{A7A43D80-4BA6-475D-9D4F-1BE25CC00187}" type="presOf" srcId="{3D2FFAAA-E42F-46F7-A326-D82E4FC97E16}" destId="{D2C947C1-95E5-4543-8D3B-38D826417CCA}" srcOrd="0" destOrd="0" presId="urn:microsoft.com/office/officeart/2018/2/layout/IconVerticalSolidList"/>
    <dgm:cxn modelId="{5C5D1488-CE64-4EA2-B0D4-F319D0CC5CBC}" srcId="{25D8AEFC-7AEC-4324-9D32-D5D2551BF473}" destId="{62C91AFB-329C-4471-8F77-355E4F2D8056}" srcOrd="2" destOrd="0" parTransId="{8A75A721-15B3-48B7-B6AB-4703B6EB783E}" sibTransId="{ECA71D77-C470-462F-BD87-2AA19A6817FA}"/>
    <dgm:cxn modelId="{7F026592-FE49-4019-8471-51E98169A7F9}" srcId="{25D8AEFC-7AEC-4324-9D32-D5D2551BF473}" destId="{67520B70-5AEF-4E0F-849C-4944C94160D6}" srcOrd="0" destOrd="0" parTransId="{EF4F92AE-B622-429A-BAC1-8BC72C7B2A06}" sibTransId="{99051A72-1624-47B9-AA26-09B4460204AF}"/>
    <dgm:cxn modelId="{F7789AAF-65F6-4A9B-9A19-EB25394D03AE}" srcId="{25D8AEFC-7AEC-4324-9D32-D5D2551BF473}" destId="{3D2FFAAA-E42F-46F7-A326-D82E4FC97E16}" srcOrd="3" destOrd="0" parTransId="{4FE0552C-5767-46A2-871E-902E6060AD57}" sibTransId="{786750F9-5E93-4B1B-B80E-605808EBC9F9}"/>
    <dgm:cxn modelId="{9FBA3DB0-3D26-44B9-8887-43049887E8F0}" type="presOf" srcId="{BEB98C58-ECAB-45F4-99CF-673E9BE831C9}" destId="{BFAB3D2F-9BB6-448B-B53B-B0CF5EF0D633}" srcOrd="0" destOrd="0" presId="urn:microsoft.com/office/officeart/2018/2/layout/IconVerticalSolidList"/>
    <dgm:cxn modelId="{5479D5B9-C4DE-4968-80A7-B1C3CB014F2A}" type="presOf" srcId="{62C91AFB-329C-4471-8F77-355E4F2D8056}" destId="{53977FEE-2B3E-461A-A3D0-5AB1D78AFE69}" srcOrd="0" destOrd="0" presId="urn:microsoft.com/office/officeart/2018/2/layout/IconVerticalSolidList"/>
    <dgm:cxn modelId="{3DD596FE-5986-41AF-BBE5-410F0E6C9D35}" type="presOf" srcId="{67520B70-5AEF-4E0F-849C-4944C94160D6}" destId="{74CAD4E6-CE3B-4435-A681-32CE025B445C}" srcOrd="0" destOrd="0" presId="urn:microsoft.com/office/officeart/2018/2/layout/IconVerticalSolidList"/>
    <dgm:cxn modelId="{2DBA95D0-0116-4E63-AB41-A6D782BB884F}" type="presParOf" srcId="{89B9C5C6-AECC-44A4-B461-522C2AFB7378}" destId="{58089FF4-0E78-4C51-9E95-5AAE213B6649}" srcOrd="0" destOrd="0" presId="urn:microsoft.com/office/officeart/2018/2/layout/IconVerticalSolidList"/>
    <dgm:cxn modelId="{20596BCB-2A65-40E1-901A-F2683B2D8473}" type="presParOf" srcId="{58089FF4-0E78-4C51-9E95-5AAE213B6649}" destId="{F2393C64-99CE-4314-9430-BD851E918D17}" srcOrd="0" destOrd="0" presId="urn:microsoft.com/office/officeart/2018/2/layout/IconVerticalSolidList"/>
    <dgm:cxn modelId="{4B0F6027-B5C3-415A-9DDD-BBB54F497B6A}" type="presParOf" srcId="{58089FF4-0E78-4C51-9E95-5AAE213B6649}" destId="{B2EFA93C-5409-49A7-9992-20918AAD1AF5}" srcOrd="1" destOrd="0" presId="urn:microsoft.com/office/officeart/2018/2/layout/IconVerticalSolidList"/>
    <dgm:cxn modelId="{1B7BAEA6-164D-4D85-BCDC-84992E8ACB14}" type="presParOf" srcId="{58089FF4-0E78-4C51-9E95-5AAE213B6649}" destId="{1448F9E5-7BCA-4347-A85D-07A928FC37BE}" srcOrd="2" destOrd="0" presId="urn:microsoft.com/office/officeart/2018/2/layout/IconVerticalSolidList"/>
    <dgm:cxn modelId="{8ADF4E88-E515-4A58-B41C-BE743C0EFC99}" type="presParOf" srcId="{58089FF4-0E78-4C51-9E95-5AAE213B6649}" destId="{74CAD4E6-CE3B-4435-A681-32CE025B445C}" srcOrd="3" destOrd="0" presId="urn:microsoft.com/office/officeart/2018/2/layout/IconVerticalSolidList"/>
    <dgm:cxn modelId="{C6F8EF72-7CAD-47FA-A456-B5C8DAFA276B}" type="presParOf" srcId="{89B9C5C6-AECC-44A4-B461-522C2AFB7378}" destId="{E09937BE-6158-41AC-A6D8-C67CD43092C6}" srcOrd="1" destOrd="0" presId="urn:microsoft.com/office/officeart/2018/2/layout/IconVerticalSolidList"/>
    <dgm:cxn modelId="{41099B5D-77ED-4B76-9A99-A33688FE6976}" type="presParOf" srcId="{89B9C5C6-AECC-44A4-B461-522C2AFB7378}" destId="{47530252-B37E-4359-95AB-95E9D8519431}" srcOrd="2" destOrd="0" presId="urn:microsoft.com/office/officeart/2018/2/layout/IconVerticalSolidList"/>
    <dgm:cxn modelId="{B835FF30-88CB-4698-8E70-0DEC862B05B5}" type="presParOf" srcId="{47530252-B37E-4359-95AB-95E9D8519431}" destId="{EBB74EA3-94C8-459A-87ED-3FCBC66AE6DA}" srcOrd="0" destOrd="0" presId="urn:microsoft.com/office/officeart/2018/2/layout/IconVerticalSolidList"/>
    <dgm:cxn modelId="{97C54420-7DBF-406A-B11D-5A2493C05238}" type="presParOf" srcId="{47530252-B37E-4359-95AB-95E9D8519431}" destId="{D646FCD4-CD4A-4906-807B-1F2D00526CE0}" srcOrd="1" destOrd="0" presId="urn:microsoft.com/office/officeart/2018/2/layout/IconVerticalSolidList"/>
    <dgm:cxn modelId="{3F7079F2-1469-4B3A-9B32-6BE433C4238A}" type="presParOf" srcId="{47530252-B37E-4359-95AB-95E9D8519431}" destId="{E711EDA6-5E54-4047-9BA2-DFB0583C5849}" srcOrd="2" destOrd="0" presId="urn:microsoft.com/office/officeart/2018/2/layout/IconVerticalSolidList"/>
    <dgm:cxn modelId="{061F4E43-BFB7-44D5-95F1-BAD98F8E74EE}" type="presParOf" srcId="{47530252-B37E-4359-95AB-95E9D8519431}" destId="{BFAB3D2F-9BB6-448B-B53B-B0CF5EF0D633}" srcOrd="3" destOrd="0" presId="urn:microsoft.com/office/officeart/2018/2/layout/IconVerticalSolidList"/>
    <dgm:cxn modelId="{8C796085-19C3-4074-B100-5C730B19ED48}" type="presParOf" srcId="{89B9C5C6-AECC-44A4-B461-522C2AFB7378}" destId="{1F0C0C35-195F-4A9C-89C9-C2AD2151688C}" srcOrd="3" destOrd="0" presId="urn:microsoft.com/office/officeart/2018/2/layout/IconVerticalSolidList"/>
    <dgm:cxn modelId="{A3C2645A-9A21-4566-864E-880B0144375D}" type="presParOf" srcId="{89B9C5C6-AECC-44A4-B461-522C2AFB7378}" destId="{44895369-CD7F-4017-B459-F573044F9BE9}" srcOrd="4" destOrd="0" presId="urn:microsoft.com/office/officeart/2018/2/layout/IconVerticalSolidList"/>
    <dgm:cxn modelId="{458A2D0B-7E32-4601-AB19-0C52E7144A38}" type="presParOf" srcId="{44895369-CD7F-4017-B459-F573044F9BE9}" destId="{0A39303E-B9AC-45D9-862E-D74C6DCB6532}" srcOrd="0" destOrd="0" presId="urn:microsoft.com/office/officeart/2018/2/layout/IconVerticalSolidList"/>
    <dgm:cxn modelId="{45214F22-0EBF-45F7-828B-320E3F263936}" type="presParOf" srcId="{44895369-CD7F-4017-B459-F573044F9BE9}" destId="{D1C3DC84-45F9-4478-96F4-874630E88537}" srcOrd="1" destOrd="0" presId="urn:microsoft.com/office/officeart/2018/2/layout/IconVerticalSolidList"/>
    <dgm:cxn modelId="{BA20D4E1-895F-4C87-9B37-E8D667F75F7C}" type="presParOf" srcId="{44895369-CD7F-4017-B459-F573044F9BE9}" destId="{FC344AF7-4CC8-4C23-BA95-D62F83D1BF53}" srcOrd="2" destOrd="0" presId="urn:microsoft.com/office/officeart/2018/2/layout/IconVerticalSolidList"/>
    <dgm:cxn modelId="{4C70E08D-380A-4141-97E7-FD8833C877EC}" type="presParOf" srcId="{44895369-CD7F-4017-B459-F573044F9BE9}" destId="{53977FEE-2B3E-461A-A3D0-5AB1D78AFE69}" srcOrd="3" destOrd="0" presId="urn:microsoft.com/office/officeart/2018/2/layout/IconVerticalSolidList"/>
    <dgm:cxn modelId="{CCBAC761-A97B-41A5-989E-3D2F66F44B49}" type="presParOf" srcId="{89B9C5C6-AECC-44A4-B461-522C2AFB7378}" destId="{1D2A1E59-5459-4BF9-83EA-40F3FA7E486D}" srcOrd="5" destOrd="0" presId="urn:microsoft.com/office/officeart/2018/2/layout/IconVerticalSolidList"/>
    <dgm:cxn modelId="{4D09DD3E-FE14-491F-9D36-2D57FAE3B0FD}" type="presParOf" srcId="{89B9C5C6-AECC-44A4-B461-522C2AFB7378}" destId="{2098EEFD-C743-4931-B0D3-32DC825B12FE}" srcOrd="6" destOrd="0" presId="urn:microsoft.com/office/officeart/2018/2/layout/IconVerticalSolidList"/>
    <dgm:cxn modelId="{F387735C-7126-4D4C-BA4D-E4DDF090E3E7}" type="presParOf" srcId="{2098EEFD-C743-4931-B0D3-32DC825B12FE}" destId="{CE5FB059-E6FC-43EA-82A1-DA3D9EB37634}" srcOrd="0" destOrd="0" presId="urn:microsoft.com/office/officeart/2018/2/layout/IconVerticalSolidList"/>
    <dgm:cxn modelId="{A5556F12-D92C-43AC-BAE5-0886647D8A4A}" type="presParOf" srcId="{2098EEFD-C743-4931-B0D3-32DC825B12FE}" destId="{F6659A27-9432-4E6A-804A-2BA2998C62F8}" srcOrd="1" destOrd="0" presId="urn:microsoft.com/office/officeart/2018/2/layout/IconVerticalSolidList"/>
    <dgm:cxn modelId="{0F494039-10B4-46E2-ABBB-28684AAA6529}" type="presParOf" srcId="{2098EEFD-C743-4931-B0D3-32DC825B12FE}" destId="{E0D84A05-DF18-4B93-9C20-7DA126F584DC}" srcOrd="2" destOrd="0" presId="urn:microsoft.com/office/officeart/2018/2/layout/IconVerticalSolidList"/>
    <dgm:cxn modelId="{F90BB940-A237-4800-8712-4472F56D47A3}" type="presParOf" srcId="{2098EEFD-C743-4931-B0D3-32DC825B12FE}" destId="{D2C947C1-95E5-4543-8D3B-38D826417CCA}" srcOrd="3" destOrd="0" presId="urn:microsoft.com/office/officeart/2018/2/layout/IconVerticalSolidList"/>
    <dgm:cxn modelId="{E8A77C13-FA04-4D85-BA92-16A1BD946B20}" type="presParOf" srcId="{89B9C5C6-AECC-44A4-B461-522C2AFB7378}" destId="{CD7374AA-2B93-4044-8C79-54922150E52C}" srcOrd="7" destOrd="0" presId="urn:microsoft.com/office/officeart/2018/2/layout/IconVerticalSolidList"/>
    <dgm:cxn modelId="{7EF2CE66-A02D-4B22-A6BA-74C561DFE11E}" type="presParOf" srcId="{89B9C5C6-AECC-44A4-B461-522C2AFB7378}" destId="{BC74E91D-4C6D-4885-BB46-E2CBF02E34CC}" srcOrd="8" destOrd="0" presId="urn:microsoft.com/office/officeart/2018/2/layout/IconVerticalSolidList"/>
    <dgm:cxn modelId="{D9CCCB96-1DC3-407E-8967-BD83D7130D48}" type="presParOf" srcId="{BC74E91D-4C6D-4885-BB46-E2CBF02E34CC}" destId="{5D12A596-7644-416B-814F-3104DDACABC9}" srcOrd="0" destOrd="0" presId="urn:microsoft.com/office/officeart/2018/2/layout/IconVerticalSolidList"/>
    <dgm:cxn modelId="{40506E48-6D69-492C-B43C-C5ABFB50333C}" type="presParOf" srcId="{BC74E91D-4C6D-4885-BB46-E2CBF02E34CC}" destId="{6D963E86-7874-4538-9615-370E0D4A3334}" srcOrd="1" destOrd="0" presId="urn:microsoft.com/office/officeart/2018/2/layout/IconVerticalSolidList"/>
    <dgm:cxn modelId="{DBEC80EF-2532-4E07-A065-48230296EE3F}" type="presParOf" srcId="{BC74E91D-4C6D-4885-BB46-E2CBF02E34CC}" destId="{ADC02DE8-20C5-4C06-8A56-81D65D764EE3}" srcOrd="2" destOrd="0" presId="urn:microsoft.com/office/officeart/2018/2/layout/IconVerticalSolidList"/>
    <dgm:cxn modelId="{7DABE7FC-187B-4188-B213-B86A77E293E4}" type="presParOf" srcId="{BC74E91D-4C6D-4885-BB46-E2CBF02E34CC}" destId="{53522287-CC49-4552-A4C5-F0C2C8EB44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4B0DADC-0E77-4D96-A7CC-C78F4B09E379}"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585CF154-AC24-4921-BA5E-C3115783C0E8}">
      <dgm:prSet/>
      <dgm:spPr/>
      <dgm:t>
        <a:bodyPr/>
        <a:lstStyle/>
        <a:p>
          <a:r>
            <a:rPr lang="en-CA"/>
            <a:t>This occurs when there is oxygen debt in the body and the pyruvate builds up because it cannot be broken down by the krebs cycle fast enough</a:t>
          </a:r>
          <a:endParaRPr lang="en-US"/>
        </a:p>
      </dgm:t>
    </dgm:pt>
    <dgm:pt modelId="{E4D50612-D388-453A-AF98-9E5FA80D3C61}" type="parTrans" cxnId="{EBDA5156-D237-4131-90CA-E2E237C3D232}">
      <dgm:prSet/>
      <dgm:spPr/>
      <dgm:t>
        <a:bodyPr/>
        <a:lstStyle/>
        <a:p>
          <a:endParaRPr lang="en-US"/>
        </a:p>
      </dgm:t>
    </dgm:pt>
    <dgm:pt modelId="{0B36132C-D711-4C67-8F1A-550141C6F482}" type="sibTrans" cxnId="{EBDA5156-D237-4131-90CA-E2E237C3D232}">
      <dgm:prSet/>
      <dgm:spPr/>
      <dgm:t>
        <a:bodyPr/>
        <a:lstStyle/>
        <a:p>
          <a:endParaRPr lang="en-US"/>
        </a:p>
      </dgm:t>
    </dgm:pt>
    <dgm:pt modelId="{C33E72D7-E2DF-4098-A35E-439FA76C6A2F}">
      <dgm:prSet/>
      <dgm:spPr/>
      <dgm:t>
        <a:bodyPr/>
        <a:lstStyle/>
        <a:p>
          <a:r>
            <a:rPr lang="en-CA"/>
            <a:t>Lactic acid is converted back to pyruvate when the body recovers and oxygen supply is restored</a:t>
          </a:r>
          <a:endParaRPr lang="en-US"/>
        </a:p>
      </dgm:t>
    </dgm:pt>
    <dgm:pt modelId="{8A917EB2-D631-41B5-9826-049D9EDAD632}" type="parTrans" cxnId="{5A7645F2-6A67-4A9D-B362-8B9D781AE66A}">
      <dgm:prSet/>
      <dgm:spPr/>
      <dgm:t>
        <a:bodyPr/>
        <a:lstStyle/>
        <a:p>
          <a:endParaRPr lang="en-US"/>
        </a:p>
      </dgm:t>
    </dgm:pt>
    <dgm:pt modelId="{FA1E510B-09C0-4C7E-A029-142DCA9F00FC}" type="sibTrans" cxnId="{5A7645F2-6A67-4A9D-B362-8B9D781AE66A}">
      <dgm:prSet/>
      <dgm:spPr/>
      <dgm:t>
        <a:bodyPr/>
        <a:lstStyle/>
        <a:p>
          <a:endParaRPr lang="en-US"/>
        </a:p>
      </dgm:t>
    </dgm:pt>
    <dgm:pt modelId="{12DD7301-0D3C-4ADA-88F0-35B8EFF90E11}" type="pres">
      <dgm:prSet presAssocID="{D4B0DADC-0E77-4D96-A7CC-C78F4B09E379}" presName="hierChild1" presStyleCnt="0">
        <dgm:presLayoutVars>
          <dgm:chPref val="1"/>
          <dgm:dir/>
          <dgm:animOne val="branch"/>
          <dgm:animLvl val="lvl"/>
          <dgm:resizeHandles/>
        </dgm:presLayoutVars>
      </dgm:prSet>
      <dgm:spPr/>
    </dgm:pt>
    <dgm:pt modelId="{C2814DC9-24A3-41B3-93D2-3B9D558FC25C}" type="pres">
      <dgm:prSet presAssocID="{585CF154-AC24-4921-BA5E-C3115783C0E8}" presName="hierRoot1" presStyleCnt="0"/>
      <dgm:spPr/>
    </dgm:pt>
    <dgm:pt modelId="{C89F6B2E-D501-448E-B520-E5595DC512D4}" type="pres">
      <dgm:prSet presAssocID="{585CF154-AC24-4921-BA5E-C3115783C0E8}" presName="composite" presStyleCnt="0"/>
      <dgm:spPr/>
    </dgm:pt>
    <dgm:pt modelId="{65993B98-8401-435F-8218-9051BF06647C}" type="pres">
      <dgm:prSet presAssocID="{585CF154-AC24-4921-BA5E-C3115783C0E8}" presName="background" presStyleLbl="node0" presStyleIdx="0" presStyleCnt="2"/>
      <dgm:spPr/>
    </dgm:pt>
    <dgm:pt modelId="{DB2DAEC4-F477-4F8A-8A95-76CF68E37008}" type="pres">
      <dgm:prSet presAssocID="{585CF154-AC24-4921-BA5E-C3115783C0E8}" presName="text" presStyleLbl="fgAcc0" presStyleIdx="0" presStyleCnt="2">
        <dgm:presLayoutVars>
          <dgm:chPref val="3"/>
        </dgm:presLayoutVars>
      </dgm:prSet>
      <dgm:spPr/>
    </dgm:pt>
    <dgm:pt modelId="{DFF1BA18-6A70-4B41-97F1-9334D2102BCB}" type="pres">
      <dgm:prSet presAssocID="{585CF154-AC24-4921-BA5E-C3115783C0E8}" presName="hierChild2" presStyleCnt="0"/>
      <dgm:spPr/>
    </dgm:pt>
    <dgm:pt modelId="{72EC0FD3-FCD1-40B9-A1A3-3C79030228AA}" type="pres">
      <dgm:prSet presAssocID="{C33E72D7-E2DF-4098-A35E-439FA76C6A2F}" presName="hierRoot1" presStyleCnt="0"/>
      <dgm:spPr/>
    </dgm:pt>
    <dgm:pt modelId="{A03D3DBC-A1E0-4E5C-8977-225F316AECD5}" type="pres">
      <dgm:prSet presAssocID="{C33E72D7-E2DF-4098-A35E-439FA76C6A2F}" presName="composite" presStyleCnt="0"/>
      <dgm:spPr/>
    </dgm:pt>
    <dgm:pt modelId="{6195B86A-DBBB-4AB6-BE41-E398BA4644D8}" type="pres">
      <dgm:prSet presAssocID="{C33E72D7-E2DF-4098-A35E-439FA76C6A2F}" presName="background" presStyleLbl="node0" presStyleIdx="1" presStyleCnt="2"/>
      <dgm:spPr/>
    </dgm:pt>
    <dgm:pt modelId="{348D1747-C05F-4A88-BB48-57CCF21561C5}" type="pres">
      <dgm:prSet presAssocID="{C33E72D7-E2DF-4098-A35E-439FA76C6A2F}" presName="text" presStyleLbl="fgAcc0" presStyleIdx="1" presStyleCnt="2">
        <dgm:presLayoutVars>
          <dgm:chPref val="3"/>
        </dgm:presLayoutVars>
      </dgm:prSet>
      <dgm:spPr/>
    </dgm:pt>
    <dgm:pt modelId="{B9C15CC6-DE09-4E94-8B96-D3F9CD425540}" type="pres">
      <dgm:prSet presAssocID="{C33E72D7-E2DF-4098-A35E-439FA76C6A2F}" presName="hierChild2" presStyleCnt="0"/>
      <dgm:spPr/>
    </dgm:pt>
  </dgm:ptLst>
  <dgm:cxnLst>
    <dgm:cxn modelId="{31BC4516-2DC5-490F-86CC-0BFE83ED2545}" type="presOf" srcId="{C33E72D7-E2DF-4098-A35E-439FA76C6A2F}" destId="{348D1747-C05F-4A88-BB48-57CCF21561C5}" srcOrd="0" destOrd="0" presId="urn:microsoft.com/office/officeart/2005/8/layout/hierarchy1"/>
    <dgm:cxn modelId="{5867CD41-CD82-4D58-BBB3-0EBD20C12EA2}" type="presOf" srcId="{585CF154-AC24-4921-BA5E-C3115783C0E8}" destId="{DB2DAEC4-F477-4F8A-8A95-76CF68E37008}" srcOrd="0" destOrd="0" presId="urn:microsoft.com/office/officeart/2005/8/layout/hierarchy1"/>
    <dgm:cxn modelId="{EBDA5156-D237-4131-90CA-E2E237C3D232}" srcId="{D4B0DADC-0E77-4D96-A7CC-C78F4B09E379}" destId="{585CF154-AC24-4921-BA5E-C3115783C0E8}" srcOrd="0" destOrd="0" parTransId="{E4D50612-D388-453A-AF98-9E5FA80D3C61}" sibTransId="{0B36132C-D711-4C67-8F1A-550141C6F482}"/>
    <dgm:cxn modelId="{A3F22CE3-4D1D-44B0-BAB0-3224B5B6438D}" type="presOf" srcId="{D4B0DADC-0E77-4D96-A7CC-C78F4B09E379}" destId="{12DD7301-0D3C-4ADA-88F0-35B8EFF90E11}" srcOrd="0" destOrd="0" presId="urn:microsoft.com/office/officeart/2005/8/layout/hierarchy1"/>
    <dgm:cxn modelId="{5A7645F2-6A67-4A9D-B362-8B9D781AE66A}" srcId="{D4B0DADC-0E77-4D96-A7CC-C78F4B09E379}" destId="{C33E72D7-E2DF-4098-A35E-439FA76C6A2F}" srcOrd="1" destOrd="0" parTransId="{8A917EB2-D631-41B5-9826-049D9EDAD632}" sibTransId="{FA1E510B-09C0-4C7E-A029-142DCA9F00FC}"/>
    <dgm:cxn modelId="{256C9C63-F7EE-466F-B12C-B06E47B93AE3}" type="presParOf" srcId="{12DD7301-0D3C-4ADA-88F0-35B8EFF90E11}" destId="{C2814DC9-24A3-41B3-93D2-3B9D558FC25C}" srcOrd="0" destOrd="0" presId="urn:microsoft.com/office/officeart/2005/8/layout/hierarchy1"/>
    <dgm:cxn modelId="{7A1C9AA2-C49D-47C8-98A3-E49E1FBCFD1E}" type="presParOf" srcId="{C2814DC9-24A3-41B3-93D2-3B9D558FC25C}" destId="{C89F6B2E-D501-448E-B520-E5595DC512D4}" srcOrd="0" destOrd="0" presId="urn:microsoft.com/office/officeart/2005/8/layout/hierarchy1"/>
    <dgm:cxn modelId="{87B5A946-0946-4EB2-84D6-2ED93A94D01C}" type="presParOf" srcId="{C89F6B2E-D501-448E-B520-E5595DC512D4}" destId="{65993B98-8401-435F-8218-9051BF06647C}" srcOrd="0" destOrd="0" presId="urn:microsoft.com/office/officeart/2005/8/layout/hierarchy1"/>
    <dgm:cxn modelId="{5F3EB6C2-7819-42DA-A13D-98D93C0DBCD9}" type="presParOf" srcId="{C89F6B2E-D501-448E-B520-E5595DC512D4}" destId="{DB2DAEC4-F477-4F8A-8A95-76CF68E37008}" srcOrd="1" destOrd="0" presId="urn:microsoft.com/office/officeart/2005/8/layout/hierarchy1"/>
    <dgm:cxn modelId="{73B8D7F9-2ECF-41A6-B207-A9325E76C0F2}" type="presParOf" srcId="{C2814DC9-24A3-41B3-93D2-3B9D558FC25C}" destId="{DFF1BA18-6A70-4B41-97F1-9334D2102BCB}" srcOrd="1" destOrd="0" presId="urn:microsoft.com/office/officeart/2005/8/layout/hierarchy1"/>
    <dgm:cxn modelId="{E325FF9C-67F1-43F0-994E-DAA7A9D3D431}" type="presParOf" srcId="{12DD7301-0D3C-4ADA-88F0-35B8EFF90E11}" destId="{72EC0FD3-FCD1-40B9-A1A3-3C79030228AA}" srcOrd="1" destOrd="0" presId="urn:microsoft.com/office/officeart/2005/8/layout/hierarchy1"/>
    <dgm:cxn modelId="{63D73CBE-6ADA-4547-AA18-0A66C2DEB91B}" type="presParOf" srcId="{72EC0FD3-FCD1-40B9-A1A3-3C79030228AA}" destId="{A03D3DBC-A1E0-4E5C-8977-225F316AECD5}" srcOrd="0" destOrd="0" presId="urn:microsoft.com/office/officeart/2005/8/layout/hierarchy1"/>
    <dgm:cxn modelId="{8E4EBDCD-28FE-4DE6-9912-C3312C55D814}" type="presParOf" srcId="{A03D3DBC-A1E0-4E5C-8977-225F316AECD5}" destId="{6195B86A-DBBB-4AB6-BE41-E398BA4644D8}" srcOrd="0" destOrd="0" presId="urn:microsoft.com/office/officeart/2005/8/layout/hierarchy1"/>
    <dgm:cxn modelId="{901BDE84-997D-45C4-8C9E-0598832681AC}" type="presParOf" srcId="{A03D3DBC-A1E0-4E5C-8977-225F316AECD5}" destId="{348D1747-C05F-4A88-BB48-57CCF21561C5}" srcOrd="1" destOrd="0" presId="urn:microsoft.com/office/officeart/2005/8/layout/hierarchy1"/>
    <dgm:cxn modelId="{61325339-56C4-480F-B967-48BEFFE08C59}" type="presParOf" srcId="{72EC0FD3-FCD1-40B9-A1A3-3C79030228AA}" destId="{B9C15CC6-DE09-4E94-8B96-D3F9CD42554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1191A7B-8B4F-4A85-97A0-C9294B4A8CC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211811C-0729-4386-8E86-6018F3BF5D02}">
      <dgm:prSet/>
      <dgm:spPr/>
      <dgm:t>
        <a:bodyPr/>
        <a:lstStyle/>
        <a:p>
          <a:r>
            <a:rPr lang="en-CA"/>
            <a:t>Page 191 and 193 cover the rest of fermentation</a:t>
          </a:r>
          <a:endParaRPr lang="en-US"/>
        </a:p>
      </dgm:t>
    </dgm:pt>
    <dgm:pt modelId="{865E88E5-868C-4A26-95FA-382093A33F79}" type="parTrans" cxnId="{44344019-826B-4A0F-92F5-C954AD6AEFA8}">
      <dgm:prSet/>
      <dgm:spPr/>
      <dgm:t>
        <a:bodyPr/>
        <a:lstStyle/>
        <a:p>
          <a:endParaRPr lang="en-US"/>
        </a:p>
      </dgm:t>
    </dgm:pt>
    <dgm:pt modelId="{1140CAB3-888F-4A6F-90EC-FE6C0CDB7762}" type="sibTrans" cxnId="{44344019-826B-4A0F-92F5-C954AD6AEFA8}">
      <dgm:prSet/>
      <dgm:spPr/>
      <dgm:t>
        <a:bodyPr/>
        <a:lstStyle/>
        <a:p>
          <a:endParaRPr lang="en-US"/>
        </a:p>
      </dgm:t>
    </dgm:pt>
    <dgm:pt modelId="{2D60FB40-DC36-4A20-93AD-DDD55D9453AA}">
      <dgm:prSet/>
      <dgm:spPr/>
      <dgm:t>
        <a:bodyPr/>
        <a:lstStyle/>
        <a:p>
          <a:r>
            <a:rPr lang="en-CA"/>
            <a:t>Read the Connections article on page 192</a:t>
          </a:r>
          <a:endParaRPr lang="en-US"/>
        </a:p>
      </dgm:t>
    </dgm:pt>
    <dgm:pt modelId="{871D9134-DED1-498F-8007-61762A3B36B0}" type="parTrans" cxnId="{E3B2C949-04EC-4A2A-97B8-F1470DA4FBB5}">
      <dgm:prSet/>
      <dgm:spPr/>
      <dgm:t>
        <a:bodyPr/>
        <a:lstStyle/>
        <a:p>
          <a:endParaRPr lang="en-US"/>
        </a:p>
      </dgm:t>
    </dgm:pt>
    <dgm:pt modelId="{E7D715CE-12C3-4902-9586-4EC9AC33B4BD}" type="sibTrans" cxnId="{E3B2C949-04EC-4A2A-97B8-F1470DA4FBB5}">
      <dgm:prSet/>
      <dgm:spPr/>
      <dgm:t>
        <a:bodyPr/>
        <a:lstStyle/>
        <a:p>
          <a:endParaRPr lang="en-US"/>
        </a:p>
      </dgm:t>
    </dgm:pt>
    <dgm:pt modelId="{69470377-939B-41EB-A9B2-9D50CD43C9AB}">
      <dgm:prSet/>
      <dgm:spPr/>
      <dgm:t>
        <a:bodyPr/>
        <a:lstStyle/>
        <a:p>
          <a:r>
            <a:rPr lang="en-CA"/>
            <a:t>5.3 Review on page 194 is preceded by a summary of the section that you might find useful</a:t>
          </a:r>
          <a:endParaRPr lang="en-US"/>
        </a:p>
      </dgm:t>
    </dgm:pt>
    <dgm:pt modelId="{A530E63C-19F8-4733-BB06-8B3DAA00C94F}" type="parTrans" cxnId="{60D8EC4D-3BD3-4973-84EE-8D9B5965B8A7}">
      <dgm:prSet/>
      <dgm:spPr/>
      <dgm:t>
        <a:bodyPr/>
        <a:lstStyle/>
        <a:p>
          <a:endParaRPr lang="en-US"/>
        </a:p>
      </dgm:t>
    </dgm:pt>
    <dgm:pt modelId="{1F731948-A0DD-4043-B08A-2BF35365E548}" type="sibTrans" cxnId="{60D8EC4D-3BD3-4973-84EE-8D9B5965B8A7}">
      <dgm:prSet/>
      <dgm:spPr/>
      <dgm:t>
        <a:bodyPr/>
        <a:lstStyle/>
        <a:p>
          <a:endParaRPr lang="en-US"/>
        </a:p>
      </dgm:t>
    </dgm:pt>
    <dgm:pt modelId="{3A28DB1A-394F-4519-BE97-B49195681BC7}">
      <dgm:prSet/>
      <dgm:spPr/>
      <dgm:t>
        <a:bodyPr/>
        <a:lstStyle/>
        <a:p>
          <a:r>
            <a:rPr lang="en-CA"/>
            <a:t>5.3 review : Qu`s 2,4,5,7,8 and 9</a:t>
          </a:r>
          <a:endParaRPr lang="en-US"/>
        </a:p>
      </dgm:t>
    </dgm:pt>
    <dgm:pt modelId="{2074EFE1-DA88-418C-BF3A-5F30B633DED0}" type="parTrans" cxnId="{86A3F69A-E770-4B57-9955-B1341BB9AED3}">
      <dgm:prSet/>
      <dgm:spPr/>
      <dgm:t>
        <a:bodyPr/>
        <a:lstStyle/>
        <a:p>
          <a:endParaRPr lang="en-US"/>
        </a:p>
      </dgm:t>
    </dgm:pt>
    <dgm:pt modelId="{3BD80C1E-5D20-4A21-A8D4-6362D21F299F}" type="sibTrans" cxnId="{86A3F69A-E770-4B57-9955-B1341BB9AED3}">
      <dgm:prSet/>
      <dgm:spPr/>
      <dgm:t>
        <a:bodyPr/>
        <a:lstStyle/>
        <a:p>
          <a:endParaRPr lang="en-US"/>
        </a:p>
      </dgm:t>
    </dgm:pt>
    <dgm:pt modelId="{2CE0FE2E-20BA-440C-BDE8-59B8CCAD1BF8}" type="pres">
      <dgm:prSet presAssocID="{11191A7B-8B4F-4A85-97A0-C9294B4A8CCC}" presName="root" presStyleCnt="0">
        <dgm:presLayoutVars>
          <dgm:dir/>
          <dgm:resizeHandles val="exact"/>
        </dgm:presLayoutVars>
      </dgm:prSet>
      <dgm:spPr/>
    </dgm:pt>
    <dgm:pt modelId="{D0CEA183-BAAC-4527-9FFA-060FA27E89A6}" type="pres">
      <dgm:prSet presAssocID="{A211811C-0729-4386-8E86-6018F3BF5D02}" presName="compNode" presStyleCnt="0"/>
      <dgm:spPr/>
    </dgm:pt>
    <dgm:pt modelId="{6F4388BA-5194-4014-89C8-33524E79742D}" type="pres">
      <dgm:prSet presAssocID="{A211811C-0729-4386-8E86-6018F3BF5D02}" presName="bgRect" presStyleLbl="bgShp" presStyleIdx="0" presStyleCnt="4"/>
      <dgm:spPr/>
    </dgm:pt>
    <dgm:pt modelId="{B76E6D3F-574E-4AD8-A848-FB771EDC6934}" type="pres">
      <dgm:prSet presAssocID="{A211811C-0729-4386-8E86-6018F3BF5D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CAAC28ED-A2BB-4707-9D10-2A3C4821A9B2}" type="pres">
      <dgm:prSet presAssocID="{A211811C-0729-4386-8E86-6018F3BF5D02}" presName="spaceRect" presStyleCnt="0"/>
      <dgm:spPr/>
    </dgm:pt>
    <dgm:pt modelId="{CF2F0134-90E2-473E-812F-6360E78FE11D}" type="pres">
      <dgm:prSet presAssocID="{A211811C-0729-4386-8E86-6018F3BF5D02}" presName="parTx" presStyleLbl="revTx" presStyleIdx="0" presStyleCnt="4">
        <dgm:presLayoutVars>
          <dgm:chMax val="0"/>
          <dgm:chPref val="0"/>
        </dgm:presLayoutVars>
      </dgm:prSet>
      <dgm:spPr/>
    </dgm:pt>
    <dgm:pt modelId="{D3EEBA3D-E40D-4FCC-AA52-064953D423D7}" type="pres">
      <dgm:prSet presAssocID="{1140CAB3-888F-4A6F-90EC-FE6C0CDB7762}" presName="sibTrans" presStyleCnt="0"/>
      <dgm:spPr/>
    </dgm:pt>
    <dgm:pt modelId="{DACBA29C-2C1B-4EA0-97FB-5AD1DC12834F}" type="pres">
      <dgm:prSet presAssocID="{2D60FB40-DC36-4A20-93AD-DDD55D9453AA}" presName="compNode" presStyleCnt="0"/>
      <dgm:spPr/>
    </dgm:pt>
    <dgm:pt modelId="{5F2B4327-2D3C-49AD-961E-78FCCDA88000}" type="pres">
      <dgm:prSet presAssocID="{2D60FB40-DC36-4A20-93AD-DDD55D9453AA}" presName="bgRect" presStyleLbl="bgShp" presStyleIdx="1" presStyleCnt="4"/>
      <dgm:spPr/>
    </dgm:pt>
    <dgm:pt modelId="{71A738DB-233B-43FE-ABD0-511765DAA642}" type="pres">
      <dgm:prSet presAssocID="{2D60FB40-DC36-4A20-93AD-DDD55D9453A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wspaper"/>
        </a:ext>
      </dgm:extLst>
    </dgm:pt>
    <dgm:pt modelId="{017C262F-DB6F-484A-93E5-99AB1BC72F08}" type="pres">
      <dgm:prSet presAssocID="{2D60FB40-DC36-4A20-93AD-DDD55D9453AA}" presName="spaceRect" presStyleCnt="0"/>
      <dgm:spPr/>
    </dgm:pt>
    <dgm:pt modelId="{7CE1A3B0-F1FA-4B2B-BA95-3718953ECAE8}" type="pres">
      <dgm:prSet presAssocID="{2D60FB40-DC36-4A20-93AD-DDD55D9453AA}" presName="parTx" presStyleLbl="revTx" presStyleIdx="1" presStyleCnt="4">
        <dgm:presLayoutVars>
          <dgm:chMax val="0"/>
          <dgm:chPref val="0"/>
        </dgm:presLayoutVars>
      </dgm:prSet>
      <dgm:spPr/>
    </dgm:pt>
    <dgm:pt modelId="{35183D2A-94EF-47B9-BC57-1E45C6814AC7}" type="pres">
      <dgm:prSet presAssocID="{E7D715CE-12C3-4902-9586-4EC9AC33B4BD}" presName="sibTrans" presStyleCnt="0"/>
      <dgm:spPr/>
    </dgm:pt>
    <dgm:pt modelId="{8AA6855C-55F5-4D3B-9A63-814F7ADC9627}" type="pres">
      <dgm:prSet presAssocID="{69470377-939B-41EB-A9B2-9D50CD43C9AB}" presName="compNode" presStyleCnt="0"/>
      <dgm:spPr/>
    </dgm:pt>
    <dgm:pt modelId="{48CB68DE-5783-4241-944F-8DA122243C86}" type="pres">
      <dgm:prSet presAssocID="{69470377-939B-41EB-A9B2-9D50CD43C9AB}" presName="bgRect" presStyleLbl="bgShp" presStyleIdx="2" presStyleCnt="4"/>
      <dgm:spPr/>
    </dgm:pt>
    <dgm:pt modelId="{CEA177BE-E171-4C65-A9CC-33FFF09B3FF7}" type="pres">
      <dgm:prSet presAssocID="{69470377-939B-41EB-A9B2-9D50CD43C9A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58341B03-F6AA-438C-9F29-B1B0369BE15A}" type="pres">
      <dgm:prSet presAssocID="{69470377-939B-41EB-A9B2-9D50CD43C9AB}" presName="spaceRect" presStyleCnt="0"/>
      <dgm:spPr/>
    </dgm:pt>
    <dgm:pt modelId="{D727F512-9263-406B-8087-88C507FFFF51}" type="pres">
      <dgm:prSet presAssocID="{69470377-939B-41EB-A9B2-9D50CD43C9AB}" presName="parTx" presStyleLbl="revTx" presStyleIdx="2" presStyleCnt="4">
        <dgm:presLayoutVars>
          <dgm:chMax val="0"/>
          <dgm:chPref val="0"/>
        </dgm:presLayoutVars>
      </dgm:prSet>
      <dgm:spPr/>
    </dgm:pt>
    <dgm:pt modelId="{D3E95067-1BA4-43BE-B455-A64A4A93C85E}" type="pres">
      <dgm:prSet presAssocID="{1F731948-A0DD-4043-B08A-2BF35365E548}" presName="sibTrans" presStyleCnt="0"/>
      <dgm:spPr/>
    </dgm:pt>
    <dgm:pt modelId="{A027AF38-1FE9-49FF-8DF2-74ED43605892}" type="pres">
      <dgm:prSet presAssocID="{3A28DB1A-394F-4519-BE97-B49195681BC7}" presName="compNode" presStyleCnt="0"/>
      <dgm:spPr/>
    </dgm:pt>
    <dgm:pt modelId="{98F1F565-8EA5-4C8D-BBCA-9AF8C6147139}" type="pres">
      <dgm:prSet presAssocID="{3A28DB1A-394F-4519-BE97-B49195681BC7}" presName="bgRect" presStyleLbl="bgShp" presStyleIdx="3" presStyleCnt="4"/>
      <dgm:spPr/>
    </dgm:pt>
    <dgm:pt modelId="{30098E95-1887-4560-88F9-8288A97C2EA7}" type="pres">
      <dgm:prSet presAssocID="{3A28DB1A-394F-4519-BE97-B49195681B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1FC286E8-75BE-4034-A3D2-0945BCDFB129}" type="pres">
      <dgm:prSet presAssocID="{3A28DB1A-394F-4519-BE97-B49195681BC7}" presName="spaceRect" presStyleCnt="0"/>
      <dgm:spPr/>
    </dgm:pt>
    <dgm:pt modelId="{F86C6BC7-3F26-4455-9167-580F51940EA7}" type="pres">
      <dgm:prSet presAssocID="{3A28DB1A-394F-4519-BE97-B49195681BC7}" presName="parTx" presStyleLbl="revTx" presStyleIdx="3" presStyleCnt="4">
        <dgm:presLayoutVars>
          <dgm:chMax val="0"/>
          <dgm:chPref val="0"/>
        </dgm:presLayoutVars>
      </dgm:prSet>
      <dgm:spPr/>
    </dgm:pt>
  </dgm:ptLst>
  <dgm:cxnLst>
    <dgm:cxn modelId="{44344019-826B-4A0F-92F5-C954AD6AEFA8}" srcId="{11191A7B-8B4F-4A85-97A0-C9294B4A8CCC}" destId="{A211811C-0729-4386-8E86-6018F3BF5D02}" srcOrd="0" destOrd="0" parTransId="{865E88E5-868C-4A26-95FA-382093A33F79}" sibTransId="{1140CAB3-888F-4A6F-90EC-FE6C0CDB7762}"/>
    <dgm:cxn modelId="{97A6061D-E5B4-43EE-87FA-FA1925290004}" type="presOf" srcId="{A211811C-0729-4386-8E86-6018F3BF5D02}" destId="{CF2F0134-90E2-473E-812F-6360E78FE11D}" srcOrd="0" destOrd="0" presId="urn:microsoft.com/office/officeart/2018/2/layout/IconVerticalSolidList"/>
    <dgm:cxn modelId="{67BA265B-2C35-4654-A015-DD0A4D1E3829}" type="presOf" srcId="{69470377-939B-41EB-A9B2-9D50CD43C9AB}" destId="{D727F512-9263-406B-8087-88C507FFFF51}" srcOrd="0" destOrd="0" presId="urn:microsoft.com/office/officeart/2018/2/layout/IconVerticalSolidList"/>
    <dgm:cxn modelId="{E3B2C949-04EC-4A2A-97B8-F1470DA4FBB5}" srcId="{11191A7B-8B4F-4A85-97A0-C9294B4A8CCC}" destId="{2D60FB40-DC36-4A20-93AD-DDD55D9453AA}" srcOrd="1" destOrd="0" parTransId="{871D9134-DED1-498F-8007-61762A3B36B0}" sibTransId="{E7D715CE-12C3-4902-9586-4EC9AC33B4BD}"/>
    <dgm:cxn modelId="{60D8EC4D-3BD3-4973-84EE-8D9B5965B8A7}" srcId="{11191A7B-8B4F-4A85-97A0-C9294B4A8CCC}" destId="{69470377-939B-41EB-A9B2-9D50CD43C9AB}" srcOrd="2" destOrd="0" parTransId="{A530E63C-19F8-4733-BB06-8B3DAA00C94F}" sibTransId="{1F731948-A0DD-4043-B08A-2BF35365E548}"/>
    <dgm:cxn modelId="{86A3F69A-E770-4B57-9955-B1341BB9AED3}" srcId="{11191A7B-8B4F-4A85-97A0-C9294B4A8CCC}" destId="{3A28DB1A-394F-4519-BE97-B49195681BC7}" srcOrd="3" destOrd="0" parTransId="{2074EFE1-DA88-418C-BF3A-5F30B633DED0}" sibTransId="{3BD80C1E-5D20-4A21-A8D4-6362D21F299F}"/>
    <dgm:cxn modelId="{59C21B9F-BE9B-4625-BBE9-5F5176EA7816}" type="presOf" srcId="{2D60FB40-DC36-4A20-93AD-DDD55D9453AA}" destId="{7CE1A3B0-F1FA-4B2B-BA95-3718953ECAE8}" srcOrd="0" destOrd="0" presId="urn:microsoft.com/office/officeart/2018/2/layout/IconVerticalSolidList"/>
    <dgm:cxn modelId="{3E1685C9-B93C-4608-9244-9CE4F5845DBA}" type="presOf" srcId="{11191A7B-8B4F-4A85-97A0-C9294B4A8CCC}" destId="{2CE0FE2E-20BA-440C-BDE8-59B8CCAD1BF8}" srcOrd="0" destOrd="0" presId="urn:microsoft.com/office/officeart/2018/2/layout/IconVerticalSolidList"/>
    <dgm:cxn modelId="{4FD3B9E1-7467-489A-8A5A-8E9FB39B8BE7}" type="presOf" srcId="{3A28DB1A-394F-4519-BE97-B49195681BC7}" destId="{F86C6BC7-3F26-4455-9167-580F51940EA7}" srcOrd="0" destOrd="0" presId="urn:microsoft.com/office/officeart/2018/2/layout/IconVerticalSolidList"/>
    <dgm:cxn modelId="{AFC64F79-2D5C-473B-AE76-AA23968815DD}" type="presParOf" srcId="{2CE0FE2E-20BA-440C-BDE8-59B8CCAD1BF8}" destId="{D0CEA183-BAAC-4527-9FFA-060FA27E89A6}" srcOrd="0" destOrd="0" presId="urn:microsoft.com/office/officeart/2018/2/layout/IconVerticalSolidList"/>
    <dgm:cxn modelId="{66EB980D-416D-4194-8A80-6ADB94C0C079}" type="presParOf" srcId="{D0CEA183-BAAC-4527-9FFA-060FA27E89A6}" destId="{6F4388BA-5194-4014-89C8-33524E79742D}" srcOrd="0" destOrd="0" presId="urn:microsoft.com/office/officeart/2018/2/layout/IconVerticalSolidList"/>
    <dgm:cxn modelId="{12530DB2-24F0-4802-BB95-44220AB287DD}" type="presParOf" srcId="{D0CEA183-BAAC-4527-9FFA-060FA27E89A6}" destId="{B76E6D3F-574E-4AD8-A848-FB771EDC6934}" srcOrd="1" destOrd="0" presId="urn:microsoft.com/office/officeart/2018/2/layout/IconVerticalSolidList"/>
    <dgm:cxn modelId="{F6B60925-760A-449D-BF92-D9AA36960A45}" type="presParOf" srcId="{D0CEA183-BAAC-4527-9FFA-060FA27E89A6}" destId="{CAAC28ED-A2BB-4707-9D10-2A3C4821A9B2}" srcOrd="2" destOrd="0" presId="urn:microsoft.com/office/officeart/2018/2/layout/IconVerticalSolidList"/>
    <dgm:cxn modelId="{FBF82BB3-8AD7-4412-84A1-6849D167E4ED}" type="presParOf" srcId="{D0CEA183-BAAC-4527-9FFA-060FA27E89A6}" destId="{CF2F0134-90E2-473E-812F-6360E78FE11D}" srcOrd="3" destOrd="0" presId="urn:microsoft.com/office/officeart/2018/2/layout/IconVerticalSolidList"/>
    <dgm:cxn modelId="{E3DA4F16-7957-4BE4-A59F-E19B8042931A}" type="presParOf" srcId="{2CE0FE2E-20BA-440C-BDE8-59B8CCAD1BF8}" destId="{D3EEBA3D-E40D-4FCC-AA52-064953D423D7}" srcOrd="1" destOrd="0" presId="urn:microsoft.com/office/officeart/2018/2/layout/IconVerticalSolidList"/>
    <dgm:cxn modelId="{1034CD03-E0ED-484C-A847-7772F5097D2D}" type="presParOf" srcId="{2CE0FE2E-20BA-440C-BDE8-59B8CCAD1BF8}" destId="{DACBA29C-2C1B-4EA0-97FB-5AD1DC12834F}" srcOrd="2" destOrd="0" presId="urn:microsoft.com/office/officeart/2018/2/layout/IconVerticalSolidList"/>
    <dgm:cxn modelId="{C0BA5178-62A6-4497-A177-4CD7CC490FF4}" type="presParOf" srcId="{DACBA29C-2C1B-4EA0-97FB-5AD1DC12834F}" destId="{5F2B4327-2D3C-49AD-961E-78FCCDA88000}" srcOrd="0" destOrd="0" presId="urn:microsoft.com/office/officeart/2018/2/layout/IconVerticalSolidList"/>
    <dgm:cxn modelId="{B88F876B-94F5-4B10-BF9C-C8EFE42DD3DD}" type="presParOf" srcId="{DACBA29C-2C1B-4EA0-97FB-5AD1DC12834F}" destId="{71A738DB-233B-43FE-ABD0-511765DAA642}" srcOrd="1" destOrd="0" presId="urn:microsoft.com/office/officeart/2018/2/layout/IconVerticalSolidList"/>
    <dgm:cxn modelId="{569FCCF2-ECCC-46DD-B14F-8D881732D43E}" type="presParOf" srcId="{DACBA29C-2C1B-4EA0-97FB-5AD1DC12834F}" destId="{017C262F-DB6F-484A-93E5-99AB1BC72F08}" srcOrd="2" destOrd="0" presId="urn:microsoft.com/office/officeart/2018/2/layout/IconVerticalSolidList"/>
    <dgm:cxn modelId="{CCE02736-35BF-4BD5-9D35-A25C3A14F5C5}" type="presParOf" srcId="{DACBA29C-2C1B-4EA0-97FB-5AD1DC12834F}" destId="{7CE1A3B0-F1FA-4B2B-BA95-3718953ECAE8}" srcOrd="3" destOrd="0" presId="urn:microsoft.com/office/officeart/2018/2/layout/IconVerticalSolidList"/>
    <dgm:cxn modelId="{71EDD181-D4C3-4E38-A20B-5A0DDF3113DF}" type="presParOf" srcId="{2CE0FE2E-20BA-440C-BDE8-59B8CCAD1BF8}" destId="{35183D2A-94EF-47B9-BC57-1E45C6814AC7}" srcOrd="3" destOrd="0" presId="urn:microsoft.com/office/officeart/2018/2/layout/IconVerticalSolidList"/>
    <dgm:cxn modelId="{F646F4DB-1D69-4190-8A9F-A18D0F527113}" type="presParOf" srcId="{2CE0FE2E-20BA-440C-BDE8-59B8CCAD1BF8}" destId="{8AA6855C-55F5-4D3B-9A63-814F7ADC9627}" srcOrd="4" destOrd="0" presId="urn:microsoft.com/office/officeart/2018/2/layout/IconVerticalSolidList"/>
    <dgm:cxn modelId="{B7E25C38-8F58-42F2-98AA-58D6B8643895}" type="presParOf" srcId="{8AA6855C-55F5-4D3B-9A63-814F7ADC9627}" destId="{48CB68DE-5783-4241-944F-8DA122243C86}" srcOrd="0" destOrd="0" presId="urn:microsoft.com/office/officeart/2018/2/layout/IconVerticalSolidList"/>
    <dgm:cxn modelId="{4BE8259A-DB94-4C3B-91F6-61EC41A9483C}" type="presParOf" srcId="{8AA6855C-55F5-4D3B-9A63-814F7ADC9627}" destId="{CEA177BE-E171-4C65-A9CC-33FFF09B3FF7}" srcOrd="1" destOrd="0" presId="urn:microsoft.com/office/officeart/2018/2/layout/IconVerticalSolidList"/>
    <dgm:cxn modelId="{E7C2858E-AD78-495C-A05A-D5EC8BE776A2}" type="presParOf" srcId="{8AA6855C-55F5-4D3B-9A63-814F7ADC9627}" destId="{58341B03-F6AA-438C-9F29-B1B0369BE15A}" srcOrd="2" destOrd="0" presId="urn:microsoft.com/office/officeart/2018/2/layout/IconVerticalSolidList"/>
    <dgm:cxn modelId="{B533F586-2104-4879-A57C-67CF5F63BAA1}" type="presParOf" srcId="{8AA6855C-55F5-4D3B-9A63-814F7ADC9627}" destId="{D727F512-9263-406B-8087-88C507FFFF51}" srcOrd="3" destOrd="0" presId="urn:microsoft.com/office/officeart/2018/2/layout/IconVerticalSolidList"/>
    <dgm:cxn modelId="{87E7AE3D-CC3B-4F0F-9A58-9BC8F86EA65A}" type="presParOf" srcId="{2CE0FE2E-20BA-440C-BDE8-59B8CCAD1BF8}" destId="{D3E95067-1BA4-43BE-B455-A64A4A93C85E}" srcOrd="5" destOrd="0" presId="urn:microsoft.com/office/officeart/2018/2/layout/IconVerticalSolidList"/>
    <dgm:cxn modelId="{AB0EF602-6742-402E-8BB3-765B8AF26C5B}" type="presParOf" srcId="{2CE0FE2E-20BA-440C-BDE8-59B8CCAD1BF8}" destId="{A027AF38-1FE9-49FF-8DF2-74ED43605892}" srcOrd="6" destOrd="0" presId="urn:microsoft.com/office/officeart/2018/2/layout/IconVerticalSolidList"/>
    <dgm:cxn modelId="{EF631083-10D1-42E5-A0B9-43B82E601F4A}" type="presParOf" srcId="{A027AF38-1FE9-49FF-8DF2-74ED43605892}" destId="{98F1F565-8EA5-4C8D-BBCA-9AF8C6147139}" srcOrd="0" destOrd="0" presId="urn:microsoft.com/office/officeart/2018/2/layout/IconVerticalSolidList"/>
    <dgm:cxn modelId="{4CF896E2-AFF6-413C-9120-FD99EDF62876}" type="presParOf" srcId="{A027AF38-1FE9-49FF-8DF2-74ED43605892}" destId="{30098E95-1887-4560-88F9-8288A97C2EA7}" srcOrd="1" destOrd="0" presId="urn:microsoft.com/office/officeart/2018/2/layout/IconVerticalSolidList"/>
    <dgm:cxn modelId="{A3F812E5-B6BF-4A16-ABEC-FE2DA9A15BEC}" type="presParOf" srcId="{A027AF38-1FE9-49FF-8DF2-74ED43605892}" destId="{1FC286E8-75BE-4034-A3D2-0945BCDFB129}" srcOrd="2" destOrd="0" presId="urn:microsoft.com/office/officeart/2018/2/layout/IconVerticalSolidList"/>
    <dgm:cxn modelId="{9494C412-FC6F-4D7E-B0C9-653028C485ED}" type="presParOf" srcId="{A027AF38-1FE9-49FF-8DF2-74ED43605892}" destId="{F86C6BC7-3F26-4455-9167-580F51940EA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475B7F-E992-4770-8888-401E12D7DE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A22FD2D-DCED-47EE-B640-FDC377502E32}">
      <dgm:prSet/>
      <dgm:spPr/>
      <dgm:t>
        <a:bodyPr/>
        <a:lstStyle/>
        <a:p>
          <a:r>
            <a:rPr lang="en-US"/>
            <a:t>The </a:t>
          </a:r>
          <a:r>
            <a:rPr lang="en-US" u="sng"/>
            <a:t>stroma</a:t>
          </a:r>
          <a:r>
            <a:rPr lang="en-US"/>
            <a:t> contains interconnected, flattened sacs called </a:t>
          </a:r>
          <a:r>
            <a:rPr lang="en-US" u="sng"/>
            <a:t>thylakoid</a:t>
          </a:r>
          <a:r>
            <a:rPr lang="en-US"/>
            <a:t> discs.</a:t>
          </a:r>
        </a:p>
      </dgm:t>
    </dgm:pt>
    <dgm:pt modelId="{487C0282-793D-47F9-B52C-0D8758571CD3}" type="parTrans" cxnId="{0AE99B6C-309B-4CD1-B60C-633361654D24}">
      <dgm:prSet/>
      <dgm:spPr/>
      <dgm:t>
        <a:bodyPr/>
        <a:lstStyle/>
        <a:p>
          <a:endParaRPr lang="en-US"/>
        </a:p>
      </dgm:t>
    </dgm:pt>
    <dgm:pt modelId="{4694F903-5763-47E2-929E-98C4B24E87C5}" type="sibTrans" cxnId="{0AE99B6C-309B-4CD1-B60C-633361654D24}">
      <dgm:prSet/>
      <dgm:spPr/>
      <dgm:t>
        <a:bodyPr/>
        <a:lstStyle/>
        <a:p>
          <a:endParaRPr lang="en-US"/>
        </a:p>
      </dgm:t>
    </dgm:pt>
    <dgm:pt modelId="{149F29AD-E811-4449-830B-12156DFE1B39}">
      <dgm:prSet/>
      <dgm:spPr/>
      <dgm:t>
        <a:bodyPr/>
        <a:lstStyle/>
        <a:p>
          <a:r>
            <a:rPr lang="en-US"/>
            <a:t>These are staked and form </a:t>
          </a:r>
          <a:r>
            <a:rPr lang="en-US" u="sng"/>
            <a:t>grana</a:t>
          </a:r>
          <a:endParaRPr lang="en-US"/>
        </a:p>
      </dgm:t>
    </dgm:pt>
    <dgm:pt modelId="{CD59513D-2A33-4775-BF2C-0DE1EC949811}" type="parTrans" cxnId="{9776C683-8198-4C37-A1DF-0EB0E84F9843}">
      <dgm:prSet/>
      <dgm:spPr/>
      <dgm:t>
        <a:bodyPr/>
        <a:lstStyle/>
        <a:p>
          <a:endParaRPr lang="en-US"/>
        </a:p>
      </dgm:t>
    </dgm:pt>
    <dgm:pt modelId="{C04473B6-6CFE-49C7-B6C4-5FD36DD8CBC6}" type="sibTrans" cxnId="{9776C683-8198-4C37-A1DF-0EB0E84F9843}">
      <dgm:prSet/>
      <dgm:spPr/>
      <dgm:t>
        <a:bodyPr/>
        <a:lstStyle/>
        <a:p>
          <a:endParaRPr lang="en-US"/>
        </a:p>
      </dgm:t>
    </dgm:pt>
    <dgm:pt modelId="{04B013AB-A226-4D2C-A5AB-BB8CAA0C0205}">
      <dgm:prSet/>
      <dgm:spPr/>
      <dgm:t>
        <a:bodyPr/>
        <a:lstStyle/>
        <a:p>
          <a:r>
            <a:rPr lang="en-US"/>
            <a:t>Chlorophyll molecules are contained within the thylakoid membranes and help trap solar energy</a:t>
          </a:r>
        </a:p>
      </dgm:t>
    </dgm:pt>
    <dgm:pt modelId="{99E6CD6A-893D-4014-8675-9F29D4930413}" type="parTrans" cxnId="{7899E6B3-72B0-4100-A9BB-E1921A7BE2E2}">
      <dgm:prSet/>
      <dgm:spPr/>
      <dgm:t>
        <a:bodyPr/>
        <a:lstStyle/>
        <a:p>
          <a:endParaRPr lang="en-US"/>
        </a:p>
      </dgm:t>
    </dgm:pt>
    <dgm:pt modelId="{D7BF6E5B-3E5A-4337-89D0-F2C18ADDB27C}" type="sibTrans" cxnId="{7899E6B3-72B0-4100-A9BB-E1921A7BE2E2}">
      <dgm:prSet/>
      <dgm:spPr/>
      <dgm:t>
        <a:bodyPr/>
        <a:lstStyle/>
        <a:p>
          <a:endParaRPr lang="en-US"/>
        </a:p>
      </dgm:t>
    </dgm:pt>
    <dgm:pt modelId="{934F0882-52BF-428C-A796-F1C68417FDF6}" type="pres">
      <dgm:prSet presAssocID="{71475B7F-E992-4770-8888-401E12D7DE3A}" presName="root" presStyleCnt="0">
        <dgm:presLayoutVars>
          <dgm:dir/>
          <dgm:resizeHandles val="exact"/>
        </dgm:presLayoutVars>
      </dgm:prSet>
      <dgm:spPr/>
    </dgm:pt>
    <dgm:pt modelId="{326BA035-6356-47E3-A52F-46C1778902CC}" type="pres">
      <dgm:prSet presAssocID="{7A22FD2D-DCED-47EE-B640-FDC377502E32}" presName="compNode" presStyleCnt="0"/>
      <dgm:spPr/>
    </dgm:pt>
    <dgm:pt modelId="{73061729-127F-4682-8B0A-4D028F9B97A6}" type="pres">
      <dgm:prSet presAssocID="{7A22FD2D-DCED-47EE-B640-FDC377502E32}" presName="bgRect" presStyleLbl="bgShp" presStyleIdx="0" presStyleCnt="3"/>
      <dgm:spPr/>
    </dgm:pt>
    <dgm:pt modelId="{C360A939-C4D5-42C0-9040-9F3BEE540CDE}" type="pres">
      <dgm:prSet presAssocID="{7A22FD2D-DCED-47EE-B640-FDC377502E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2"/>
        </a:ext>
      </dgm:extLst>
    </dgm:pt>
    <dgm:pt modelId="{E47B9E1A-6D61-4D03-96ED-6C5FF6773120}" type="pres">
      <dgm:prSet presAssocID="{7A22FD2D-DCED-47EE-B640-FDC377502E32}" presName="spaceRect" presStyleCnt="0"/>
      <dgm:spPr/>
    </dgm:pt>
    <dgm:pt modelId="{B66022F8-0076-4D9D-94F9-31BCB1360138}" type="pres">
      <dgm:prSet presAssocID="{7A22FD2D-DCED-47EE-B640-FDC377502E32}" presName="parTx" presStyleLbl="revTx" presStyleIdx="0" presStyleCnt="3">
        <dgm:presLayoutVars>
          <dgm:chMax val="0"/>
          <dgm:chPref val="0"/>
        </dgm:presLayoutVars>
      </dgm:prSet>
      <dgm:spPr/>
    </dgm:pt>
    <dgm:pt modelId="{BA60628D-B92E-4329-BC88-5C424D77EC8B}" type="pres">
      <dgm:prSet presAssocID="{4694F903-5763-47E2-929E-98C4B24E87C5}" presName="sibTrans" presStyleCnt="0"/>
      <dgm:spPr/>
    </dgm:pt>
    <dgm:pt modelId="{695C4ED2-92FD-4869-99F4-96C32D4A9DC5}" type="pres">
      <dgm:prSet presAssocID="{149F29AD-E811-4449-830B-12156DFE1B39}" presName="compNode" presStyleCnt="0"/>
      <dgm:spPr/>
    </dgm:pt>
    <dgm:pt modelId="{9FED7190-4F15-4D42-B2F5-2821C2E6D6CC}" type="pres">
      <dgm:prSet presAssocID="{149F29AD-E811-4449-830B-12156DFE1B39}" presName="bgRect" presStyleLbl="bgShp" presStyleIdx="1" presStyleCnt="3"/>
      <dgm:spPr/>
    </dgm:pt>
    <dgm:pt modelId="{01C634E1-62A5-4E24-BE4D-29DCF0373152}" type="pres">
      <dgm:prSet presAssocID="{149F29AD-E811-4449-830B-12156DFE1B3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Outline"/>
        </a:ext>
      </dgm:extLst>
    </dgm:pt>
    <dgm:pt modelId="{5CDDC0AD-EFD4-4862-8FAA-17F6685CA2E2}" type="pres">
      <dgm:prSet presAssocID="{149F29AD-E811-4449-830B-12156DFE1B39}" presName="spaceRect" presStyleCnt="0"/>
      <dgm:spPr/>
    </dgm:pt>
    <dgm:pt modelId="{6BC30797-8A55-45D8-BB1B-045014A97174}" type="pres">
      <dgm:prSet presAssocID="{149F29AD-E811-4449-830B-12156DFE1B39}" presName="parTx" presStyleLbl="revTx" presStyleIdx="1" presStyleCnt="3">
        <dgm:presLayoutVars>
          <dgm:chMax val="0"/>
          <dgm:chPref val="0"/>
        </dgm:presLayoutVars>
      </dgm:prSet>
      <dgm:spPr/>
    </dgm:pt>
    <dgm:pt modelId="{3A36BB21-DA5E-455A-8D38-43EA6225D2A4}" type="pres">
      <dgm:prSet presAssocID="{C04473B6-6CFE-49C7-B6C4-5FD36DD8CBC6}" presName="sibTrans" presStyleCnt="0"/>
      <dgm:spPr/>
    </dgm:pt>
    <dgm:pt modelId="{D3CF767B-3687-4767-9099-6DF7513F35A2}" type="pres">
      <dgm:prSet presAssocID="{04B013AB-A226-4D2C-A5AB-BB8CAA0C0205}" presName="compNode" presStyleCnt="0"/>
      <dgm:spPr/>
    </dgm:pt>
    <dgm:pt modelId="{371F34EF-CFED-4336-A1E5-4AB532240500}" type="pres">
      <dgm:prSet presAssocID="{04B013AB-A226-4D2C-A5AB-BB8CAA0C0205}" presName="bgRect" presStyleLbl="bgShp" presStyleIdx="2" presStyleCnt="3"/>
      <dgm:spPr/>
    </dgm:pt>
    <dgm:pt modelId="{5C9CD24F-EE96-41B3-995C-AB65B5536F53}" type="pres">
      <dgm:prSet presAssocID="{04B013AB-A226-4D2C-A5AB-BB8CAA0C020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a:ext>
      </dgm:extLst>
    </dgm:pt>
    <dgm:pt modelId="{B650A51A-6AD7-4FB5-92C4-48FF6A1D88C4}" type="pres">
      <dgm:prSet presAssocID="{04B013AB-A226-4D2C-A5AB-BB8CAA0C0205}" presName="spaceRect" presStyleCnt="0"/>
      <dgm:spPr/>
    </dgm:pt>
    <dgm:pt modelId="{7AC79AA3-1764-43F2-8303-A63F3379C08B}" type="pres">
      <dgm:prSet presAssocID="{04B013AB-A226-4D2C-A5AB-BB8CAA0C0205}" presName="parTx" presStyleLbl="revTx" presStyleIdx="2" presStyleCnt="3">
        <dgm:presLayoutVars>
          <dgm:chMax val="0"/>
          <dgm:chPref val="0"/>
        </dgm:presLayoutVars>
      </dgm:prSet>
      <dgm:spPr/>
    </dgm:pt>
  </dgm:ptLst>
  <dgm:cxnLst>
    <dgm:cxn modelId="{BCF5C212-2170-4535-B799-8F90772110E5}" type="presOf" srcId="{149F29AD-E811-4449-830B-12156DFE1B39}" destId="{6BC30797-8A55-45D8-BB1B-045014A97174}" srcOrd="0" destOrd="0" presId="urn:microsoft.com/office/officeart/2018/2/layout/IconVerticalSolidList"/>
    <dgm:cxn modelId="{C7816325-9F27-4B1F-AEE6-A93503EAD715}" type="presOf" srcId="{7A22FD2D-DCED-47EE-B640-FDC377502E32}" destId="{B66022F8-0076-4D9D-94F9-31BCB1360138}" srcOrd="0" destOrd="0" presId="urn:microsoft.com/office/officeart/2018/2/layout/IconVerticalSolidList"/>
    <dgm:cxn modelId="{0C3D864C-EDB9-465D-8FAE-E4ABC38F83BC}" type="presOf" srcId="{71475B7F-E992-4770-8888-401E12D7DE3A}" destId="{934F0882-52BF-428C-A796-F1C68417FDF6}" srcOrd="0" destOrd="0" presId="urn:microsoft.com/office/officeart/2018/2/layout/IconVerticalSolidList"/>
    <dgm:cxn modelId="{0AE99B6C-309B-4CD1-B60C-633361654D24}" srcId="{71475B7F-E992-4770-8888-401E12D7DE3A}" destId="{7A22FD2D-DCED-47EE-B640-FDC377502E32}" srcOrd="0" destOrd="0" parTransId="{487C0282-793D-47F9-B52C-0D8758571CD3}" sibTransId="{4694F903-5763-47E2-929E-98C4B24E87C5}"/>
    <dgm:cxn modelId="{9776C683-8198-4C37-A1DF-0EB0E84F9843}" srcId="{71475B7F-E992-4770-8888-401E12D7DE3A}" destId="{149F29AD-E811-4449-830B-12156DFE1B39}" srcOrd="1" destOrd="0" parTransId="{CD59513D-2A33-4775-BF2C-0DE1EC949811}" sibTransId="{C04473B6-6CFE-49C7-B6C4-5FD36DD8CBC6}"/>
    <dgm:cxn modelId="{7899E6B3-72B0-4100-A9BB-E1921A7BE2E2}" srcId="{71475B7F-E992-4770-8888-401E12D7DE3A}" destId="{04B013AB-A226-4D2C-A5AB-BB8CAA0C0205}" srcOrd="2" destOrd="0" parTransId="{99E6CD6A-893D-4014-8675-9F29D4930413}" sibTransId="{D7BF6E5B-3E5A-4337-89D0-F2C18ADDB27C}"/>
    <dgm:cxn modelId="{CECE72FD-D095-4461-A895-601F2184D1C8}" type="presOf" srcId="{04B013AB-A226-4D2C-A5AB-BB8CAA0C0205}" destId="{7AC79AA3-1764-43F2-8303-A63F3379C08B}" srcOrd="0" destOrd="0" presId="urn:microsoft.com/office/officeart/2018/2/layout/IconVerticalSolidList"/>
    <dgm:cxn modelId="{4DCC5E9D-CEEE-492F-84F0-B8F7E7578FAA}" type="presParOf" srcId="{934F0882-52BF-428C-A796-F1C68417FDF6}" destId="{326BA035-6356-47E3-A52F-46C1778902CC}" srcOrd="0" destOrd="0" presId="urn:microsoft.com/office/officeart/2018/2/layout/IconVerticalSolidList"/>
    <dgm:cxn modelId="{34A37944-4A78-40CE-8739-32FCBB342249}" type="presParOf" srcId="{326BA035-6356-47E3-A52F-46C1778902CC}" destId="{73061729-127F-4682-8B0A-4D028F9B97A6}" srcOrd="0" destOrd="0" presId="urn:microsoft.com/office/officeart/2018/2/layout/IconVerticalSolidList"/>
    <dgm:cxn modelId="{53471DF0-DEA4-40EB-B6AA-A56444E6472C}" type="presParOf" srcId="{326BA035-6356-47E3-A52F-46C1778902CC}" destId="{C360A939-C4D5-42C0-9040-9F3BEE540CDE}" srcOrd="1" destOrd="0" presId="urn:microsoft.com/office/officeart/2018/2/layout/IconVerticalSolidList"/>
    <dgm:cxn modelId="{9CAD142B-610A-4002-A435-E68847B05893}" type="presParOf" srcId="{326BA035-6356-47E3-A52F-46C1778902CC}" destId="{E47B9E1A-6D61-4D03-96ED-6C5FF6773120}" srcOrd="2" destOrd="0" presId="urn:microsoft.com/office/officeart/2018/2/layout/IconVerticalSolidList"/>
    <dgm:cxn modelId="{1D770732-A17D-47AB-AE91-15DE2F60242D}" type="presParOf" srcId="{326BA035-6356-47E3-A52F-46C1778902CC}" destId="{B66022F8-0076-4D9D-94F9-31BCB1360138}" srcOrd="3" destOrd="0" presId="urn:microsoft.com/office/officeart/2018/2/layout/IconVerticalSolidList"/>
    <dgm:cxn modelId="{E2E3341A-3916-44D9-8696-E00EB33F606A}" type="presParOf" srcId="{934F0882-52BF-428C-A796-F1C68417FDF6}" destId="{BA60628D-B92E-4329-BC88-5C424D77EC8B}" srcOrd="1" destOrd="0" presId="urn:microsoft.com/office/officeart/2018/2/layout/IconVerticalSolidList"/>
    <dgm:cxn modelId="{56F39A3F-1E28-40F2-94AD-86C8559ABCA7}" type="presParOf" srcId="{934F0882-52BF-428C-A796-F1C68417FDF6}" destId="{695C4ED2-92FD-4869-99F4-96C32D4A9DC5}" srcOrd="2" destOrd="0" presId="urn:microsoft.com/office/officeart/2018/2/layout/IconVerticalSolidList"/>
    <dgm:cxn modelId="{5AEE904D-17F2-41F0-BE5D-C0D9FC102F64}" type="presParOf" srcId="{695C4ED2-92FD-4869-99F4-96C32D4A9DC5}" destId="{9FED7190-4F15-4D42-B2F5-2821C2E6D6CC}" srcOrd="0" destOrd="0" presId="urn:microsoft.com/office/officeart/2018/2/layout/IconVerticalSolidList"/>
    <dgm:cxn modelId="{B80601D8-B28F-44D2-8296-B6D7C94C41D6}" type="presParOf" srcId="{695C4ED2-92FD-4869-99F4-96C32D4A9DC5}" destId="{01C634E1-62A5-4E24-BE4D-29DCF0373152}" srcOrd="1" destOrd="0" presId="urn:microsoft.com/office/officeart/2018/2/layout/IconVerticalSolidList"/>
    <dgm:cxn modelId="{634B9242-855E-4108-9CDA-D77B49F541AA}" type="presParOf" srcId="{695C4ED2-92FD-4869-99F4-96C32D4A9DC5}" destId="{5CDDC0AD-EFD4-4862-8FAA-17F6685CA2E2}" srcOrd="2" destOrd="0" presId="urn:microsoft.com/office/officeart/2018/2/layout/IconVerticalSolidList"/>
    <dgm:cxn modelId="{5D3852ED-087E-497B-849B-16EE36DF1B2D}" type="presParOf" srcId="{695C4ED2-92FD-4869-99F4-96C32D4A9DC5}" destId="{6BC30797-8A55-45D8-BB1B-045014A97174}" srcOrd="3" destOrd="0" presId="urn:microsoft.com/office/officeart/2018/2/layout/IconVerticalSolidList"/>
    <dgm:cxn modelId="{8C944C54-856E-4EE4-BA8B-B937ECE699D2}" type="presParOf" srcId="{934F0882-52BF-428C-A796-F1C68417FDF6}" destId="{3A36BB21-DA5E-455A-8D38-43EA6225D2A4}" srcOrd="3" destOrd="0" presId="urn:microsoft.com/office/officeart/2018/2/layout/IconVerticalSolidList"/>
    <dgm:cxn modelId="{6791A9FC-D5BD-45D3-B50C-0615E022063F}" type="presParOf" srcId="{934F0882-52BF-428C-A796-F1C68417FDF6}" destId="{D3CF767B-3687-4767-9099-6DF7513F35A2}" srcOrd="4" destOrd="0" presId="urn:microsoft.com/office/officeart/2018/2/layout/IconVerticalSolidList"/>
    <dgm:cxn modelId="{636B7443-2867-45A3-B52C-3ABDC980F63C}" type="presParOf" srcId="{D3CF767B-3687-4767-9099-6DF7513F35A2}" destId="{371F34EF-CFED-4336-A1E5-4AB532240500}" srcOrd="0" destOrd="0" presId="urn:microsoft.com/office/officeart/2018/2/layout/IconVerticalSolidList"/>
    <dgm:cxn modelId="{B50C115D-10F3-415C-A81E-D19490728C45}" type="presParOf" srcId="{D3CF767B-3687-4767-9099-6DF7513F35A2}" destId="{5C9CD24F-EE96-41B3-995C-AB65B5536F53}" srcOrd="1" destOrd="0" presId="urn:microsoft.com/office/officeart/2018/2/layout/IconVerticalSolidList"/>
    <dgm:cxn modelId="{0199CC3B-2871-4816-80D0-C1913A3B984A}" type="presParOf" srcId="{D3CF767B-3687-4767-9099-6DF7513F35A2}" destId="{B650A51A-6AD7-4FB5-92C4-48FF6A1D88C4}" srcOrd="2" destOrd="0" presId="urn:microsoft.com/office/officeart/2018/2/layout/IconVerticalSolidList"/>
    <dgm:cxn modelId="{CFDD7341-F4C3-49E6-8F5F-EA6F1DA1CF73}" type="presParOf" srcId="{D3CF767B-3687-4767-9099-6DF7513F35A2}" destId="{7AC79AA3-1764-43F2-8303-A63F3379C0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7E13FF-E865-41E9-8B57-0A6207A61B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2DCAD59-D637-4E90-B94A-6C5539F19C92}">
      <dgm:prSet/>
      <dgm:spPr/>
      <dgm:t>
        <a:bodyPr/>
        <a:lstStyle/>
        <a:p>
          <a:r>
            <a:rPr lang="en-US"/>
            <a:t>Site of cellular respiration</a:t>
          </a:r>
        </a:p>
      </dgm:t>
    </dgm:pt>
    <dgm:pt modelId="{5470667B-0F4F-4D13-840C-1D0408A97A3F}" type="parTrans" cxnId="{46FC4C39-9EF0-48AF-B6D9-046C0E8C92BB}">
      <dgm:prSet/>
      <dgm:spPr/>
      <dgm:t>
        <a:bodyPr/>
        <a:lstStyle/>
        <a:p>
          <a:endParaRPr lang="en-US"/>
        </a:p>
      </dgm:t>
    </dgm:pt>
    <dgm:pt modelId="{7F7C52A3-A1F1-4D03-8CB9-8B4B0DB052AD}" type="sibTrans" cxnId="{46FC4C39-9EF0-48AF-B6D9-046C0E8C92BB}">
      <dgm:prSet/>
      <dgm:spPr/>
      <dgm:t>
        <a:bodyPr/>
        <a:lstStyle/>
        <a:p>
          <a:endParaRPr lang="en-US"/>
        </a:p>
      </dgm:t>
    </dgm:pt>
    <dgm:pt modelId="{4DC529B7-8A32-4FDF-A4C3-5D378DE28172}">
      <dgm:prSet/>
      <dgm:spPr/>
      <dgm:t>
        <a:bodyPr/>
        <a:lstStyle/>
        <a:p>
          <a:r>
            <a:rPr lang="en-US"/>
            <a:t>Contained in the cells of all eukaryotic organisms</a:t>
          </a:r>
        </a:p>
      </dgm:t>
    </dgm:pt>
    <dgm:pt modelId="{C2B3A629-128C-4C29-8B20-90C52F66F7D0}" type="parTrans" cxnId="{BCDC5DF4-389A-4391-9487-0E5AFEBA2235}">
      <dgm:prSet/>
      <dgm:spPr/>
      <dgm:t>
        <a:bodyPr/>
        <a:lstStyle/>
        <a:p>
          <a:endParaRPr lang="en-US"/>
        </a:p>
      </dgm:t>
    </dgm:pt>
    <dgm:pt modelId="{61206E7C-AC51-4735-B833-799F175412D8}" type="sibTrans" cxnId="{BCDC5DF4-389A-4391-9487-0E5AFEBA2235}">
      <dgm:prSet/>
      <dgm:spPr/>
      <dgm:t>
        <a:bodyPr/>
        <a:lstStyle/>
        <a:p>
          <a:endParaRPr lang="en-US"/>
        </a:p>
      </dgm:t>
    </dgm:pt>
    <dgm:pt modelId="{2DF6502D-D34B-404C-A174-3C4D90496055}">
      <dgm:prSet/>
      <dgm:spPr/>
      <dgm:t>
        <a:bodyPr/>
        <a:lstStyle/>
        <a:p>
          <a:r>
            <a:rPr lang="en-US"/>
            <a:t>This organelle allows organisms the ability to extract energy from their food</a:t>
          </a:r>
        </a:p>
      </dgm:t>
    </dgm:pt>
    <dgm:pt modelId="{12F65A80-EC84-4AC6-870F-8B299CDFF0EF}" type="parTrans" cxnId="{A5C93C29-B9E2-44C3-B961-3C1A772924F2}">
      <dgm:prSet/>
      <dgm:spPr/>
      <dgm:t>
        <a:bodyPr/>
        <a:lstStyle/>
        <a:p>
          <a:endParaRPr lang="en-US"/>
        </a:p>
      </dgm:t>
    </dgm:pt>
    <dgm:pt modelId="{BDC9B3A2-2DC5-4DA5-9052-701D39308E61}" type="sibTrans" cxnId="{A5C93C29-B9E2-44C3-B961-3C1A772924F2}">
      <dgm:prSet/>
      <dgm:spPr/>
      <dgm:t>
        <a:bodyPr/>
        <a:lstStyle/>
        <a:p>
          <a:endParaRPr lang="en-US"/>
        </a:p>
      </dgm:t>
    </dgm:pt>
    <dgm:pt modelId="{2B44FAAF-FDB7-4B1F-A7BE-B3B2DE11CF89}">
      <dgm:prSet/>
      <dgm:spPr/>
      <dgm:t>
        <a:bodyPr/>
        <a:lstStyle/>
        <a:p>
          <a:r>
            <a:rPr lang="en-US"/>
            <a:t>Like chloroplasts, they are bound by two membranes</a:t>
          </a:r>
        </a:p>
      </dgm:t>
    </dgm:pt>
    <dgm:pt modelId="{0E9F22B3-59C9-40C2-86DC-5771004BA712}" type="parTrans" cxnId="{86D108EE-B319-47E8-B370-219DFA47C74C}">
      <dgm:prSet/>
      <dgm:spPr/>
      <dgm:t>
        <a:bodyPr/>
        <a:lstStyle/>
        <a:p>
          <a:endParaRPr lang="en-US"/>
        </a:p>
      </dgm:t>
    </dgm:pt>
    <dgm:pt modelId="{D1D46608-A2BB-414E-8865-01496FB002DC}" type="sibTrans" cxnId="{86D108EE-B319-47E8-B370-219DFA47C74C}">
      <dgm:prSet/>
      <dgm:spPr/>
      <dgm:t>
        <a:bodyPr/>
        <a:lstStyle/>
        <a:p>
          <a:endParaRPr lang="en-US"/>
        </a:p>
      </dgm:t>
    </dgm:pt>
    <dgm:pt modelId="{256CF1B7-066E-410B-8CB1-6A8AA933E133}">
      <dgm:prSet/>
      <dgm:spPr/>
      <dgm:t>
        <a:bodyPr/>
        <a:lstStyle/>
        <a:p>
          <a:r>
            <a:rPr lang="en-US"/>
            <a:t>The inner membrane is fluid filled – </a:t>
          </a:r>
          <a:r>
            <a:rPr lang="en-US" i="1" u="sng"/>
            <a:t>matrix</a:t>
          </a:r>
          <a:r>
            <a:rPr lang="en-US"/>
            <a:t>, it has numerous folds called </a:t>
          </a:r>
          <a:r>
            <a:rPr lang="en-US" i="1" u="sng"/>
            <a:t>cristae</a:t>
          </a:r>
          <a:r>
            <a:rPr lang="en-US"/>
            <a:t>, which provide a large surface area for the production of ATP!</a:t>
          </a:r>
        </a:p>
      </dgm:t>
    </dgm:pt>
    <dgm:pt modelId="{3D822465-B808-4234-8B18-63CCCD823EA5}" type="parTrans" cxnId="{EC5EAC66-9252-4C0B-AE2D-CEE61A6ACFCE}">
      <dgm:prSet/>
      <dgm:spPr/>
      <dgm:t>
        <a:bodyPr/>
        <a:lstStyle/>
        <a:p>
          <a:endParaRPr lang="en-US"/>
        </a:p>
      </dgm:t>
    </dgm:pt>
    <dgm:pt modelId="{37A17FD3-4577-4F7D-8DA3-F1D39985252F}" type="sibTrans" cxnId="{EC5EAC66-9252-4C0B-AE2D-CEE61A6ACFCE}">
      <dgm:prSet/>
      <dgm:spPr/>
      <dgm:t>
        <a:bodyPr/>
        <a:lstStyle/>
        <a:p>
          <a:endParaRPr lang="en-US"/>
        </a:p>
      </dgm:t>
    </dgm:pt>
    <dgm:pt modelId="{008A9F3C-831D-4E2B-8E2F-AAE68C8BDEAC}" type="pres">
      <dgm:prSet presAssocID="{8E7E13FF-E865-41E9-8B57-0A6207A61BC1}" presName="linear" presStyleCnt="0">
        <dgm:presLayoutVars>
          <dgm:animLvl val="lvl"/>
          <dgm:resizeHandles val="exact"/>
        </dgm:presLayoutVars>
      </dgm:prSet>
      <dgm:spPr/>
    </dgm:pt>
    <dgm:pt modelId="{035105D7-1889-4117-88A1-2811724DB0F9}" type="pres">
      <dgm:prSet presAssocID="{82DCAD59-D637-4E90-B94A-6C5539F19C92}" presName="parentText" presStyleLbl="node1" presStyleIdx="0" presStyleCnt="5">
        <dgm:presLayoutVars>
          <dgm:chMax val="0"/>
          <dgm:bulletEnabled val="1"/>
        </dgm:presLayoutVars>
      </dgm:prSet>
      <dgm:spPr/>
    </dgm:pt>
    <dgm:pt modelId="{A515E4E9-4DE3-44C2-AC21-120241A8F209}" type="pres">
      <dgm:prSet presAssocID="{7F7C52A3-A1F1-4D03-8CB9-8B4B0DB052AD}" presName="spacer" presStyleCnt="0"/>
      <dgm:spPr/>
    </dgm:pt>
    <dgm:pt modelId="{CF2181B1-77A5-4968-AAA9-E1D0B2EBF2DD}" type="pres">
      <dgm:prSet presAssocID="{4DC529B7-8A32-4FDF-A4C3-5D378DE28172}" presName="parentText" presStyleLbl="node1" presStyleIdx="1" presStyleCnt="5">
        <dgm:presLayoutVars>
          <dgm:chMax val="0"/>
          <dgm:bulletEnabled val="1"/>
        </dgm:presLayoutVars>
      </dgm:prSet>
      <dgm:spPr/>
    </dgm:pt>
    <dgm:pt modelId="{E4A76D48-4534-4C5D-A38C-797CC56B6644}" type="pres">
      <dgm:prSet presAssocID="{61206E7C-AC51-4735-B833-799F175412D8}" presName="spacer" presStyleCnt="0"/>
      <dgm:spPr/>
    </dgm:pt>
    <dgm:pt modelId="{A22F01A7-BD43-416A-A6F3-E85FF76DE861}" type="pres">
      <dgm:prSet presAssocID="{2DF6502D-D34B-404C-A174-3C4D90496055}" presName="parentText" presStyleLbl="node1" presStyleIdx="2" presStyleCnt="5">
        <dgm:presLayoutVars>
          <dgm:chMax val="0"/>
          <dgm:bulletEnabled val="1"/>
        </dgm:presLayoutVars>
      </dgm:prSet>
      <dgm:spPr/>
    </dgm:pt>
    <dgm:pt modelId="{5B383BC6-C1B4-4FA3-9728-E0911881D2E2}" type="pres">
      <dgm:prSet presAssocID="{BDC9B3A2-2DC5-4DA5-9052-701D39308E61}" presName="spacer" presStyleCnt="0"/>
      <dgm:spPr/>
    </dgm:pt>
    <dgm:pt modelId="{4A032423-E1D9-4D08-8B9E-2D7955CE1A43}" type="pres">
      <dgm:prSet presAssocID="{2B44FAAF-FDB7-4B1F-A7BE-B3B2DE11CF89}" presName="parentText" presStyleLbl="node1" presStyleIdx="3" presStyleCnt="5">
        <dgm:presLayoutVars>
          <dgm:chMax val="0"/>
          <dgm:bulletEnabled val="1"/>
        </dgm:presLayoutVars>
      </dgm:prSet>
      <dgm:spPr/>
    </dgm:pt>
    <dgm:pt modelId="{EB166969-AFE3-4B89-8C2C-D8FD957BC20C}" type="pres">
      <dgm:prSet presAssocID="{D1D46608-A2BB-414E-8865-01496FB002DC}" presName="spacer" presStyleCnt="0"/>
      <dgm:spPr/>
    </dgm:pt>
    <dgm:pt modelId="{A8EF8B87-F11A-45DC-A7CD-950DF83AB485}" type="pres">
      <dgm:prSet presAssocID="{256CF1B7-066E-410B-8CB1-6A8AA933E133}" presName="parentText" presStyleLbl="node1" presStyleIdx="4" presStyleCnt="5">
        <dgm:presLayoutVars>
          <dgm:chMax val="0"/>
          <dgm:bulletEnabled val="1"/>
        </dgm:presLayoutVars>
      </dgm:prSet>
      <dgm:spPr/>
    </dgm:pt>
  </dgm:ptLst>
  <dgm:cxnLst>
    <dgm:cxn modelId="{1C3D7C00-2D48-49F4-AFE5-90897FF8DE55}" type="presOf" srcId="{4DC529B7-8A32-4FDF-A4C3-5D378DE28172}" destId="{CF2181B1-77A5-4968-AAA9-E1D0B2EBF2DD}" srcOrd="0" destOrd="0" presId="urn:microsoft.com/office/officeart/2005/8/layout/vList2"/>
    <dgm:cxn modelId="{166A741A-4148-417E-9A80-48799926134D}" type="presOf" srcId="{8E7E13FF-E865-41E9-8B57-0A6207A61BC1}" destId="{008A9F3C-831D-4E2B-8E2F-AAE68C8BDEAC}" srcOrd="0" destOrd="0" presId="urn:microsoft.com/office/officeart/2005/8/layout/vList2"/>
    <dgm:cxn modelId="{A5C93C29-B9E2-44C3-B961-3C1A772924F2}" srcId="{8E7E13FF-E865-41E9-8B57-0A6207A61BC1}" destId="{2DF6502D-D34B-404C-A174-3C4D90496055}" srcOrd="2" destOrd="0" parTransId="{12F65A80-EC84-4AC6-870F-8B299CDFF0EF}" sibTransId="{BDC9B3A2-2DC5-4DA5-9052-701D39308E61}"/>
    <dgm:cxn modelId="{19C84538-4C2D-4A84-9682-369B7A6B6757}" type="presOf" srcId="{82DCAD59-D637-4E90-B94A-6C5539F19C92}" destId="{035105D7-1889-4117-88A1-2811724DB0F9}" srcOrd="0" destOrd="0" presId="urn:microsoft.com/office/officeart/2005/8/layout/vList2"/>
    <dgm:cxn modelId="{46FC4C39-9EF0-48AF-B6D9-046C0E8C92BB}" srcId="{8E7E13FF-E865-41E9-8B57-0A6207A61BC1}" destId="{82DCAD59-D637-4E90-B94A-6C5539F19C92}" srcOrd="0" destOrd="0" parTransId="{5470667B-0F4F-4D13-840C-1D0408A97A3F}" sibTransId="{7F7C52A3-A1F1-4D03-8CB9-8B4B0DB052AD}"/>
    <dgm:cxn modelId="{EC5EAC66-9252-4C0B-AE2D-CEE61A6ACFCE}" srcId="{8E7E13FF-E865-41E9-8B57-0A6207A61BC1}" destId="{256CF1B7-066E-410B-8CB1-6A8AA933E133}" srcOrd="4" destOrd="0" parTransId="{3D822465-B808-4234-8B18-63CCCD823EA5}" sibTransId="{37A17FD3-4577-4F7D-8DA3-F1D39985252F}"/>
    <dgm:cxn modelId="{5A292558-3A48-48B6-9A25-9A6E6701CDFC}" type="presOf" srcId="{256CF1B7-066E-410B-8CB1-6A8AA933E133}" destId="{A8EF8B87-F11A-45DC-A7CD-950DF83AB485}" srcOrd="0" destOrd="0" presId="urn:microsoft.com/office/officeart/2005/8/layout/vList2"/>
    <dgm:cxn modelId="{92ABB079-DC99-4736-9548-00ABF273AAEE}" type="presOf" srcId="{2B44FAAF-FDB7-4B1F-A7BE-B3B2DE11CF89}" destId="{4A032423-E1D9-4D08-8B9E-2D7955CE1A43}" srcOrd="0" destOrd="0" presId="urn:microsoft.com/office/officeart/2005/8/layout/vList2"/>
    <dgm:cxn modelId="{DDB01FEC-CCE6-4DAB-A5D8-AC580BC46779}" type="presOf" srcId="{2DF6502D-D34B-404C-A174-3C4D90496055}" destId="{A22F01A7-BD43-416A-A6F3-E85FF76DE861}" srcOrd="0" destOrd="0" presId="urn:microsoft.com/office/officeart/2005/8/layout/vList2"/>
    <dgm:cxn modelId="{86D108EE-B319-47E8-B370-219DFA47C74C}" srcId="{8E7E13FF-E865-41E9-8B57-0A6207A61BC1}" destId="{2B44FAAF-FDB7-4B1F-A7BE-B3B2DE11CF89}" srcOrd="3" destOrd="0" parTransId="{0E9F22B3-59C9-40C2-86DC-5771004BA712}" sibTransId="{D1D46608-A2BB-414E-8865-01496FB002DC}"/>
    <dgm:cxn modelId="{BCDC5DF4-389A-4391-9487-0E5AFEBA2235}" srcId="{8E7E13FF-E865-41E9-8B57-0A6207A61BC1}" destId="{4DC529B7-8A32-4FDF-A4C3-5D378DE28172}" srcOrd="1" destOrd="0" parTransId="{C2B3A629-128C-4C29-8B20-90C52F66F7D0}" sibTransId="{61206E7C-AC51-4735-B833-799F175412D8}"/>
    <dgm:cxn modelId="{4E3BD542-9AE8-4FCB-A548-CDDBCE38A07E}" type="presParOf" srcId="{008A9F3C-831D-4E2B-8E2F-AAE68C8BDEAC}" destId="{035105D7-1889-4117-88A1-2811724DB0F9}" srcOrd="0" destOrd="0" presId="urn:microsoft.com/office/officeart/2005/8/layout/vList2"/>
    <dgm:cxn modelId="{74C6E1F3-4B13-453D-88B9-E5AA29E87AA3}" type="presParOf" srcId="{008A9F3C-831D-4E2B-8E2F-AAE68C8BDEAC}" destId="{A515E4E9-4DE3-44C2-AC21-120241A8F209}" srcOrd="1" destOrd="0" presId="urn:microsoft.com/office/officeart/2005/8/layout/vList2"/>
    <dgm:cxn modelId="{862568A1-FB26-499D-AD82-C624F409E441}" type="presParOf" srcId="{008A9F3C-831D-4E2B-8E2F-AAE68C8BDEAC}" destId="{CF2181B1-77A5-4968-AAA9-E1D0B2EBF2DD}" srcOrd="2" destOrd="0" presId="urn:microsoft.com/office/officeart/2005/8/layout/vList2"/>
    <dgm:cxn modelId="{772892C2-ACC9-416E-B574-CF7C8858C29A}" type="presParOf" srcId="{008A9F3C-831D-4E2B-8E2F-AAE68C8BDEAC}" destId="{E4A76D48-4534-4C5D-A38C-797CC56B6644}" srcOrd="3" destOrd="0" presId="urn:microsoft.com/office/officeart/2005/8/layout/vList2"/>
    <dgm:cxn modelId="{93751C00-04C8-4561-A71B-DD2B8259644B}" type="presParOf" srcId="{008A9F3C-831D-4E2B-8E2F-AAE68C8BDEAC}" destId="{A22F01A7-BD43-416A-A6F3-E85FF76DE861}" srcOrd="4" destOrd="0" presId="urn:microsoft.com/office/officeart/2005/8/layout/vList2"/>
    <dgm:cxn modelId="{23AA56BB-8189-431D-997E-3611BCAC2CFC}" type="presParOf" srcId="{008A9F3C-831D-4E2B-8E2F-AAE68C8BDEAC}" destId="{5B383BC6-C1B4-4FA3-9728-E0911881D2E2}" srcOrd="5" destOrd="0" presId="urn:microsoft.com/office/officeart/2005/8/layout/vList2"/>
    <dgm:cxn modelId="{BEB1C0E2-4E1E-42B5-9E59-A1BCA23A2286}" type="presParOf" srcId="{008A9F3C-831D-4E2B-8E2F-AAE68C8BDEAC}" destId="{4A032423-E1D9-4D08-8B9E-2D7955CE1A43}" srcOrd="6" destOrd="0" presId="urn:microsoft.com/office/officeart/2005/8/layout/vList2"/>
    <dgm:cxn modelId="{89E0AEFC-D776-4E84-9F03-7626DC7EA2F0}" type="presParOf" srcId="{008A9F3C-831D-4E2B-8E2F-AAE68C8BDEAC}" destId="{EB166969-AFE3-4B89-8C2C-D8FD957BC20C}" srcOrd="7" destOrd="0" presId="urn:microsoft.com/office/officeart/2005/8/layout/vList2"/>
    <dgm:cxn modelId="{E6327FB1-B88B-4B49-9880-6FAE2550363F}" type="presParOf" srcId="{008A9F3C-831D-4E2B-8E2F-AAE68C8BDEAC}" destId="{A8EF8B87-F11A-45DC-A7CD-950DF83AB48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57B7E3-A27E-4673-8D97-853FEEE720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B4E3DAB-4377-4378-9267-B6AAAAF7901E}">
      <dgm:prSet/>
      <dgm:spPr/>
      <dgm:t>
        <a:bodyPr/>
        <a:lstStyle/>
        <a:p>
          <a:r>
            <a:rPr lang="en-US"/>
            <a:t>Enzymes </a:t>
          </a:r>
          <a:r>
            <a:rPr lang="en-US" u="sng"/>
            <a:t>catalyze</a:t>
          </a:r>
          <a:r>
            <a:rPr lang="en-US"/>
            <a:t> cellular metabolism and energy production</a:t>
          </a:r>
        </a:p>
      </dgm:t>
    </dgm:pt>
    <dgm:pt modelId="{2C1C500F-B985-41E6-BE5B-B5E0B070C132}" type="parTrans" cxnId="{FB7696F2-03F7-4800-AD5D-15F5140B8492}">
      <dgm:prSet/>
      <dgm:spPr/>
      <dgm:t>
        <a:bodyPr/>
        <a:lstStyle/>
        <a:p>
          <a:endParaRPr lang="en-US"/>
        </a:p>
      </dgm:t>
    </dgm:pt>
    <dgm:pt modelId="{7925F332-B4DE-44E5-A8FC-EAAA1D9B6678}" type="sibTrans" cxnId="{FB7696F2-03F7-4800-AD5D-15F5140B8492}">
      <dgm:prSet/>
      <dgm:spPr/>
      <dgm:t>
        <a:bodyPr/>
        <a:lstStyle/>
        <a:p>
          <a:endParaRPr lang="en-US"/>
        </a:p>
      </dgm:t>
    </dgm:pt>
    <dgm:pt modelId="{76C7B7FC-B64A-4FE6-9810-F634C5330D60}">
      <dgm:prSet/>
      <dgm:spPr/>
      <dgm:t>
        <a:bodyPr/>
        <a:lstStyle/>
        <a:p>
          <a:r>
            <a:rPr lang="en-US"/>
            <a:t>Refers to chemical reactions that occur within a cell to support its life</a:t>
          </a:r>
        </a:p>
      </dgm:t>
    </dgm:pt>
    <dgm:pt modelId="{D0919282-C82F-46B1-88F0-65B01B1858E8}" type="parTrans" cxnId="{26181ED2-1E11-49C3-A124-D20F331D4E28}">
      <dgm:prSet/>
      <dgm:spPr/>
      <dgm:t>
        <a:bodyPr/>
        <a:lstStyle/>
        <a:p>
          <a:endParaRPr lang="en-US"/>
        </a:p>
      </dgm:t>
    </dgm:pt>
    <dgm:pt modelId="{DF86D6AF-7774-4C2C-9AFF-F7ABB5083547}" type="sibTrans" cxnId="{26181ED2-1E11-49C3-A124-D20F331D4E28}">
      <dgm:prSet/>
      <dgm:spPr/>
      <dgm:t>
        <a:bodyPr/>
        <a:lstStyle/>
        <a:p>
          <a:endParaRPr lang="en-US"/>
        </a:p>
      </dgm:t>
    </dgm:pt>
    <dgm:pt modelId="{6B2931C0-7AA5-4611-A09A-0F97E121002F}">
      <dgm:prSet/>
      <dgm:spPr/>
      <dgm:t>
        <a:bodyPr/>
        <a:lstStyle/>
        <a:p>
          <a:r>
            <a:rPr lang="en-US"/>
            <a:t>There are two broad categories:</a:t>
          </a:r>
        </a:p>
      </dgm:t>
    </dgm:pt>
    <dgm:pt modelId="{F0EFB9C6-5BB2-4450-8C4E-4C510A242735}" type="parTrans" cxnId="{C060C4A5-CF71-4820-95ED-5EB23DA2EA63}">
      <dgm:prSet/>
      <dgm:spPr/>
      <dgm:t>
        <a:bodyPr/>
        <a:lstStyle/>
        <a:p>
          <a:endParaRPr lang="en-US"/>
        </a:p>
      </dgm:t>
    </dgm:pt>
    <dgm:pt modelId="{3FA78BF1-BEE1-4E60-860B-6794B678B107}" type="sibTrans" cxnId="{C060C4A5-CF71-4820-95ED-5EB23DA2EA63}">
      <dgm:prSet/>
      <dgm:spPr/>
      <dgm:t>
        <a:bodyPr/>
        <a:lstStyle/>
        <a:p>
          <a:endParaRPr lang="en-US"/>
        </a:p>
      </dgm:t>
    </dgm:pt>
    <dgm:pt modelId="{D322890C-3BD3-4727-91A4-787DB700BB4B}">
      <dgm:prSet/>
      <dgm:spPr/>
      <dgm:t>
        <a:bodyPr/>
        <a:lstStyle/>
        <a:p>
          <a:r>
            <a:rPr lang="en-US" u="sng" dirty="0"/>
            <a:t>Anabolic</a:t>
          </a:r>
          <a:r>
            <a:rPr lang="en-US" dirty="0"/>
            <a:t> and </a:t>
          </a:r>
          <a:r>
            <a:rPr lang="en-US" u="sng" dirty="0"/>
            <a:t>Catabolic</a:t>
          </a:r>
          <a:endParaRPr lang="en-US" dirty="0"/>
        </a:p>
      </dgm:t>
    </dgm:pt>
    <dgm:pt modelId="{E2E40ABB-91C3-4D1C-883E-DDC39CF83F76}" type="parTrans" cxnId="{8C8D59BB-62C6-4222-95C9-061BEDE67251}">
      <dgm:prSet/>
      <dgm:spPr/>
      <dgm:t>
        <a:bodyPr/>
        <a:lstStyle/>
        <a:p>
          <a:endParaRPr lang="en-US"/>
        </a:p>
      </dgm:t>
    </dgm:pt>
    <dgm:pt modelId="{774D7698-B202-447F-90A6-61C82E8F8DE6}" type="sibTrans" cxnId="{8C8D59BB-62C6-4222-95C9-061BEDE67251}">
      <dgm:prSet/>
      <dgm:spPr/>
      <dgm:t>
        <a:bodyPr/>
        <a:lstStyle/>
        <a:p>
          <a:endParaRPr lang="en-US"/>
        </a:p>
      </dgm:t>
    </dgm:pt>
    <dgm:pt modelId="{CA5B094C-6394-4768-8850-C7950437359E}" type="pres">
      <dgm:prSet presAssocID="{0A57B7E3-A27E-4673-8D97-853FEEE7209B}" presName="root" presStyleCnt="0">
        <dgm:presLayoutVars>
          <dgm:dir/>
          <dgm:resizeHandles val="exact"/>
        </dgm:presLayoutVars>
      </dgm:prSet>
      <dgm:spPr/>
    </dgm:pt>
    <dgm:pt modelId="{BFC17D22-CA63-44E7-A8B7-1A0B960011C3}" type="pres">
      <dgm:prSet presAssocID="{0B4E3DAB-4377-4378-9267-B6AAAAF7901E}" presName="compNode" presStyleCnt="0"/>
      <dgm:spPr/>
    </dgm:pt>
    <dgm:pt modelId="{57DD8ADE-FD06-4CF7-92B0-155DA7D77C2A}" type="pres">
      <dgm:prSet presAssocID="{0B4E3DAB-4377-4378-9267-B6AAAAF7901E}" presName="bgRect" presStyleLbl="bgShp" presStyleIdx="0" presStyleCnt="3" custLinFactNeighborX="-362" custLinFactNeighborY="-2127"/>
      <dgm:spPr/>
    </dgm:pt>
    <dgm:pt modelId="{6E64DDBA-DAEB-41CB-8D1D-DB7513C189F1}" type="pres">
      <dgm:prSet presAssocID="{0B4E3DAB-4377-4378-9267-B6AAAAF790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87E5FFBD-53C8-426D-AEB6-DEB18B976F18}" type="pres">
      <dgm:prSet presAssocID="{0B4E3DAB-4377-4378-9267-B6AAAAF7901E}" presName="spaceRect" presStyleCnt="0"/>
      <dgm:spPr/>
    </dgm:pt>
    <dgm:pt modelId="{DCE6E23C-5A43-4D6A-983A-A3C1F54E6B00}" type="pres">
      <dgm:prSet presAssocID="{0B4E3DAB-4377-4378-9267-B6AAAAF7901E}" presName="parTx" presStyleLbl="revTx" presStyleIdx="0" presStyleCnt="4">
        <dgm:presLayoutVars>
          <dgm:chMax val="0"/>
          <dgm:chPref val="0"/>
        </dgm:presLayoutVars>
      </dgm:prSet>
      <dgm:spPr/>
    </dgm:pt>
    <dgm:pt modelId="{154DDE92-FCED-48C4-A954-11DB2D602653}" type="pres">
      <dgm:prSet presAssocID="{7925F332-B4DE-44E5-A8FC-EAAA1D9B6678}" presName="sibTrans" presStyleCnt="0"/>
      <dgm:spPr/>
    </dgm:pt>
    <dgm:pt modelId="{442ABED2-E68F-4A5F-97A4-EF722B47CAA6}" type="pres">
      <dgm:prSet presAssocID="{76C7B7FC-B64A-4FE6-9810-F634C5330D60}" presName="compNode" presStyleCnt="0"/>
      <dgm:spPr/>
    </dgm:pt>
    <dgm:pt modelId="{45687719-0CE9-458E-B56D-7745BB9468DF}" type="pres">
      <dgm:prSet presAssocID="{76C7B7FC-B64A-4FE6-9810-F634C5330D60}" presName="bgRect" presStyleLbl="bgShp" presStyleIdx="1" presStyleCnt="3"/>
      <dgm:spPr/>
    </dgm:pt>
    <dgm:pt modelId="{54D2EDFD-2891-44DB-9D4F-D69C184477B0}" type="pres">
      <dgm:prSet presAssocID="{76C7B7FC-B64A-4FE6-9810-F634C5330D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720F3413-6EBA-46C8-ABC5-AB949F1FE0C5}" type="pres">
      <dgm:prSet presAssocID="{76C7B7FC-B64A-4FE6-9810-F634C5330D60}" presName="spaceRect" presStyleCnt="0"/>
      <dgm:spPr/>
    </dgm:pt>
    <dgm:pt modelId="{35E569E9-D2F9-4AE0-9BBE-1B045B754F76}" type="pres">
      <dgm:prSet presAssocID="{76C7B7FC-B64A-4FE6-9810-F634C5330D60}" presName="parTx" presStyleLbl="revTx" presStyleIdx="1" presStyleCnt="4">
        <dgm:presLayoutVars>
          <dgm:chMax val="0"/>
          <dgm:chPref val="0"/>
        </dgm:presLayoutVars>
      </dgm:prSet>
      <dgm:spPr/>
    </dgm:pt>
    <dgm:pt modelId="{BBB05FFF-AB5A-4773-9CA9-71C620691D29}" type="pres">
      <dgm:prSet presAssocID="{DF86D6AF-7774-4C2C-9AFF-F7ABB5083547}" presName="sibTrans" presStyleCnt="0"/>
      <dgm:spPr/>
    </dgm:pt>
    <dgm:pt modelId="{C2098F69-6874-4C95-9697-534B11EAD745}" type="pres">
      <dgm:prSet presAssocID="{6B2931C0-7AA5-4611-A09A-0F97E121002F}" presName="compNode" presStyleCnt="0"/>
      <dgm:spPr/>
    </dgm:pt>
    <dgm:pt modelId="{140E394A-ADB2-40E4-B458-318BE03D5598}" type="pres">
      <dgm:prSet presAssocID="{6B2931C0-7AA5-4611-A09A-0F97E121002F}" presName="bgRect" presStyleLbl="bgShp" presStyleIdx="2" presStyleCnt="3"/>
      <dgm:spPr/>
    </dgm:pt>
    <dgm:pt modelId="{72AB3AFA-CB11-4ED3-8C91-0FE57EC054AA}" type="pres">
      <dgm:prSet presAssocID="{6B2931C0-7AA5-4611-A09A-0F97E12100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6177C433-8E98-44E6-B6F7-9A27BD575F3B}" type="pres">
      <dgm:prSet presAssocID="{6B2931C0-7AA5-4611-A09A-0F97E121002F}" presName="spaceRect" presStyleCnt="0"/>
      <dgm:spPr/>
    </dgm:pt>
    <dgm:pt modelId="{DD969306-E53E-4105-88ED-82C26C63173C}" type="pres">
      <dgm:prSet presAssocID="{6B2931C0-7AA5-4611-A09A-0F97E121002F}" presName="parTx" presStyleLbl="revTx" presStyleIdx="2" presStyleCnt="4">
        <dgm:presLayoutVars>
          <dgm:chMax val="0"/>
          <dgm:chPref val="0"/>
        </dgm:presLayoutVars>
      </dgm:prSet>
      <dgm:spPr/>
    </dgm:pt>
    <dgm:pt modelId="{B4CD0F18-3403-4E3A-A591-0B6E4DC6082C}" type="pres">
      <dgm:prSet presAssocID="{6B2931C0-7AA5-4611-A09A-0F97E121002F}" presName="desTx" presStyleLbl="revTx" presStyleIdx="3" presStyleCnt="4" custScaleX="184156">
        <dgm:presLayoutVars/>
      </dgm:prSet>
      <dgm:spPr/>
    </dgm:pt>
  </dgm:ptLst>
  <dgm:cxnLst>
    <dgm:cxn modelId="{64E40365-6255-4C61-8C3B-BF0E9129126C}" type="presOf" srcId="{0A57B7E3-A27E-4673-8D97-853FEEE7209B}" destId="{CA5B094C-6394-4768-8850-C7950437359E}" srcOrd="0" destOrd="0" presId="urn:microsoft.com/office/officeart/2018/2/layout/IconVerticalSolidList"/>
    <dgm:cxn modelId="{1F826A6D-9033-4006-B3BF-08F7FC120A38}" type="presOf" srcId="{0B4E3DAB-4377-4378-9267-B6AAAAF7901E}" destId="{DCE6E23C-5A43-4D6A-983A-A3C1F54E6B00}" srcOrd="0" destOrd="0" presId="urn:microsoft.com/office/officeart/2018/2/layout/IconVerticalSolidList"/>
    <dgm:cxn modelId="{FED94D73-2E9E-483F-9EE6-A6A6241D46C7}" type="presOf" srcId="{76C7B7FC-B64A-4FE6-9810-F634C5330D60}" destId="{35E569E9-D2F9-4AE0-9BBE-1B045B754F76}" srcOrd="0" destOrd="0" presId="urn:microsoft.com/office/officeart/2018/2/layout/IconVerticalSolidList"/>
    <dgm:cxn modelId="{C060C4A5-CF71-4820-95ED-5EB23DA2EA63}" srcId="{0A57B7E3-A27E-4673-8D97-853FEEE7209B}" destId="{6B2931C0-7AA5-4611-A09A-0F97E121002F}" srcOrd="2" destOrd="0" parTransId="{F0EFB9C6-5BB2-4450-8C4E-4C510A242735}" sibTransId="{3FA78BF1-BEE1-4E60-860B-6794B678B107}"/>
    <dgm:cxn modelId="{8C8D59BB-62C6-4222-95C9-061BEDE67251}" srcId="{6B2931C0-7AA5-4611-A09A-0F97E121002F}" destId="{D322890C-3BD3-4727-91A4-787DB700BB4B}" srcOrd="0" destOrd="0" parTransId="{E2E40ABB-91C3-4D1C-883E-DDC39CF83F76}" sibTransId="{774D7698-B202-447F-90A6-61C82E8F8DE6}"/>
    <dgm:cxn modelId="{71FEFDBC-BF1F-4C44-B87F-6DCCD7E9C3B8}" type="presOf" srcId="{D322890C-3BD3-4727-91A4-787DB700BB4B}" destId="{B4CD0F18-3403-4E3A-A591-0B6E4DC6082C}" srcOrd="0" destOrd="0" presId="urn:microsoft.com/office/officeart/2018/2/layout/IconVerticalSolidList"/>
    <dgm:cxn modelId="{339746BD-3FAA-4472-865A-26D6960F331E}" type="presOf" srcId="{6B2931C0-7AA5-4611-A09A-0F97E121002F}" destId="{DD969306-E53E-4105-88ED-82C26C63173C}" srcOrd="0" destOrd="0" presId="urn:microsoft.com/office/officeart/2018/2/layout/IconVerticalSolidList"/>
    <dgm:cxn modelId="{26181ED2-1E11-49C3-A124-D20F331D4E28}" srcId="{0A57B7E3-A27E-4673-8D97-853FEEE7209B}" destId="{76C7B7FC-B64A-4FE6-9810-F634C5330D60}" srcOrd="1" destOrd="0" parTransId="{D0919282-C82F-46B1-88F0-65B01B1858E8}" sibTransId="{DF86D6AF-7774-4C2C-9AFF-F7ABB5083547}"/>
    <dgm:cxn modelId="{FB7696F2-03F7-4800-AD5D-15F5140B8492}" srcId="{0A57B7E3-A27E-4673-8D97-853FEEE7209B}" destId="{0B4E3DAB-4377-4378-9267-B6AAAAF7901E}" srcOrd="0" destOrd="0" parTransId="{2C1C500F-B985-41E6-BE5B-B5E0B070C132}" sibTransId="{7925F332-B4DE-44E5-A8FC-EAAA1D9B6678}"/>
    <dgm:cxn modelId="{2E8DF28D-8AF1-4B8F-9CCC-8F4CFB3A971B}" type="presParOf" srcId="{CA5B094C-6394-4768-8850-C7950437359E}" destId="{BFC17D22-CA63-44E7-A8B7-1A0B960011C3}" srcOrd="0" destOrd="0" presId="urn:microsoft.com/office/officeart/2018/2/layout/IconVerticalSolidList"/>
    <dgm:cxn modelId="{6A753D4E-8FB3-43AF-8F9D-6DBDDC58F1C3}" type="presParOf" srcId="{BFC17D22-CA63-44E7-A8B7-1A0B960011C3}" destId="{57DD8ADE-FD06-4CF7-92B0-155DA7D77C2A}" srcOrd="0" destOrd="0" presId="urn:microsoft.com/office/officeart/2018/2/layout/IconVerticalSolidList"/>
    <dgm:cxn modelId="{B1652832-895D-4708-9830-D412408EEC89}" type="presParOf" srcId="{BFC17D22-CA63-44E7-A8B7-1A0B960011C3}" destId="{6E64DDBA-DAEB-41CB-8D1D-DB7513C189F1}" srcOrd="1" destOrd="0" presId="urn:microsoft.com/office/officeart/2018/2/layout/IconVerticalSolidList"/>
    <dgm:cxn modelId="{137105BA-4FEA-4BF2-9711-C65B9A74F7B8}" type="presParOf" srcId="{BFC17D22-CA63-44E7-A8B7-1A0B960011C3}" destId="{87E5FFBD-53C8-426D-AEB6-DEB18B976F18}" srcOrd="2" destOrd="0" presId="urn:microsoft.com/office/officeart/2018/2/layout/IconVerticalSolidList"/>
    <dgm:cxn modelId="{872811B1-0274-438C-8477-F692CE848DDD}" type="presParOf" srcId="{BFC17D22-CA63-44E7-A8B7-1A0B960011C3}" destId="{DCE6E23C-5A43-4D6A-983A-A3C1F54E6B00}" srcOrd="3" destOrd="0" presId="urn:microsoft.com/office/officeart/2018/2/layout/IconVerticalSolidList"/>
    <dgm:cxn modelId="{26ACE66A-D564-482D-B534-36735114C449}" type="presParOf" srcId="{CA5B094C-6394-4768-8850-C7950437359E}" destId="{154DDE92-FCED-48C4-A954-11DB2D602653}" srcOrd="1" destOrd="0" presId="urn:microsoft.com/office/officeart/2018/2/layout/IconVerticalSolidList"/>
    <dgm:cxn modelId="{D57864B0-2D2A-409E-AC36-D85C1681DA40}" type="presParOf" srcId="{CA5B094C-6394-4768-8850-C7950437359E}" destId="{442ABED2-E68F-4A5F-97A4-EF722B47CAA6}" srcOrd="2" destOrd="0" presId="urn:microsoft.com/office/officeart/2018/2/layout/IconVerticalSolidList"/>
    <dgm:cxn modelId="{7E4F469A-6BF3-4B98-A290-69EA0876C495}" type="presParOf" srcId="{442ABED2-E68F-4A5F-97A4-EF722B47CAA6}" destId="{45687719-0CE9-458E-B56D-7745BB9468DF}" srcOrd="0" destOrd="0" presId="urn:microsoft.com/office/officeart/2018/2/layout/IconVerticalSolidList"/>
    <dgm:cxn modelId="{631D8AC2-8E0D-4AD0-86D7-F6105168B833}" type="presParOf" srcId="{442ABED2-E68F-4A5F-97A4-EF722B47CAA6}" destId="{54D2EDFD-2891-44DB-9D4F-D69C184477B0}" srcOrd="1" destOrd="0" presId="urn:microsoft.com/office/officeart/2018/2/layout/IconVerticalSolidList"/>
    <dgm:cxn modelId="{7E9E94B4-9DB5-49CB-9151-ACA5C68C3FA4}" type="presParOf" srcId="{442ABED2-E68F-4A5F-97A4-EF722B47CAA6}" destId="{720F3413-6EBA-46C8-ABC5-AB949F1FE0C5}" srcOrd="2" destOrd="0" presId="urn:microsoft.com/office/officeart/2018/2/layout/IconVerticalSolidList"/>
    <dgm:cxn modelId="{91329908-4E16-4630-99A2-860A1D4170FB}" type="presParOf" srcId="{442ABED2-E68F-4A5F-97A4-EF722B47CAA6}" destId="{35E569E9-D2F9-4AE0-9BBE-1B045B754F76}" srcOrd="3" destOrd="0" presId="urn:microsoft.com/office/officeart/2018/2/layout/IconVerticalSolidList"/>
    <dgm:cxn modelId="{6305DD4A-9574-4069-BF75-A669A0A506C3}" type="presParOf" srcId="{CA5B094C-6394-4768-8850-C7950437359E}" destId="{BBB05FFF-AB5A-4773-9CA9-71C620691D29}" srcOrd="3" destOrd="0" presId="urn:microsoft.com/office/officeart/2018/2/layout/IconVerticalSolidList"/>
    <dgm:cxn modelId="{05C45756-5D66-4910-8C7C-6092B87C8D9F}" type="presParOf" srcId="{CA5B094C-6394-4768-8850-C7950437359E}" destId="{C2098F69-6874-4C95-9697-534B11EAD745}" srcOrd="4" destOrd="0" presId="urn:microsoft.com/office/officeart/2018/2/layout/IconVerticalSolidList"/>
    <dgm:cxn modelId="{8C5283E4-8BFD-4F6D-B0BB-383ACF37FCB6}" type="presParOf" srcId="{C2098F69-6874-4C95-9697-534B11EAD745}" destId="{140E394A-ADB2-40E4-B458-318BE03D5598}" srcOrd="0" destOrd="0" presId="urn:microsoft.com/office/officeart/2018/2/layout/IconVerticalSolidList"/>
    <dgm:cxn modelId="{0BFF0030-A2FC-48E8-A730-063858E25C33}" type="presParOf" srcId="{C2098F69-6874-4C95-9697-534B11EAD745}" destId="{72AB3AFA-CB11-4ED3-8C91-0FE57EC054AA}" srcOrd="1" destOrd="0" presId="urn:microsoft.com/office/officeart/2018/2/layout/IconVerticalSolidList"/>
    <dgm:cxn modelId="{FFCF1E35-CFCF-4A29-883F-C67582583149}" type="presParOf" srcId="{C2098F69-6874-4C95-9697-534B11EAD745}" destId="{6177C433-8E98-44E6-B6F7-9A27BD575F3B}" srcOrd="2" destOrd="0" presId="urn:microsoft.com/office/officeart/2018/2/layout/IconVerticalSolidList"/>
    <dgm:cxn modelId="{025BBA74-071F-4C86-B8F2-E21D391D9211}" type="presParOf" srcId="{C2098F69-6874-4C95-9697-534B11EAD745}" destId="{DD969306-E53E-4105-88ED-82C26C63173C}" srcOrd="3" destOrd="0" presId="urn:microsoft.com/office/officeart/2018/2/layout/IconVerticalSolidList"/>
    <dgm:cxn modelId="{8EE33905-C3AB-4F72-954F-003517B2FE08}" type="presParOf" srcId="{C2098F69-6874-4C95-9697-534B11EAD745}" destId="{B4CD0F18-3403-4E3A-A591-0B6E4DC608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F70023-B053-4C55-9F30-60E321188577}"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1A929F51-2E54-4E0D-B7D5-4B6CA936C815}">
      <dgm:prSet/>
      <dgm:spPr/>
      <dgm:t>
        <a:bodyPr/>
        <a:lstStyle/>
        <a:p>
          <a:r>
            <a:rPr lang="en-US"/>
            <a:t>When an atom loses an electron, another atom must be gaining an electron!</a:t>
          </a:r>
        </a:p>
      </dgm:t>
    </dgm:pt>
    <dgm:pt modelId="{0966037C-1E9E-4FF1-9A0E-5AF47DE893B9}" type="parTrans" cxnId="{93177B40-15C0-4300-B74D-C0926F051DAE}">
      <dgm:prSet/>
      <dgm:spPr/>
      <dgm:t>
        <a:bodyPr/>
        <a:lstStyle/>
        <a:p>
          <a:endParaRPr lang="en-US"/>
        </a:p>
      </dgm:t>
    </dgm:pt>
    <dgm:pt modelId="{131523CD-3252-46F1-8449-8ABDD7D21DB1}" type="sibTrans" cxnId="{93177B40-15C0-4300-B74D-C0926F051DAE}">
      <dgm:prSet/>
      <dgm:spPr/>
      <dgm:t>
        <a:bodyPr/>
        <a:lstStyle/>
        <a:p>
          <a:endParaRPr lang="en-US"/>
        </a:p>
      </dgm:t>
    </dgm:pt>
    <dgm:pt modelId="{4641B357-72C0-48A3-9AB6-2E0A9CEECF42}">
      <dgm:prSet/>
      <dgm:spPr/>
      <dgm:t>
        <a:bodyPr/>
        <a:lstStyle/>
        <a:p>
          <a:r>
            <a:rPr lang="en-US" dirty="0"/>
            <a:t>Oxidation – Loss of electrons (LEO)</a:t>
          </a:r>
        </a:p>
      </dgm:t>
    </dgm:pt>
    <dgm:pt modelId="{246D2750-4DA6-493A-90B6-7565EEDBBF2C}" type="parTrans" cxnId="{A7A5212F-F51D-4941-AF83-6382A58F78C8}">
      <dgm:prSet/>
      <dgm:spPr/>
      <dgm:t>
        <a:bodyPr/>
        <a:lstStyle/>
        <a:p>
          <a:endParaRPr lang="en-US"/>
        </a:p>
      </dgm:t>
    </dgm:pt>
    <dgm:pt modelId="{DFDE4DE2-3B3E-4FE0-8C53-EDCE12A624EA}" type="sibTrans" cxnId="{A7A5212F-F51D-4941-AF83-6382A58F78C8}">
      <dgm:prSet/>
      <dgm:spPr/>
      <dgm:t>
        <a:bodyPr/>
        <a:lstStyle/>
        <a:p>
          <a:endParaRPr lang="en-US"/>
        </a:p>
      </dgm:t>
    </dgm:pt>
    <dgm:pt modelId="{CAE7ECA0-9826-4392-A510-B393FD2309F7}">
      <dgm:prSet/>
      <dgm:spPr/>
      <dgm:t>
        <a:bodyPr/>
        <a:lstStyle/>
        <a:p>
          <a:r>
            <a:rPr lang="en-US"/>
            <a:t>Reduction – Gain of electrons (GER)</a:t>
          </a:r>
        </a:p>
      </dgm:t>
    </dgm:pt>
    <dgm:pt modelId="{A32952F4-1EA1-4601-AA9F-D6CCC3631005}" type="parTrans" cxnId="{F9586858-BC5E-49D4-9B2D-538E041A2438}">
      <dgm:prSet/>
      <dgm:spPr/>
      <dgm:t>
        <a:bodyPr/>
        <a:lstStyle/>
        <a:p>
          <a:endParaRPr lang="en-US"/>
        </a:p>
      </dgm:t>
    </dgm:pt>
    <dgm:pt modelId="{83CCC8F8-14AD-4815-B30F-AA0BEB6C16FC}" type="sibTrans" cxnId="{F9586858-BC5E-49D4-9B2D-538E041A2438}">
      <dgm:prSet/>
      <dgm:spPr/>
      <dgm:t>
        <a:bodyPr/>
        <a:lstStyle/>
        <a:p>
          <a:endParaRPr lang="en-US"/>
        </a:p>
      </dgm:t>
    </dgm:pt>
    <dgm:pt modelId="{211E60DC-95D2-41B4-B0C6-E2F568E696C8}">
      <dgm:prSet/>
      <dgm:spPr/>
      <dgm:t>
        <a:bodyPr/>
        <a:lstStyle/>
        <a:p>
          <a:r>
            <a:rPr lang="en-US"/>
            <a:t>Reduced atoms contain more energy than they do in their oxidized form</a:t>
          </a:r>
        </a:p>
      </dgm:t>
    </dgm:pt>
    <dgm:pt modelId="{3D9532F8-43B3-4761-8CDC-77D394186EB0}" type="parTrans" cxnId="{EB2F553E-E6FD-444F-AB87-A3F4CFB81930}">
      <dgm:prSet/>
      <dgm:spPr/>
      <dgm:t>
        <a:bodyPr/>
        <a:lstStyle/>
        <a:p>
          <a:endParaRPr lang="en-US"/>
        </a:p>
      </dgm:t>
    </dgm:pt>
    <dgm:pt modelId="{1757480C-EA94-4B0B-B445-AF639BC07DD9}" type="sibTrans" cxnId="{EB2F553E-E6FD-444F-AB87-A3F4CFB81930}">
      <dgm:prSet/>
      <dgm:spPr/>
      <dgm:t>
        <a:bodyPr/>
        <a:lstStyle/>
        <a:p>
          <a:endParaRPr lang="en-US"/>
        </a:p>
      </dgm:t>
    </dgm:pt>
    <dgm:pt modelId="{D84612F0-D715-4AB1-B183-22983E35873B}" type="pres">
      <dgm:prSet presAssocID="{98F70023-B053-4C55-9F30-60E321188577}" presName="matrix" presStyleCnt="0">
        <dgm:presLayoutVars>
          <dgm:chMax val="1"/>
          <dgm:dir/>
          <dgm:resizeHandles val="exact"/>
        </dgm:presLayoutVars>
      </dgm:prSet>
      <dgm:spPr/>
    </dgm:pt>
    <dgm:pt modelId="{3C8722D7-0F79-43F7-ABCD-08817B85014E}" type="pres">
      <dgm:prSet presAssocID="{98F70023-B053-4C55-9F30-60E321188577}" presName="diamond" presStyleLbl="bgShp" presStyleIdx="0" presStyleCnt="1"/>
      <dgm:spPr/>
    </dgm:pt>
    <dgm:pt modelId="{EB9ED9E3-5CBD-4949-9FCD-30B9640F28C5}" type="pres">
      <dgm:prSet presAssocID="{98F70023-B053-4C55-9F30-60E321188577}" presName="quad1" presStyleLbl="node1" presStyleIdx="0" presStyleCnt="4">
        <dgm:presLayoutVars>
          <dgm:chMax val="0"/>
          <dgm:chPref val="0"/>
          <dgm:bulletEnabled val="1"/>
        </dgm:presLayoutVars>
      </dgm:prSet>
      <dgm:spPr/>
    </dgm:pt>
    <dgm:pt modelId="{83A5F63D-5199-4788-B507-4552F49300BE}" type="pres">
      <dgm:prSet presAssocID="{98F70023-B053-4C55-9F30-60E321188577}" presName="quad2" presStyleLbl="node1" presStyleIdx="1" presStyleCnt="4">
        <dgm:presLayoutVars>
          <dgm:chMax val="0"/>
          <dgm:chPref val="0"/>
          <dgm:bulletEnabled val="1"/>
        </dgm:presLayoutVars>
      </dgm:prSet>
      <dgm:spPr/>
    </dgm:pt>
    <dgm:pt modelId="{FB078F1B-AF91-410D-A64E-DA8A76D2BAF4}" type="pres">
      <dgm:prSet presAssocID="{98F70023-B053-4C55-9F30-60E321188577}" presName="quad3" presStyleLbl="node1" presStyleIdx="2" presStyleCnt="4">
        <dgm:presLayoutVars>
          <dgm:chMax val="0"/>
          <dgm:chPref val="0"/>
          <dgm:bulletEnabled val="1"/>
        </dgm:presLayoutVars>
      </dgm:prSet>
      <dgm:spPr/>
    </dgm:pt>
    <dgm:pt modelId="{E03FFF53-8281-457C-91CE-487165FC31DC}" type="pres">
      <dgm:prSet presAssocID="{98F70023-B053-4C55-9F30-60E321188577}" presName="quad4" presStyleLbl="node1" presStyleIdx="3" presStyleCnt="4">
        <dgm:presLayoutVars>
          <dgm:chMax val="0"/>
          <dgm:chPref val="0"/>
          <dgm:bulletEnabled val="1"/>
        </dgm:presLayoutVars>
      </dgm:prSet>
      <dgm:spPr/>
    </dgm:pt>
  </dgm:ptLst>
  <dgm:cxnLst>
    <dgm:cxn modelId="{9C208B12-B9B5-4507-AD08-F83CF754555E}" type="presOf" srcId="{211E60DC-95D2-41B4-B0C6-E2F568E696C8}" destId="{E03FFF53-8281-457C-91CE-487165FC31DC}" srcOrd="0" destOrd="0" presId="urn:microsoft.com/office/officeart/2005/8/layout/matrix3"/>
    <dgm:cxn modelId="{A7A5212F-F51D-4941-AF83-6382A58F78C8}" srcId="{98F70023-B053-4C55-9F30-60E321188577}" destId="{4641B357-72C0-48A3-9AB6-2E0A9CEECF42}" srcOrd="1" destOrd="0" parTransId="{246D2750-4DA6-493A-90B6-7565EEDBBF2C}" sibTransId="{DFDE4DE2-3B3E-4FE0-8C53-EDCE12A624EA}"/>
    <dgm:cxn modelId="{EB2F553E-E6FD-444F-AB87-A3F4CFB81930}" srcId="{98F70023-B053-4C55-9F30-60E321188577}" destId="{211E60DC-95D2-41B4-B0C6-E2F568E696C8}" srcOrd="3" destOrd="0" parTransId="{3D9532F8-43B3-4761-8CDC-77D394186EB0}" sibTransId="{1757480C-EA94-4B0B-B445-AF639BC07DD9}"/>
    <dgm:cxn modelId="{93177B40-15C0-4300-B74D-C0926F051DAE}" srcId="{98F70023-B053-4C55-9F30-60E321188577}" destId="{1A929F51-2E54-4E0D-B7D5-4B6CA936C815}" srcOrd="0" destOrd="0" parTransId="{0966037C-1E9E-4FF1-9A0E-5AF47DE893B9}" sibTransId="{131523CD-3252-46F1-8449-8ABDD7D21DB1}"/>
    <dgm:cxn modelId="{F9586858-BC5E-49D4-9B2D-538E041A2438}" srcId="{98F70023-B053-4C55-9F30-60E321188577}" destId="{CAE7ECA0-9826-4392-A510-B393FD2309F7}" srcOrd="2" destOrd="0" parTransId="{A32952F4-1EA1-4601-AA9F-D6CCC3631005}" sibTransId="{83CCC8F8-14AD-4815-B30F-AA0BEB6C16FC}"/>
    <dgm:cxn modelId="{C09C718D-AD84-4E10-AD8F-72FD9A6EF6CF}" type="presOf" srcId="{4641B357-72C0-48A3-9AB6-2E0A9CEECF42}" destId="{83A5F63D-5199-4788-B507-4552F49300BE}" srcOrd="0" destOrd="0" presId="urn:microsoft.com/office/officeart/2005/8/layout/matrix3"/>
    <dgm:cxn modelId="{B45DFA9D-3B4A-4D9E-AAE1-3FB744E6DC18}" type="presOf" srcId="{CAE7ECA0-9826-4392-A510-B393FD2309F7}" destId="{FB078F1B-AF91-410D-A64E-DA8A76D2BAF4}" srcOrd="0" destOrd="0" presId="urn:microsoft.com/office/officeart/2005/8/layout/matrix3"/>
    <dgm:cxn modelId="{6F1328B6-AD6F-405F-8D89-38C58F67B3C3}" type="presOf" srcId="{1A929F51-2E54-4E0D-B7D5-4B6CA936C815}" destId="{EB9ED9E3-5CBD-4949-9FCD-30B9640F28C5}" srcOrd="0" destOrd="0" presId="urn:microsoft.com/office/officeart/2005/8/layout/matrix3"/>
    <dgm:cxn modelId="{E043EDDE-0E38-4530-AC95-6618E763072B}" type="presOf" srcId="{98F70023-B053-4C55-9F30-60E321188577}" destId="{D84612F0-D715-4AB1-B183-22983E35873B}" srcOrd="0" destOrd="0" presId="urn:microsoft.com/office/officeart/2005/8/layout/matrix3"/>
    <dgm:cxn modelId="{625C7FBF-A3C7-45BD-9BD1-6382E50DC8C7}" type="presParOf" srcId="{D84612F0-D715-4AB1-B183-22983E35873B}" destId="{3C8722D7-0F79-43F7-ABCD-08817B85014E}" srcOrd="0" destOrd="0" presId="urn:microsoft.com/office/officeart/2005/8/layout/matrix3"/>
    <dgm:cxn modelId="{F04DD02F-951B-4615-A1DC-0A783FEC7F17}" type="presParOf" srcId="{D84612F0-D715-4AB1-B183-22983E35873B}" destId="{EB9ED9E3-5CBD-4949-9FCD-30B9640F28C5}" srcOrd="1" destOrd="0" presId="urn:microsoft.com/office/officeart/2005/8/layout/matrix3"/>
    <dgm:cxn modelId="{627C2822-344D-4A38-A179-0C1C55B01C55}" type="presParOf" srcId="{D84612F0-D715-4AB1-B183-22983E35873B}" destId="{83A5F63D-5199-4788-B507-4552F49300BE}" srcOrd="2" destOrd="0" presId="urn:microsoft.com/office/officeart/2005/8/layout/matrix3"/>
    <dgm:cxn modelId="{24C79E54-771E-40BC-891E-F2BCFA70A785}" type="presParOf" srcId="{D84612F0-D715-4AB1-B183-22983E35873B}" destId="{FB078F1B-AF91-410D-A64E-DA8A76D2BAF4}" srcOrd="3" destOrd="0" presId="urn:microsoft.com/office/officeart/2005/8/layout/matrix3"/>
    <dgm:cxn modelId="{FD65BF4F-212D-4F05-9C15-2932038B5BD9}" type="presParOf" srcId="{D84612F0-D715-4AB1-B183-22983E35873B}" destId="{E03FFF53-8281-457C-91CE-487165FC31D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8D0D4D-AAA6-48C2-99CB-A0A214EAF36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4F8E94F9-017F-4A05-BE63-8ABE0D0855D9}">
      <dgm:prSet/>
      <dgm:spPr/>
      <dgm:t>
        <a:bodyPr/>
        <a:lstStyle/>
        <a:p>
          <a:r>
            <a:rPr lang="en-US"/>
            <a:t>Why is ATP the energy currency of cells?</a:t>
          </a:r>
        </a:p>
      </dgm:t>
    </dgm:pt>
    <dgm:pt modelId="{B7196EA3-3957-40AB-8106-9F358C86F56C}" type="parTrans" cxnId="{BF2FF0EA-3748-4138-B580-8B5A7FE35745}">
      <dgm:prSet/>
      <dgm:spPr/>
      <dgm:t>
        <a:bodyPr/>
        <a:lstStyle/>
        <a:p>
          <a:endParaRPr lang="en-US"/>
        </a:p>
      </dgm:t>
    </dgm:pt>
    <dgm:pt modelId="{8459AD87-2463-45E2-B932-E8749C62F650}" type="sibTrans" cxnId="{BF2FF0EA-3748-4138-B580-8B5A7FE35745}">
      <dgm:prSet/>
      <dgm:spPr/>
      <dgm:t>
        <a:bodyPr/>
        <a:lstStyle/>
        <a:p>
          <a:endParaRPr lang="en-US"/>
        </a:p>
      </dgm:t>
    </dgm:pt>
    <dgm:pt modelId="{33B3B1ED-D8AB-4705-A745-D016E5496350}">
      <dgm:prSet/>
      <dgm:spPr/>
      <dgm:t>
        <a:bodyPr/>
        <a:lstStyle/>
        <a:p>
          <a:r>
            <a:rPr lang="en-US"/>
            <a:t>Define the term </a:t>
          </a:r>
          <a:r>
            <a:rPr lang="en-US" u="sng"/>
            <a:t>metabolism</a:t>
          </a:r>
          <a:endParaRPr lang="en-US"/>
        </a:p>
      </dgm:t>
    </dgm:pt>
    <dgm:pt modelId="{EDAF3CC2-D238-4420-98EC-F991B6ED11E1}" type="parTrans" cxnId="{4516C2E9-DBA1-45E6-AE75-75C3E1EADF48}">
      <dgm:prSet/>
      <dgm:spPr/>
      <dgm:t>
        <a:bodyPr/>
        <a:lstStyle/>
        <a:p>
          <a:endParaRPr lang="en-US"/>
        </a:p>
      </dgm:t>
    </dgm:pt>
    <dgm:pt modelId="{932C8CC3-1053-4CF0-9FB7-3298FB5A87EA}" type="sibTrans" cxnId="{4516C2E9-DBA1-45E6-AE75-75C3E1EADF48}">
      <dgm:prSet/>
      <dgm:spPr/>
      <dgm:t>
        <a:bodyPr/>
        <a:lstStyle/>
        <a:p>
          <a:endParaRPr lang="en-US"/>
        </a:p>
      </dgm:t>
    </dgm:pt>
    <dgm:pt modelId="{80E02FAE-20FA-4924-8F40-37F817CD2CF0}">
      <dgm:prSet/>
      <dgm:spPr/>
      <dgm:t>
        <a:bodyPr/>
        <a:lstStyle/>
        <a:p>
          <a:r>
            <a:rPr lang="en-US"/>
            <a:t>What are the areas within a chloroplast?</a:t>
          </a:r>
        </a:p>
      </dgm:t>
    </dgm:pt>
    <dgm:pt modelId="{19CB53C4-C6D1-48A8-929C-CDF1E3289F60}" type="parTrans" cxnId="{EEF764AD-4F8E-4575-994F-406E50C7DDAA}">
      <dgm:prSet/>
      <dgm:spPr/>
      <dgm:t>
        <a:bodyPr/>
        <a:lstStyle/>
        <a:p>
          <a:endParaRPr lang="en-US"/>
        </a:p>
      </dgm:t>
    </dgm:pt>
    <dgm:pt modelId="{77E51BBD-3A83-4E18-A063-787C6EF48760}" type="sibTrans" cxnId="{EEF764AD-4F8E-4575-994F-406E50C7DDAA}">
      <dgm:prSet/>
      <dgm:spPr/>
      <dgm:t>
        <a:bodyPr/>
        <a:lstStyle/>
        <a:p>
          <a:endParaRPr lang="en-US"/>
        </a:p>
      </dgm:t>
    </dgm:pt>
    <dgm:pt modelId="{C2C5DFA6-DBBF-4080-A728-CD3B1515A4F1}">
      <dgm:prSet/>
      <dgm:spPr/>
      <dgm:t>
        <a:bodyPr/>
        <a:lstStyle/>
        <a:p>
          <a:r>
            <a:rPr lang="en-US"/>
            <a:t>What does </a:t>
          </a:r>
          <a:r>
            <a:rPr lang="en-US" i="1"/>
            <a:t>chlorophyll</a:t>
          </a:r>
          <a:r>
            <a:rPr lang="en-US"/>
            <a:t> do?</a:t>
          </a:r>
        </a:p>
      </dgm:t>
    </dgm:pt>
    <dgm:pt modelId="{7A3D17AD-49A2-449B-8FD1-78257E61A64F}" type="parTrans" cxnId="{625CDA0C-52FE-4499-BA0F-8F3827D90375}">
      <dgm:prSet/>
      <dgm:spPr/>
      <dgm:t>
        <a:bodyPr/>
        <a:lstStyle/>
        <a:p>
          <a:endParaRPr lang="en-US"/>
        </a:p>
      </dgm:t>
    </dgm:pt>
    <dgm:pt modelId="{039708EF-14CA-4F75-85C5-0ADC6562C7BB}" type="sibTrans" cxnId="{625CDA0C-52FE-4499-BA0F-8F3827D90375}">
      <dgm:prSet/>
      <dgm:spPr/>
      <dgm:t>
        <a:bodyPr/>
        <a:lstStyle/>
        <a:p>
          <a:endParaRPr lang="en-US"/>
        </a:p>
      </dgm:t>
    </dgm:pt>
    <dgm:pt modelId="{20F564E7-AB13-4FA7-825D-3E6A22FF3055}" type="pres">
      <dgm:prSet presAssocID="{558D0D4D-AAA6-48C2-99CB-A0A214EAF369}" presName="diagram" presStyleCnt="0">
        <dgm:presLayoutVars>
          <dgm:dir/>
          <dgm:resizeHandles val="exact"/>
        </dgm:presLayoutVars>
      </dgm:prSet>
      <dgm:spPr/>
    </dgm:pt>
    <dgm:pt modelId="{C616191F-3541-4F74-853D-99055513ABDD}" type="pres">
      <dgm:prSet presAssocID="{4F8E94F9-017F-4A05-BE63-8ABE0D0855D9}" presName="node" presStyleLbl="node1" presStyleIdx="0" presStyleCnt="4">
        <dgm:presLayoutVars>
          <dgm:bulletEnabled val="1"/>
        </dgm:presLayoutVars>
      </dgm:prSet>
      <dgm:spPr/>
    </dgm:pt>
    <dgm:pt modelId="{F6372E4E-CB9E-43F7-9540-D10F6E896B4C}" type="pres">
      <dgm:prSet presAssocID="{8459AD87-2463-45E2-B932-E8749C62F650}" presName="sibTrans" presStyleCnt="0"/>
      <dgm:spPr/>
    </dgm:pt>
    <dgm:pt modelId="{4BD287E3-DFD2-4CE5-A18D-C32E14853A73}" type="pres">
      <dgm:prSet presAssocID="{33B3B1ED-D8AB-4705-A745-D016E5496350}" presName="node" presStyleLbl="node1" presStyleIdx="1" presStyleCnt="4">
        <dgm:presLayoutVars>
          <dgm:bulletEnabled val="1"/>
        </dgm:presLayoutVars>
      </dgm:prSet>
      <dgm:spPr/>
    </dgm:pt>
    <dgm:pt modelId="{1C926868-07DC-4346-916A-CBF4907FE270}" type="pres">
      <dgm:prSet presAssocID="{932C8CC3-1053-4CF0-9FB7-3298FB5A87EA}" presName="sibTrans" presStyleCnt="0"/>
      <dgm:spPr/>
    </dgm:pt>
    <dgm:pt modelId="{C1E455C1-327F-402B-8144-6A0855A00112}" type="pres">
      <dgm:prSet presAssocID="{80E02FAE-20FA-4924-8F40-37F817CD2CF0}" presName="node" presStyleLbl="node1" presStyleIdx="2" presStyleCnt="4">
        <dgm:presLayoutVars>
          <dgm:bulletEnabled val="1"/>
        </dgm:presLayoutVars>
      </dgm:prSet>
      <dgm:spPr/>
    </dgm:pt>
    <dgm:pt modelId="{51A303C1-C2F4-4731-AE4D-F76CA17A0274}" type="pres">
      <dgm:prSet presAssocID="{77E51BBD-3A83-4E18-A063-787C6EF48760}" presName="sibTrans" presStyleCnt="0"/>
      <dgm:spPr/>
    </dgm:pt>
    <dgm:pt modelId="{DC657401-608C-4065-AE63-0EB2AF429BBB}" type="pres">
      <dgm:prSet presAssocID="{C2C5DFA6-DBBF-4080-A728-CD3B1515A4F1}" presName="node" presStyleLbl="node1" presStyleIdx="3" presStyleCnt="4">
        <dgm:presLayoutVars>
          <dgm:bulletEnabled val="1"/>
        </dgm:presLayoutVars>
      </dgm:prSet>
      <dgm:spPr/>
    </dgm:pt>
  </dgm:ptLst>
  <dgm:cxnLst>
    <dgm:cxn modelId="{E080D008-B93B-40DD-9FDD-09EDDB0E15CE}" type="presOf" srcId="{558D0D4D-AAA6-48C2-99CB-A0A214EAF369}" destId="{20F564E7-AB13-4FA7-825D-3E6A22FF3055}" srcOrd="0" destOrd="0" presId="urn:microsoft.com/office/officeart/2005/8/layout/default"/>
    <dgm:cxn modelId="{625CDA0C-52FE-4499-BA0F-8F3827D90375}" srcId="{558D0D4D-AAA6-48C2-99CB-A0A214EAF369}" destId="{C2C5DFA6-DBBF-4080-A728-CD3B1515A4F1}" srcOrd="3" destOrd="0" parTransId="{7A3D17AD-49A2-449B-8FD1-78257E61A64F}" sibTransId="{039708EF-14CA-4F75-85C5-0ADC6562C7BB}"/>
    <dgm:cxn modelId="{F19F4424-1E58-4A0E-8480-C8ED2B26B00A}" type="presOf" srcId="{C2C5DFA6-DBBF-4080-A728-CD3B1515A4F1}" destId="{DC657401-608C-4065-AE63-0EB2AF429BBB}" srcOrd="0" destOrd="0" presId="urn:microsoft.com/office/officeart/2005/8/layout/default"/>
    <dgm:cxn modelId="{06C9EB82-A277-4079-88FA-6F7E962E9CD7}" type="presOf" srcId="{33B3B1ED-D8AB-4705-A745-D016E5496350}" destId="{4BD287E3-DFD2-4CE5-A18D-C32E14853A73}" srcOrd="0" destOrd="0" presId="urn:microsoft.com/office/officeart/2005/8/layout/default"/>
    <dgm:cxn modelId="{F5EB089C-5D81-4ED6-9B04-298801343AA5}" type="presOf" srcId="{4F8E94F9-017F-4A05-BE63-8ABE0D0855D9}" destId="{C616191F-3541-4F74-853D-99055513ABDD}" srcOrd="0" destOrd="0" presId="urn:microsoft.com/office/officeart/2005/8/layout/default"/>
    <dgm:cxn modelId="{1F86F39E-15AD-4D28-9DB9-F5C03F2329BB}" type="presOf" srcId="{80E02FAE-20FA-4924-8F40-37F817CD2CF0}" destId="{C1E455C1-327F-402B-8144-6A0855A00112}" srcOrd="0" destOrd="0" presId="urn:microsoft.com/office/officeart/2005/8/layout/default"/>
    <dgm:cxn modelId="{EEF764AD-4F8E-4575-994F-406E50C7DDAA}" srcId="{558D0D4D-AAA6-48C2-99CB-A0A214EAF369}" destId="{80E02FAE-20FA-4924-8F40-37F817CD2CF0}" srcOrd="2" destOrd="0" parTransId="{19CB53C4-C6D1-48A8-929C-CDF1E3289F60}" sibTransId="{77E51BBD-3A83-4E18-A063-787C6EF48760}"/>
    <dgm:cxn modelId="{4516C2E9-DBA1-45E6-AE75-75C3E1EADF48}" srcId="{558D0D4D-AAA6-48C2-99CB-A0A214EAF369}" destId="{33B3B1ED-D8AB-4705-A745-D016E5496350}" srcOrd="1" destOrd="0" parTransId="{EDAF3CC2-D238-4420-98EC-F991B6ED11E1}" sibTransId="{932C8CC3-1053-4CF0-9FB7-3298FB5A87EA}"/>
    <dgm:cxn modelId="{BF2FF0EA-3748-4138-B580-8B5A7FE35745}" srcId="{558D0D4D-AAA6-48C2-99CB-A0A214EAF369}" destId="{4F8E94F9-017F-4A05-BE63-8ABE0D0855D9}" srcOrd="0" destOrd="0" parTransId="{B7196EA3-3957-40AB-8106-9F358C86F56C}" sibTransId="{8459AD87-2463-45E2-B932-E8749C62F650}"/>
    <dgm:cxn modelId="{4854DDED-C05A-4673-9EF7-92635F72F0EA}" type="presParOf" srcId="{20F564E7-AB13-4FA7-825D-3E6A22FF3055}" destId="{C616191F-3541-4F74-853D-99055513ABDD}" srcOrd="0" destOrd="0" presId="urn:microsoft.com/office/officeart/2005/8/layout/default"/>
    <dgm:cxn modelId="{D6C98319-009A-42C2-8537-CD1AA68341F6}" type="presParOf" srcId="{20F564E7-AB13-4FA7-825D-3E6A22FF3055}" destId="{F6372E4E-CB9E-43F7-9540-D10F6E896B4C}" srcOrd="1" destOrd="0" presId="urn:microsoft.com/office/officeart/2005/8/layout/default"/>
    <dgm:cxn modelId="{B26EF334-4AEA-40B5-928A-3CAEAF301B1B}" type="presParOf" srcId="{20F564E7-AB13-4FA7-825D-3E6A22FF3055}" destId="{4BD287E3-DFD2-4CE5-A18D-C32E14853A73}" srcOrd="2" destOrd="0" presId="urn:microsoft.com/office/officeart/2005/8/layout/default"/>
    <dgm:cxn modelId="{E655485A-E20A-4DAE-883C-12E8A3F69EFA}" type="presParOf" srcId="{20F564E7-AB13-4FA7-825D-3E6A22FF3055}" destId="{1C926868-07DC-4346-916A-CBF4907FE270}" srcOrd="3" destOrd="0" presId="urn:microsoft.com/office/officeart/2005/8/layout/default"/>
    <dgm:cxn modelId="{64A80386-2E61-45F4-B4A3-46A29EDC5A0B}" type="presParOf" srcId="{20F564E7-AB13-4FA7-825D-3E6A22FF3055}" destId="{C1E455C1-327F-402B-8144-6A0855A00112}" srcOrd="4" destOrd="0" presId="urn:microsoft.com/office/officeart/2005/8/layout/default"/>
    <dgm:cxn modelId="{A03E0D03-76CC-4439-98E1-6AE04FF8E7DA}" type="presParOf" srcId="{20F564E7-AB13-4FA7-825D-3E6A22FF3055}" destId="{51A303C1-C2F4-4731-AE4D-F76CA17A0274}" srcOrd="5" destOrd="0" presId="urn:microsoft.com/office/officeart/2005/8/layout/default"/>
    <dgm:cxn modelId="{A9D90E3C-245F-410F-8C28-AAC7256CCB66}" type="presParOf" srcId="{20F564E7-AB13-4FA7-825D-3E6A22FF3055}" destId="{DC657401-608C-4065-AE63-0EB2AF429BB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23C591-B29A-4D8C-A60F-83C9D640065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2592A39-5C65-47E1-8C28-FDF8B591CE2E}">
      <dgm:prSet/>
      <dgm:spPr/>
      <dgm:t>
        <a:bodyPr/>
        <a:lstStyle/>
        <a:p>
          <a:r>
            <a:rPr lang="en-US"/>
            <a:t>Plants produce structural and metabolic substances for their own use.</a:t>
          </a:r>
        </a:p>
      </dgm:t>
    </dgm:pt>
    <dgm:pt modelId="{67E272F9-7161-4898-A276-2909614E85D3}" type="parTrans" cxnId="{A1C04B27-E41E-4C5B-9F87-1868050247E4}">
      <dgm:prSet/>
      <dgm:spPr/>
      <dgm:t>
        <a:bodyPr/>
        <a:lstStyle/>
        <a:p>
          <a:endParaRPr lang="en-US"/>
        </a:p>
      </dgm:t>
    </dgm:pt>
    <dgm:pt modelId="{CFE9AC24-82CB-4943-9C74-7B1CD2D13A9C}" type="sibTrans" cxnId="{A1C04B27-E41E-4C5B-9F87-1868050247E4}">
      <dgm:prSet/>
      <dgm:spPr/>
      <dgm:t>
        <a:bodyPr/>
        <a:lstStyle/>
        <a:p>
          <a:endParaRPr lang="en-US"/>
        </a:p>
      </dgm:t>
    </dgm:pt>
    <dgm:pt modelId="{8D6A421D-4C27-451E-A625-2A8522618F01}">
      <dgm:prSet/>
      <dgm:spPr/>
      <dgm:t>
        <a:bodyPr/>
        <a:lstStyle/>
        <a:p>
          <a:r>
            <a:rPr lang="en-US"/>
            <a:t>Humans have also found ways to take advantage of these properties</a:t>
          </a:r>
        </a:p>
      </dgm:t>
    </dgm:pt>
    <dgm:pt modelId="{F2124B54-0B3F-4AFF-873A-C133A8BD5605}" type="parTrans" cxnId="{6038F92D-C85D-4C84-A7EE-CC56D9351828}">
      <dgm:prSet/>
      <dgm:spPr/>
      <dgm:t>
        <a:bodyPr/>
        <a:lstStyle/>
        <a:p>
          <a:endParaRPr lang="en-US"/>
        </a:p>
      </dgm:t>
    </dgm:pt>
    <dgm:pt modelId="{1A4DD86F-0272-4E53-AFC3-1FCF5B4C1313}" type="sibTrans" cxnId="{6038F92D-C85D-4C84-A7EE-CC56D9351828}">
      <dgm:prSet/>
      <dgm:spPr/>
      <dgm:t>
        <a:bodyPr/>
        <a:lstStyle/>
        <a:p>
          <a:endParaRPr lang="en-US"/>
        </a:p>
      </dgm:t>
    </dgm:pt>
    <dgm:pt modelId="{4B2BB2BD-9DF1-4D15-BE7E-18836C84B314}" type="pres">
      <dgm:prSet presAssocID="{9923C591-B29A-4D8C-A60F-83C9D6400656}" presName="root" presStyleCnt="0">
        <dgm:presLayoutVars>
          <dgm:dir/>
          <dgm:resizeHandles val="exact"/>
        </dgm:presLayoutVars>
      </dgm:prSet>
      <dgm:spPr/>
    </dgm:pt>
    <dgm:pt modelId="{0067D68A-05F0-46A4-8595-B451745D2DE8}" type="pres">
      <dgm:prSet presAssocID="{A2592A39-5C65-47E1-8C28-FDF8B591CE2E}" presName="compNode" presStyleCnt="0"/>
      <dgm:spPr/>
    </dgm:pt>
    <dgm:pt modelId="{14346409-BFF8-4D2C-BA43-B5597B5FE0C4}" type="pres">
      <dgm:prSet presAssocID="{A2592A39-5C65-47E1-8C28-FDF8B591CE2E}" presName="bgRect" presStyleLbl="bgShp" presStyleIdx="0" presStyleCnt="2"/>
      <dgm:spPr/>
    </dgm:pt>
    <dgm:pt modelId="{C3065363-AA93-4B2D-8EFC-C217A6D6746E}" type="pres">
      <dgm:prSet presAssocID="{A2592A39-5C65-47E1-8C28-FDF8B591CE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cculent"/>
        </a:ext>
      </dgm:extLst>
    </dgm:pt>
    <dgm:pt modelId="{78A8B150-0325-4A40-8EED-5C1C6EDADDAC}" type="pres">
      <dgm:prSet presAssocID="{A2592A39-5C65-47E1-8C28-FDF8B591CE2E}" presName="spaceRect" presStyleCnt="0"/>
      <dgm:spPr/>
    </dgm:pt>
    <dgm:pt modelId="{6FBB25B8-2592-4EE5-AA89-6B2EFB8E0933}" type="pres">
      <dgm:prSet presAssocID="{A2592A39-5C65-47E1-8C28-FDF8B591CE2E}" presName="parTx" presStyleLbl="revTx" presStyleIdx="0" presStyleCnt="2">
        <dgm:presLayoutVars>
          <dgm:chMax val="0"/>
          <dgm:chPref val="0"/>
        </dgm:presLayoutVars>
      </dgm:prSet>
      <dgm:spPr/>
    </dgm:pt>
    <dgm:pt modelId="{1087D050-DD01-427B-951C-D23EC63071BB}" type="pres">
      <dgm:prSet presAssocID="{CFE9AC24-82CB-4943-9C74-7B1CD2D13A9C}" presName="sibTrans" presStyleCnt="0"/>
      <dgm:spPr/>
    </dgm:pt>
    <dgm:pt modelId="{57407B5D-B32A-4A19-ACDB-41FD17FEED14}" type="pres">
      <dgm:prSet presAssocID="{8D6A421D-4C27-451E-A625-2A8522618F01}" presName="compNode" presStyleCnt="0"/>
      <dgm:spPr/>
    </dgm:pt>
    <dgm:pt modelId="{551EB77A-11FA-401B-A268-EC6D88B5F166}" type="pres">
      <dgm:prSet presAssocID="{8D6A421D-4C27-451E-A625-2A8522618F01}" presName="bgRect" presStyleLbl="bgShp" presStyleIdx="1" presStyleCnt="2"/>
      <dgm:spPr/>
    </dgm:pt>
    <dgm:pt modelId="{6B832F12-4D5D-4CA4-AC14-4E6A8DCAF10E}" type="pres">
      <dgm:prSet presAssocID="{8D6A421D-4C27-451E-A625-2A8522618F0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7576299F-BD06-4140-BF05-F3835477BA56}" type="pres">
      <dgm:prSet presAssocID="{8D6A421D-4C27-451E-A625-2A8522618F01}" presName="spaceRect" presStyleCnt="0"/>
      <dgm:spPr/>
    </dgm:pt>
    <dgm:pt modelId="{D2E6EA07-999C-441C-A2EE-834FD22CF902}" type="pres">
      <dgm:prSet presAssocID="{8D6A421D-4C27-451E-A625-2A8522618F01}" presName="parTx" presStyleLbl="revTx" presStyleIdx="1" presStyleCnt="2">
        <dgm:presLayoutVars>
          <dgm:chMax val="0"/>
          <dgm:chPref val="0"/>
        </dgm:presLayoutVars>
      </dgm:prSet>
      <dgm:spPr/>
    </dgm:pt>
  </dgm:ptLst>
  <dgm:cxnLst>
    <dgm:cxn modelId="{A1C04B27-E41E-4C5B-9F87-1868050247E4}" srcId="{9923C591-B29A-4D8C-A60F-83C9D6400656}" destId="{A2592A39-5C65-47E1-8C28-FDF8B591CE2E}" srcOrd="0" destOrd="0" parTransId="{67E272F9-7161-4898-A276-2909614E85D3}" sibTransId="{CFE9AC24-82CB-4943-9C74-7B1CD2D13A9C}"/>
    <dgm:cxn modelId="{6038F92D-C85D-4C84-A7EE-CC56D9351828}" srcId="{9923C591-B29A-4D8C-A60F-83C9D6400656}" destId="{8D6A421D-4C27-451E-A625-2A8522618F01}" srcOrd="1" destOrd="0" parTransId="{F2124B54-0B3F-4AFF-873A-C133A8BD5605}" sibTransId="{1A4DD86F-0272-4E53-AFC3-1FCF5B4C1313}"/>
    <dgm:cxn modelId="{EB97833A-4742-44C8-BA3A-25AF28FF5587}" type="presOf" srcId="{A2592A39-5C65-47E1-8C28-FDF8B591CE2E}" destId="{6FBB25B8-2592-4EE5-AA89-6B2EFB8E0933}" srcOrd="0" destOrd="0" presId="urn:microsoft.com/office/officeart/2018/2/layout/IconVerticalSolidList"/>
    <dgm:cxn modelId="{55FD5DED-5B81-495F-BEF3-897FE5FA9137}" type="presOf" srcId="{9923C591-B29A-4D8C-A60F-83C9D6400656}" destId="{4B2BB2BD-9DF1-4D15-BE7E-18836C84B314}" srcOrd="0" destOrd="0" presId="urn:microsoft.com/office/officeart/2018/2/layout/IconVerticalSolidList"/>
    <dgm:cxn modelId="{8CF85CFE-7E0A-4297-BD49-D2779FD610B1}" type="presOf" srcId="{8D6A421D-4C27-451E-A625-2A8522618F01}" destId="{D2E6EA07-999C-441C-A2EE-834FD22CF902}" srcOrd="0" destOrd="0" presId="urn:microsoft.com/office/officeart/2018/2/layout/IconVerticalSolidList"/>
    <dgm:cxn modelId="{12708DB0-2850-49C7-B54F-06A7483F005E}" type="presParOf" srcId="{4B2BB2BD-9DF1-4D15-BE7E-18836C84B314}" destId="{0067D68A-05F0-46A4-8595-B451745D2DE8}" srcOrd="0" destOrd="0" presId="urn:microsoft.com/office/officeart/2018/2/layout/IconVerticalSolidList"/>
    <dgm:cxn modelId="{E61E498B-9AD2-4BBE-BB06-69D8242E93F1}" type="presParOf" srcId="{0067D68A-05F0-46A4-8595-B451745D2DE8}" destId="{14346409-BFF8-4D2C-BA43-B5597B5FE0C4}" srcOrd="0" destOrd="0" presId="urn:microsoft.com/office/officeart/2018/2/layout/IconVerticalSolidList"/>
    <dgm:cxn modelId="{62A8C58C-43A4-498E-960E-EE3470D5EF07}" type="presParOf" srcId="{0067D68A-05F0-46A4-8595-B451745D2DE8}" destId="{C3065363-AA93-4B2D-8EFC-C217A6D6746E}" srcOrd="1" destOrd="0" presId="urn:microsoft.com/office/officeart/2018/2/layout/IconVerticalSolidList"/>
    <dgm:cxn modelId="{F6BEBEA6-88FD-4D4E-B0F5-13D7DE73A96E}" type="presParOf" srcId="{0067D68A-05F0-46A4-8595-B451745D2DE8}" destId="{78A8B150-0325-4A40-8EED-5C1C6EDADDAC}" srcOrd="2" destOrd="0" presId="urn:microsoft.com/office/officeart/2018/2/layout/IconVerticalSolidList"/>
    <dgm:cxn modelId="{3F6AFBB4-C260-4A66-8538-E5D40F749408}" type="presParOf" srcId="{0067D68A-05F0-46A4-8595-B451745D2DE8}" destId="{6FBB25B8-2592-4EE5-AA89-6B2EFB8E0933}" srcOrd="3" destOrd="0" presId="urn:microsoft.com/office/officeart/2018/2/layout/IconVerticalSolidList"/>
    <dgm:cxn modelId="{CC4EFCAA-ADA2-4677-8043-8F825B839F8B}" type="presParOf" srcId="{4B2BB2BD-9DF1-4D15-BE7E-18836C84B314}" destId="{1087D050-DD01-427B-951C-D23EC63071BB}" srcOrd="1" destOrd="0" presId="urn:microsoft.com/office/officeart/2018/2/layout/IconVerticalSolidList"/>
    <dgm:cxn modelId="{DE7FEDF6-B119-434A-9F45-0762F711A951}" type="presParOf" srcId="{4B2BB2BD-9DF1-4D15-BE7E-18836C84B314}" destId="{57407B5D-B32A-4A19-ACDB-41FD17FEED14}" srcOrd="2" destOrd="0" presId="urn:microsoft.com/office/officeart/2018/2/layout/IconVerticalSolidList"/>
    <dgm:cxn modelId="{CB32EFD4-5615-4B78-8D9F-1FD98DB8A166}" type="presParOf" srcId="{57407B5D-B32A-4A19-ACDB-41FD17FEED14}" destId="{551EB77A-11FA-401B-A268-EC6D88B5F166}" srcOrd="0" destOrd="0" presId="urn:microsoft.com/office/officeart/2018/2/layout/IconVerticalSolidList"/>
    <dgm:cxn modelId="{A575532B-1C5E-4636-9366-46F986387801}" type="presParOf" srcId="{57407B5D-B32A-4A19-ACDB-41FD17FEED14}" destId="{6B832F12-4D5D-4CA4-AC14-4E6A8DCAF10E}" srcOrd="1" destOrd="0" presId="urn:microsoft.com/office/officeart/2018/2/layout/IconVerticalSolidList"/>
    <dgm:cxn modelId="{A900482E-DABC-4477-98C0-773228C2ADEC}" type="presParOf" srcId="{57407B5D-B32A-4A19-ACDB-41FD17FEED14}" destId="{7576299F-BD06-4140-BF05-F3835477BA56}" srcOrd="2" destOrd="0" presId="urn:microsoft.com/office/officeart/2018/2/layout/IconVerticalSolidList"/>
    <dgm:cxn modelId="{ADAECB51-EDC3-43DE-8426-F2B764013507}" type="presParOf" srcId="{57407B5D-B32A-4A19-ACDB-41FD17FEED14}" destId="{D2E6EA07-999C-441C-A2EE-834FD22CF9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65456-2232-443B-A396-1527C617FE16}">
      <dsp:nvSpPr>
        <dsp:cNvPr id="0" name=""/>
        <dsp:cNvSpPr/>
      </dsp:nvSpPr>
      <dsp:spPr>
        <a:xfrm>
          <a:off x="0" y="453941"/>
          <a:ext cx="6036378" cy="27972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8490" tIns="499872" rIns="46849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Capturing and converting light energy from the sun</a:t>
          </a:r>
        </a:p>
        <a:p>
          <a:pPr marL="228600" lvl="1" indent="-228600" algn="l" defTabSz="1066800">
            <a:lnSpc>
              <a:spcPct val="90000"/>
            </a:lnSpc>
            <a:spcBef>
              <a:spcPct val="0"/>
            </a:spcBef>
            <a:spcAft>
              <a:spcPct val="15000"/>
            </a:spcAft>
            <a:buChar char="•"/>
          </a:pPr>
          <a:r>
            <a:rPr lang="en-US" sz="2400" kern="1200" dirty="0"/>
            <a:t>Main product is carbohydrates which can be used or stored as fats or converted to starch</a:t>
          </a:r>
        </a:p>
        <a:p>
          <a:pPr marL="228600" lvl="1" indent="-228600" algn="l" defTabSz="1066800">
            <a:lnSpc>
              <a:spcPct val="90000"/>
            </a:lnSpc>
            <a:spcBef>
              <a:spcPct val="0"/>
            </a:spcBef>
            <a:spcAft>
              <a:spcPct val="15000"/>
            </a:spcAft>
            <a:buChar char="•"/>
          </a:pPr>
          <a:r>
            <a:rPr lang="en-US" sz="2400" kern="1200"/>
            <a:t>Bi products are oxygen, ATP and heat</a:t>
          </a:r>
        </a:p>
      </dsp:txBody>
      <dsp:txXfrm>
        <a:off x="0" y="453941"/>
        <a:ext cx="6036378" cy="2797200"/>
      </dsp:txXfrm>
    </dsp:sp>
    <dsp:sp modelId="{2A949FBB-77F2-4BEF-A290-0AAF9EB63405}">
      <dsp:nvSpPr>
        <dsp:cNvPr id="0" name=""/>
        <dsp:cNvSpPr/>
      </dsp:nvSpPr>
      <dsp:spPr>
        <a:xfrm>
          <a:off x="301818" y="99701"/>
          <a:ext cx="4225464"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713" tIns="0" rIns="159713" bIns="0" numCol="1" spcCol="1270" anchor="ctr" anchorCtr="0">
          <a:noAutofit/>
        </a:bodyPr>
        <a:lstStyle/>
        <a:p>
          <a:pPr marL="0" lvl="0" indent="0" algn="l" defTabSz="1066800">
            <a:lnSpc>
              <a:spcPct val="90000"/>
            </a:lnSpc>
            <a:spcBef>
              <a:spcPct val="0"/>
            </a:spcBef>
            <a:spcAft>
              <a:spcPct val="35000"/>
            </a:spcAft>
            <a:buNone/>
          </a:pPr>
          <a:r>
            <a:rPr lang="en-US" sz="2400" kern="1200"/>
            <a:t>Photosynthesis</a:t>
          </a:r>
        </a:p>
      </dsp:txBody>
      <dsp:txXfrm>
        <a:off x="336403" y="134286"/>
        <a:ext cx="4156294" cy="639310"/>
      </dsp:txXfrm>
    </dsp:sp>
    <dsp:sp modelId="{59B68C37-166D-4B7D-9B66-1CBAFBE37D2A}">
      <dsp:nvSpPr>
        <dsp:cNvPr id="0" name=""/>
        <dsp:cNvSpPr/>
      </dsp:nvSpPr>
      <dsp:spPr>
        <a:xfrm>
          <a:off x="0" y="3734982"/>
          <a:ext cx="6036378" cy="1738800"/>
        </a:xfrm>
        <a:prstGeom prst="rect">
          <a:avLst/>
        </a:prstGeom>
        <a:solidFill>
          <a:schemeClr val="lt1">
            <a:alpha val="90000"/>
            <a:hueOff val="0"/>
            <a:satOff val="0"/>
            <a:lumOff val="0"/>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8490" tIns="499872" rIns="46849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Releasing stored energy</a:t>
          </a:r>
        </a:p>
        <a:p>
          <a:pPr marL="228600" lvl="1" indent="-228600" algn="l" defTabSz="1066800">
            <a:lnSpc>
              <a:spcPct val="90000"/>
            </a:lnSpc>
            <a:spcBef>
              <a:spcPct val="0"/>
            </a:spcBef>
            <a:spcAft>
              <a:spcPct val="15000"/>
            </a:spcAft>
            <a:buChar char="•"/>
          </a:pPr>
          <a:r>
            <a:rPr lang="en-US" sz="2400" kern="1200"/>
            <a:t>ATP is the source of energy for cellular activities</a:t>
          </a:r>
        </a:p>
      </dsp:txBody>
      <dsp:txXfrm>
        <a:off x="0" y="3734982"/>
        <a:ext cx="6036378" cy="1738800"/>
      </dsp:txXfrm>
    </dsp:sp>
    <dsp:sp modelId="{A7B9DD4E-34F4-4231-B696-BFA2CE37809D}">
      <dsp:nvSpPr>
        <dsp:cNvPr id="0" name=""/>
        <dsp:cNvSpPr/>
      </dsp:nvSpPr>
      <dsp:spPr>
        <a:xfrm>
          <a:off x="301818" y="3380742"/>
          <a:ext cx="4225464" cy="70848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713" tIns="0" rIns="159713" bIns="0" numCol="1" spcCol="1270" anchor="ctr" anchorCtr="0">
          <a:noAutofit/>
        </a:bodyPr>
        <a:lstStyle/>
        <a:p>
          <a:pPr marL="0" lvl="0" indent="0" algn="l" defTabSz="1066800">
            <a:lnSpc>
              <a:spcPct val="90000"/>
            </a:lnSpc>
            <a:spcBef>
              <a:spcPct val="0"/>
            </a:spcBef>
            <a:spcAft>
              <a:spcPct val="35000"/>
            </a:spcAft>
            <a:buNone/>
          </a:pPr>
          <a:r>
            <a:rPr lang="en-US" sz="2400" kern="1200"/>
            <a:t>Cellular Respiration</a:t>
          </a:r>
        </a:p>
      </dsp:txBody>
      <dsp:txXfrm>
        <a:off x="336403" y="3415327"/>
        <a:ext cx="4156294"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EAA3A-7300-4531-A96E-FABBD69061AE}">
      <dsp:nvSpPr>
        <dsp:cNvPr id="0" name=""/>
        <dsp:cNvSpPr/>
      </dsp:nvSpPr>
      <dsp:spPr>
        <a:xfrm>
          <a:off x="0" y="545"/>
          <a:ext cx="483895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5B9C2-1E81-400F-BE65-720CBD47AA0C}">
      <dsp:nvSpPr>
        <dsp:cNvPr id="0" name=""/>
        <dsp:cNvSpPr/>
      </dsp:nvSpPr>
      <dsp:spPr>
        <a:xfrm>
          <a:off x="0" y="545"/>
          <a:ext cx="4838958"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Poison</a:t>
          </a:r>
        </a:p>
      </dsp:txBody>
      <dsp:txXfrm>
        <a:off x="0" y="545"/>
        <a:ext cx="4838958" cy="638113"/>
      </dsp:txXfrm>
    </dsp:sp>
    <dsp:sp modelId="{EE5D48BA-979C-4273-B46D-933BF6FAC9C1}">
      <dsp:nvSpPr>
        <dsp:cNvPr id="0" name=""/>
        <dsp:cNvSpPr/>
      </dsp:nvSpPr>
      <dsp:spPr>
        <a:xfrm>
          <a:off x="0" y="638659"/>
          <a:ext cx="4838958" cy="0"/>
        </a:xfrm>
        <a:prstGeom prst="line">
          <a:avLst/>
        </a:prstGeom>
        <a:solidFill>
          <a:schemeClr val="accent2">
            <a:hueOff val="229753"/>
            <a:satOff val="4301"/>
            <a:lumOff val="-261"/>
            <a:alphaOff val="0"/>
          </a:schemeClr>
        </a:solidFill>
        <a:ln w="19050" cap="flat" cmpd="sng" algn="ctr">
          <a:solidFill>
            <a:schemeClr val="accent2">
              <a:hueOff val="229753"/>
              <a:satOff val="4301"/>
              <a:lumOff val="-2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5DE51-6062-4856-817A-844CD6CF1F57}">
      <dsp:nvSpPr>
        <dsp:cNvPr id="0" name=""/>
        <dsp:cNvSpPr/>
      </dsp:nvSpPr>
      <dsp:spPr>
        <a:xfrm>
          <a:off x="0" y="638659"/>
          <a:ext cx="4838958"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Fragrance</a:t>
          </a:r>
        </a:p>
      </dsp:txBody>
      <dsp:txXfrm>
        <a:off x="0" y="638659"/>
        <a:ext cx="4838958" cy="638113"/>
      </dsp:txXfrm>
    </dsp:sp>
    <dsp:sp modelId="{E2895AC1-8510-49D5-B0FE-2C11DA810207}">
      <dsp:nvSpPr>
        <dsp:cNvPr id="0" name=""/>
        <dsp:cNvSpPr/>
      </dsp:nvSpPr>
      <dsp:spPr>
        <a:xfrm>
          <a:off x="0" y="1276772"/>
          <a:ext cx="4838958" cy="0"/>
        </a:xfrm>
        <a:prstGeom prst="line">
          <a:avLst/>
        </a:prstGeom>
        <a:solidFill>
          <a:schemeClr val="accent2">
            <a:hueOff val="459506"/>
            <a:satOff val="8602"/>
            <a:lumOff val="-523"/>
            <a:alphaOff val="0"/>
          </a:schemeClr>
        </a:solidFill>
        <a:ln w="19050" cap="flat" cmpd="sng" algn="ctr">
          <a:solidFill>
            <a:schemeClr val="accent2">
              <a:hueOff val="459506"/>
              <a:satOff val="8602"/>
              <a:lumOff val="-5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536D3-E079-44B3-A05E-BABB619E9F46}">
      <dsp:nvSpPr>
        <dsp:cNvPr id="0" name=""/>
        <dsp:cNvSpPr/>
      </dsp:nvSpPr>
      <dsp:spPr>
        <a:xfrm>
          <a:off x="0" y="1276772"/>
          <a:ext cx="4838958"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Protein</a:t>
          </a:r>
        </a:p>
      </dsp:txBody>
      <dsp:txXfrm>
        <a:off x="0" y="1276772"/>
        <a:ext cx="4838958" cy="638113"/>
      </dsp:txXfrm>
    </dsp:sp>
    <dsp:sp modelId="{10733904-8303-492A-BEEA-E83CB535E35D}">
      <dsp:nvSpPr>
        <dsp:cNvPr id="0" name=""/>
        <dsp:cNvSpPr/>
      </dsp:nvSpPr>
      <dsp:spPr>
        <a:xfrm>
          <a:off x="0" y="1914886"/>
          <a:ext cx="4838958" cy="0"/>
        </a:xfrm>
        <a:prstGeom prst="line">
          <a:avLst/>
        </a:prstGeom>
        <a:solidFill>
          <a:schemeClr val="accent2">
            <a:hueOff val="689259"/>
            <a:satOff val="12903"/>
            <a:lumOff val="-784"/>
            <a:alphaOff val="0"/>
          </a:schemeClr>
        </a:solidFill>
        <a:ln w="19050" cap="flat" cmpd="sng" algn="ctr">
          <a:solidFill>
            <a:schemeClr val="accent2">
              <a:hueOff val="689259"/>
              <a:satOff val="1290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691AA1-507A-47ED-9B9E-9681854A0446}">
      <dsp:nvSpPr>
        <dsp:cNvPr id="0" name=""/>
        <dsp:cNvSpPr/>
      </dsp:nvSpPr>
      <dsp:spPr>
        <a:xfrm>
          <a:off x="0" y="1914886"/>
          <a:ext cx="4838958"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Cellulose</a:t>
          </a:r>
        </a:p>
      </dsp:txBody>
      <dsp:txXfrm>
        <a:off x="0" y="1914886"/>
        <a:ext cx="4838958" cy="638113"/>
      </dsp:txXfrm>
    </dsp:sp>
    <dsp:sp modelId="{C265C342-2183-4D54-A022-F1825D4DE38D}">
      <dsp:nvSpPr>
        <dsp:cNvPr id="0" name=""/>
        <dsp:cNvSpPr/>
      </dsp:nvSpPr>
      <dsp:spPr>
        <a:xfrm>
          <a:off x="0" y="2553000"/>
          <a:ext cx="4838958" cy="0"/>
        </a:xfrm>
        <a:prstGeom prst="line">
          <a:avLst/>
        </a:prstGeom>
        <a:solidFill>
          <a:schemeClr val="accent2">
            <a:hueOff val="919011"/>
            <a:satOff val="17205"/>
            <a:lumOff val="-1046"/>
            <a:alphaOff val="0"/>
          </a:schemeClr>
        </a:solidFill>
        <a:ln w="19050" cap="flat" cmpd="sng" algn="ctr">
          <a:solidFill>
            <a:schemeClr val="accent2">
              <a:hueOff val="919011"/>
              <a:satOff val="17205"/>
              <a:lumOff val="-10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DF97A-866E-41E3-909D-C120328A5B1B}">
      <dsp:nvSpPr>
        <dsp:cNvPr id="0" name=""/>
        <dsp:cNvSpPr/>
      </dsp:nvSpPr>
      <dsp:spPr>
        <a:xfrm>
          <a:off x="0" y="2553000"/>
          <a:ext cx="4838958"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Oils and fats</a:t>
          </a:r>
        </a:p>
      </dsp:txBody>
      <dsp:txXfrm>
        <a:off x="0" y="2553000"/>
        <a:ext cx="4838958" cy="638113"/>
      </dsp:txXfrm>
    </dsp:sp>
    <dsp:sp modelId="{34A774D8-527F-46CD-B3F7-7181FEE97B51}">
      <dsp:nvSpPr>
        <dsp:cNvPr id="0" name=""/>
        <dsp:cNvSpPr/>
      </dsp:nvSpPr>
      <dsp:spPr>
        <a:xfrm>
          <a:off x="0" y="3191114"/>
          <a:ext cx="4838958" cy="0"/>
        </a:xfrm>
        <a:prstGeom prst="line">
          <a:avLst/>
        </a:prstGeom>
        <a:solidFill>
          <a:schemeClr val="accent2">
            <a:hueOff val="1148764"/>
            <a:satOff val="21506"/>
            <a:lumOff val="-1307"/>
            <a:alphaOff val="0"/>
          </a:schemeClr>
        </a:solidFill>
        <a:ln w="19050" cap="flat" cmpd="sng" algn="ctr">
          <a:solidFill>
            <a:schemeClr val="accent2">
              <a:hueOff val="1148764"/>
              <a:satOff val="21506"/>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DCC9F-8586-4031-9062-E3E56F57B770}">
      <dsp:nvSpPr>
        <dsp:cNvPr id="0" name=""/>
        <dsp:cNvSpPr/>
      </dsp:nvSpPr>
      <dsp:spPr>
        <a:xfrm>
          <a:off x="0" y="3191114"/>
          <a:ext cx="4838958"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Sucrose</a:t>
          </a:r>
        </a:p>
      </dsp:txBody>
      <dsp:txXfrm>
        <a:off x="0" y="3191114"/>
        <a:ext cx="4838958" cy="638113"/>
      </dsp:txXfrm>
    </dsp:sp>
    <dsp:sp modelId="{9E264EE8-0898-4C35-8070-E62C32508884}">
      <dsp:nvSpPr>
        <dsp:cNvPr id="0" name=""/>
        <dsp:cNvSpPr/>
      </dsp:nvSpPr>
      <dsp:spPr>
        <a:xfrm>
          <a:off x="0" y="3829227"/>
          <a:ext cx="4838958" cy="0"/>
        </a:xfrm>
        <a:prstGeom prst="line">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E8141-CC4C-4AD3-9BC6-54BD47FCE98D}">
      <dsp:nvSpPr>
        <dsp:cNvPr id="0" name=""/>
        <dsp:cNvSpPr/>
      </dsp:nvSpPr>
      <dsp:spPr>
        <a:xfrm>
          <a:off x="0" y="3829227"/>
          <a:ext cx="4838958" cy="63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starch</a:t>
          </a:r>
        </a:p>
      </dsp:txBody>
      <dsp:txXfrm>
        <a:off x="0" y="3829227"/>
        <a:ext cx="4838958" cy="6381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0373B-4861-4B14-8A33-9B8A0E490BE8}">
      <dsp:nvSpPr>
        <dsp:cNvPr id="0" name=""/>
        <dsp:cNvSpPr/>
      </dsp:nvSpPr>
      <dsp:spPr>
        <a:xfrm>
          <a:off x="0" y="466"/>
          <a:ext cx="5708796" cy="6415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BC585-07A7-486D-93AA-69222E2BC852}">
      <dsp:nvSpPr>
        <dsp:cNvPr id="0" name=""/>
        <dsp:cNvSpPr/>
      </dsp:nvSpPr>
      <dsp:spPr>
        <a:xfrm>
          <a:off x="194055" y="144805"/>
          <a:ext cx="352828" cy="3528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CD7AEC-82A1-4563-98A6-4C851B6555E6}">
      <dsp:nvSpPr>
        <dsp:cNvPr id="0" name=""/>
        <dsp:cNvSpPr/>
      </dsp:nvSpPr>
      <dsp:spPr>
        <a:xfrm>
          <a:off x="740940" y="466"/>
          <a:ext cx="4967856" cy="64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3" tIns="67893" rIns="67893" bIns="67893" numCol="1" spcCol="1270" anchor="ctr" anchorCtr="0">
          <a:noAutofit/>
        </a:bodyPr>
        <a:lstStyle/>
        <a:p>
          <a:pPr marL="0" lvl="0" indent="0" algn="l" defTabSz="711200">
            <a:lnSpc>
              <a:spcPct val="90000"/>
            </a:lnSpc>
            <a:spcBef>
              <a:spcPct val="0"/>
            </a:spcBef>
            <a:spcAft>
              <a:spcPct val="35000"/>
            </a:spcAft>
            <a:buNone/>
          </a:pPr>
          <a:r>
            <a:rPr lang="en-US" sz="1600" kern="1200"/>
            <a:t>Pharmaceuticals</a:t>
          </a:r>
        </a:p>
      </dsp:txBody>
      <dsp:txXfrm>
        <a:off x="740940" y="466"/>
        <a:ext cx="4967856" cy="641507"/>
      </dsp:txXfrm>
    </dsp:sp>
    <dsp:sp modelId="{CB621957-5957-44F2-8EB4-A58A38EC29AD}">
      <dsp:nvSpPr>
        <dsp:cNvPr id="0" name=""/>
        <dsp:cNvSpPr/>
      </dsp:nvSpPr>
      <dsp:spPr>
        <a:xfrm>
          <a:off x="0" y="802349"/>
          <a:ext cx="5708796" cy="6415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442AE-C03A-4F6B-A16D-A2762B6F2F84}">
      <dsp:nvSpPr>
        <dsp:cNvPr id="0" name=""/>
        <dsp:cNvSpPr/>
      </dsp:nvSpPr>
      <dsp:spPr>
        <a:xfrm>
          <a:off x="194055" y="946688"/>
          <a:ext cx="352828" cy="3528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69ED0B-8C7F-44E3-96B8-989BFCF2DE0A}">
      <dsp:nvSpPr>
        <dsp:cNvPr id="0" name=""/>
        <dsp:cNvSpPr/>
      </dsp:nvSpPr>
      <dsp:spPr>
        <a:xfrm>
          <a:off x="740940" y="802349"/>
          <a:ext cx="4967856" cy="64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3" tIns="67893" rIns="67893" bIns="67893" numCol="1" spcCol="1270" anchor="ctr" anchorCtr="0">
          <a:noAutofit/>
        </a:bodyPr>
        <a:lstStyle/>
        <a:p>
          <a:pPr marL="0" lvl="0" indent="0" algn="l" defTabSz="711200">
            <a:lnSpc>
              <a:spcPct val="90000"/>
            </a:lnSpc>
            <a:spcBef>
              <a:spcPct val="0"/>
            </a:spcBef>
            <a:spcAft>
              <a:spcPct val="35000"/>
            </a:spcAft>
            <a:buNone/>
          </a:pPr>
          <a:r>
            <a:rPr lang="en-US" sz="1600" kern="1200"/>
            <a:t>Perfume</a:t>
          </a:r>
        </a:p>
      </dsp:txBody>
      <dsp:txXfrm>
        <a:off x="740940" y="802349"/>
        <a:ext cx="4967856" cy="641507"/>
      </dsp:txXfrm>
    </dsp:sp>
    <dsp:sp modelId="{1C482F6A-399A-407C-8734-B6151BBE4E04}">
      <dsp:nvSpPr>
        <dsp:cNvPr id="0" name=""/>
        <dsp:cNvSpPr/>
      </dsp:nvSpPr>
      <dsp:spPr>
        <a:xfrm>
          <a:off x="0" y="1604233"/>
          <a:ext cx="5708796" cy="6415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5CA3C-9860-4F12-990C-E81CBE2166E1}">
      <dsp:nvSpPr>
        <dsp:cNvPr id="0" name=""/>
        <dsp:cNvSpPr/>
      </dsp:nvSpPr>
      <dsp:spPr>
        <a:xfrm>
          <a:off x="194055" y="1748572"/>
          <a:ext cx="352828" cy="3528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88FC83-F48C-4A3E-AFAB-D0C1DBA88296}">
      <dsp:nvSpPr>
        <dsp:cNvPr id="0" name=""/>
        <dsp:cNvSpPr/>
      </dsp:nvSpPr>
      <dsp:spPr>
        <a:xfrm>
          <a:off x="740940" y="1604233"/>
          <a:ext cx="4967856" cy="64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3" tIns="67893" rIns="67893" bIns="67893" numCol="1" spcCol="1270" anchor="ctr" anchorCtr="0">
          <a:noAutofit/>
        </a:bodyPr>
        <a:lstStyle/>
        <a:p>
          <a:pPr marL="0" lvl="0" indent="0" algn="l" defTabSz="711200">
            <a:lnSpc>
              <a:spcPct val="90000"/>
            </a:lnSpc>
            <a:spcBef>
              <a:spcPct val="0"/>
            </a:spcBef>
            <a:spcAft>
              <a:spcPct val="35000"/>
            </a:spcAft>
            <a:buNone/>
          </a:pPr>
          <a:r>
            <a:rPr lang="en-US" sz="1600" kern="1200" dirty="0"/>
            <a:t>Source of Amino Acids to construct human proteins</a:t>
          </a:r>
        </a:p>
      </dsp:txBody>
      <dsp:txXfrm>
        <a:off x="740940" y="1604233"/>
        <a:ext cx="4967856" cy="641507"/>
      </dsp:txXfrm>
    </dsp:sp>
    <dsp:sp modelId="{8F039A01-41DD-4995-9F6F-A550E84B1887}">
      <dsp:nvSpPr>
        <dsp:cNvPr id="0" name=""/>
        <dsp:cNvSpPr/>
      </dsp:nvSpPr>
      <dsp:spPr>
        <a:xfrm>
          <a:off x="0" y="2406117"/>
          <a:ext cx="5708796" cy="6415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2C430-0137-4CE7-BD9D-E0A7B3A48551}">
      <dsp:nvSpPr>
        <dsp:cNvPr id="0" name=""/>
        <dsp:cNvSpPr/>
      </dsp:nvSpPr>
      <dsp:spPr>
        <a:xfrm>
          <a:off x="194055" y="2550456"/>
          <a:ext cx="352828" cy="3528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82E311-D28F-4A0A-BE4A-33CF4A697DA3}">
      <dsp:nvSpPr>
        <dsp:cNvPr id="0" name=""/>
        <dsp:cNvSpPr/>
      </dsp:nvSpPr>
      <dsp:spPr>
        <a:xfrm>
          <a:off x="740940" y="2406117"/>
          <a:ext cx="4967856" cy="64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3" tIns="67893" rIns="67893" bIns="67893" numCol="1" spcCol="1270" anchor="ctr" anchorCtr="0">
          <a:noAutofit/>
        </a:bodyPr>
        <a:lstStyle/>
        <a:p>
          <a:pPr marL="0" lvl="0" indent="0" algn="l" defTabSz="711200">
            <a:lnSpc>
              <a:spcPct val="90000"/>
            </a:lnSpc>
            <a:spcBef>
              <a:spcPct val="0"/>
            </a:spcBef>
            <a:spcAft>
              <a:spcPct val="35000"/>
            </a:spcAft>
            <a:buNone/>
          </a:pPr>
          <a:r>
            <a:rPr lang="en-US" sz="1600" kern="1200"/>
            <a:t>Fiber for clothing</a:t>
          </a:r>
        </a:p>
      </dsp:txBody>
      <dsp:txXfrm>
        <a:off x="740940" y="2406117"/>
        <a:ext cx="4967856" cy="641507"/>
      </dsp:txXfrm>
    </dsp:sp>
    <dsp:sp modelId="{9D2E1E0D-54B6-4EC6-BB5A-DA3D7380B548}">
      <dsp:nvSpPr>
        <dsp:cNvPr id="0" name=""/>
        <dsp:cNvSpPr/>
      </dsp:nvSpPr>
      <dsp:spPr>
        <a:xfrm>
          <a:off x="0" y="3208001"/>
          <a:ext cx="5708796" cy="64150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0054D-2B1F-4CBD-B932-AF02AF8831D1}">
      <dsp:nvSpPr>
        <dsp:cNvPr id="0" name=""/>
        <dsp:cNvSpPr/>
      </dsp:nvSpPr>
      <dsp:spPr>
        <a:xfrm>
          <a:off x="194055" y="3352340"/>
          <a:ext cx="352828" cy="3528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56C6FC-3A36-47D7-B028-FA2607310CBC}">
      <dsp:nvSpPr>
        <dsp:cNvPr id="0" name=""/>
        <dsp:cNvSpPr/>
      </dsp:nvSpPr>
      <dsp:spPr>
        <a:xfrm>
          <a:off x="740940" y="3208001"/>
          <a:ext cx="4967856" cy="64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3" tIns="67893" rIns="67893" bIns="67893" numCol="1" spcCol="1270" anchor="ctr" anchorCtr="0">
          <a:noAutofit/>
        </a:bodyPr>
        <a:lstStyle/>
        <a:p>
          <a:pPr marL="0" lvl="0" indent="0" algn="l" defTabSz="711200">
            <a:lnSpc>
              <a:spcPct val="90000"/>
            </a:lnSpc>
            <a:spcBef>
              <a:spcPct val="0"/>
            </a:spcBef>
            <a:spcAft>
              <a:spcPct val="35000"/>
            </a:spcAft>
            <a:buNone/>
          </a:pPr>
          <a:r>
            <a:rPr lang="en-US" sz="1600" kern="1200"/>
            <a:t>Personal care products</a:t>
          </a:r>
        </a:p>
      </dsp:txBody>
      <dsp:txXfrm>
        <a:off x="740940" y="3208001"/>
        <a:ext cx="4967856" cy="641507"/>
      </dsp:txXfrm>
    </dsp:sp>
    <dsp:sp modelId="{82B0B8CC-ABE7-4E7C-AD9A-2751EB091364}">
      <dsp:nvSpPr>
        <dsp:cNvPr id="0" name=""/>
        <dsp:cNvSpPr/>
      </dsp:nvSpPr>
      <dsp:spPr>
        <a:xfrm>
          <a:off x="0" y="4009885"/>
          <a:ext cx="5708796" cy="6415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B69D28-21EA-40D1-9451-A7A2A09B6BEE}">
      <dsp:nvSpPr>
        <dsp:cNvPr id="0" name=""/>
        <dsp:cNvSpPr/>
      </dsp:nvSpPr>
      <dsp:spPr>
        <a:xfrm>
          <a:off x="194055" y="4154224"/>
          <a:ext cx="352828" cy="3528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182043-B21C-49C6-A4AD-6A1898E29CB5}">
      <dsp:nvSpPr>
        <dsp:cNvPr id="0" name=""/>
        <dsp:cNvSpPr/>
      </dsp:nvSpPr>
      <dsp:spPr>
        <a:xfrm>
          <a:off x="740940" y="4009885"/>
          <a:ext cx="4967856" cy="64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3" tIns="67893" rIns="67893" bIns="67893" numCol="1" spcCol="1270" anchor="ctr" anchorCtr="0">
          <a:noAutofit/>
        </a:bodyPr>
        <a:lstStyle/>
        <a:p>
          <a:pPr marL="0" lvl="0" indent="0" algn="l" defTabSz="711200">
            <a:lnSpc>
              <a:spcPct val="90000"/>
            </a:lnSpc>
            <a:spcBef>
              <a:spcPct val="0"/>
            </a:spcBef>
            <a:spcAft>
              <a:spcPct val="35000"/>
            </a:spcAft>
            <a:buNone/>
          </a:pPr>
          <a:r>
            <a:rPr lang="en-US" sz="1600" kern="1200"/>
            <a:t>Fast release source of energy</a:t>
          </a:r>
        </a:p>
      </dsp:txBody>
      <dsp:txXfrm>
        <a:off x="740940" y="4009885"/>
        <a:ext cx="4967856" cy="641507"/>
      </dsp:txXfrm>
    </dsp:sp>
    <dsp:sp modelId="{E7E7E846-19E8-495E-B37F-7639523C33A6}">
      <dsp:nvSpPr>
        <dsp:cNvPr id="0" name=""/>
        <dsp:cNvSpPr/>
      </dsp:nvSpPr>
      <dsp:spPr>
        <a:xfrm>
          <a:off x="0" y="4811768"/>
          <a:ext cx="5708796" cy="6415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703B8-27CE-48E5-AFB9-BF391F1328C1}">
      <dsp:nvSpPr>
        <dsp:cNvPr id="0" name=""/>
        <dsp:cNvSpPr/>
      </dsp:nvSpPr>
      <dsp:spPr>
        <a:xfrm>
          <a:off x="194055" y="4956108"/>
          <a:ext cx="352828" cy="3528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74E88A-BB73-4FDC-8D8D-CD0269D1AB7D}">
      <dsp:nvSpPr>
        <dsp:cNvPr id="0" name=""/>
        <dsp:cNvSpPr/>
      </dsp:nvSpPr>
      <dsp:spPr>
        <a:xfrm>
          <a:off x="740940" y="4811768"/>
          <a:ext cx="4967856" cy="641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93" tIns="67893" rIns="67893" bIns="67893" numCol="1" spcCol="1270" anchor="ctr" anchorCtr="0">
          <a:noAutofit/>
        </a:bodyPr>
        <a:lstStyle/>
        <a:p>
          <a:pPr marL="0" lvl="0" indent="0" algn="l" defTabSz="711200">
            <a:lnSpc>
              <a:spcPct val="90000"/>
            </a:lnSpc>
            <a:spcBef>
              <a:spcPct val="0"/>
            </a:spcBef>
            <a:spcAft>
              <a:spcPct val="35000"/>
            </a:spcAft>
            <a:buNone/>
          </a:pPr>
          <a:r>
            <a:rPr lang="en-US" sz="1600" kern="1200"/>
            <a:t>Slow release source of energy</a:t>
          </a:r>
        </a:p>
      </dsp:txBody>
      <dsp:txXfrm>
        <a:off x="740940" y="4811768"/>
        <a:ext cx="4967856" cy="6415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97868-3043-4A64-93DA-5D19443F20BF}">
      <dsp:nvSpPr>
        <dsp:cNvPr id="0" name=""/>
        <dsp:cNvSpPr/>
      </dsp:nvSpPr>
      <dsp:spPr>
        <a:xfrm>
          <a:off x="0" y="382849"/>
          <a:ext cx="4541044" cy="141716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Within the </a:t>
          </a:r>
          <a:r>
            <a:rPr lang="en-US" sz="2000" u="sng" kern="1200"/>
            <a:t>thylakoid</a:t>
          </a:r>
          <a:r>
            <a:rPr lang="en-US" sz="2000" kern="1200"/>
            <a:t> membrane is chlorophyll, which absorbs solar energy</a:t>
          </a:r>
        </a:p>
      </dsp:txBody>
      <dsp:txXfrm>
        <a:off x="69180" y="452029"/>
        <a:ext cx="4402684" cy="1278802"/>
      </dsp:txXfrm>
    </dsp:sp>
    <dsp:sp modelId="{F1FDD0CC-D1C1-4B1C-A6F0-4596885E3D65}">
      <dsp:nvSpPr>
        <dsp:cNvPr id="0" name=""/>
        <dsp:cNvSpPr/>
      </dsp:nvSpPr>
      <dsp:spPr>
        <a:xfrm>
          <a:off x="0" y="1857612"/>
          <a:ext cx="4541044" cy="141716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a:t>
          </a:r>
          <a:r>
            <a:rPr lang="en-US" sz="2000" u="sng" kern="1200"/>
            <a:t>thylakoid</a:t>
          </a:r>
          <a:r>
            <a:rPr lang="en-US" sz="2000" kern="1200"/>
            <a:t> discs are divided into two photosystems (PS1 and PS2); they are named because of the order they were discovered not the order they occur in!</a:t>
          </a:r>
        </a:p>
      </dsp:txBody>
      <dsp:txXfrm>
        <a:off x="69180" y="1926792"/>
        <a:ext cx="4402684" cy="1278802"/>
      </dsp:txXfrm>
    </dsp:sp>
    <dsp:sp modelId="{184322F4-48B2-434F-932D-92B7841D1C3D}">
      <dsp:nvSpPr>
        <dsp:cNvPr id="0" name=""/>
        <dsp:cNvSpPr/>
      </dsp:nvSpPr>
      <dsp:spPr>
        <a:xfrm>
          <a:off x="0" y="3332374"/>
          <a:ext cx="4541044" cy="141716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Each Photosystem contains a molecule that accepts electrons (chlorophyll ‘a’), called a reaction center</a:t>
          </a:r>
        </a:p>
      </dsp:txBody>
      <dsp:txXfrm>
        <a:off x="69180" y="3401554"/>
        <a:ext cx="4402684" cy="12788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2A85A-B910-4C60-948A-6E1A5818B232}">
      <dsp:nvSpPr>
        <dsp:cNvPr id="0" name=""/>
        <dsp:cNvSpPr/>
      </dsp:nvSpPr>
      <dsp:spPr>
        <a:xfrm>
          <a:off x="0" y="257558"/>
          <a:ext cx="4541044" cy="14987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When a reaction center has received the energy passing onto it, an electron in the center becomes ‘excited’ (raised to a higher energy level)</a:t>
          </a:r>
        </a:p>
      </dsp:txBody>
      <dsp:txXfrm>
        <a:off x="73164" y="330722"/>
        <a:ext cx="4394716" cy="1352442"/>
      </dsp:txXfrm>
    </dsp:sp>
    <dsp:sp modelId="{E3D191D0-89B8-46BE-B578-BC5DF4347932}">
      <dsp:nvSpPr>
        <dsp:cNvPr id="0" name=""/>
        <dsp:cNvSpPr/>
      </dsp:nvSpPr>
      <dsp:spPr>
        <a:xfrm>
          <a:off x="0" y="1816808"/>
          <a:ext cx="4541044" cy="1498770"/>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This electron is then passed to an electron accepting molecule which becomes reduced (GER!)</a:t>
          </a:r>
        </a:p>
      </dsp:txBody>
      <dsp:txXfrm>
        <a:off x="73164" y="1889972"/>
        <a:ext cx="4394716" cy="1352442"/>
      </dsp:txXfrm>
    </dsp:sp>
    <dsp:sp modelId="{2C4BBB1A-3D49-4272-A362-395648395E8C}">
      <dsp:nvSpPr>
        <dsp:cNvPr id="0" name=""/>
        <dsp:cNvSpPr/>
      </dsp:nvSpPr>
      <dsp:spPr>
        <a:xfrm>
          <a:off x="0" y="3376058"/>
          <a:ext cx="4541044" cy="149877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Page 173 of your text has a great illustration! Lets have a look!</a:t>
          </a:r>
        </a:p>
      </dsp:txBody>
      <dsp:txXfrm>
        <a:off x="73164" y="3449222"/>
        <a:ext cx="4394716" cy="13524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69CA5-BC5B-48F7-9BAF-75BE644375DA}">
      <dsp:nvSpPr>
        <dsp:cNvPr id="0" name=""/>
        <dsp:cNvSpPr/>
      </dsp:nvSpPr>
      <dsp:spPr>
        <a:xfrm>
          <a:off x="0" y="1854"/>
          <a:ext cx="740449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304B1-C443-424B-BB53-A092C021CD14}">
      <dsp:nvSpPr>
        <dsp:cNvPr id="0" name=""/>
        <dsp:cNvSpPr/>
      </dsp:nvSpPr>
      <dsp:spPr>
        <a:xfrm>
          <a:off x="0" y="1854"/>
          <a:ext cx="7404497" cy="126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Hydrogen cannot diffuse back across the membrane of stroma from the thylakoid membrane because the membrane is impermeable to the charge</a:t>
          </a:r>
        </a:p>
      </dsp:txBody>
      <dsp:txXfrm>
        <a:off x="0" y="1854"/>
        <a:ext cx="7404497" cy="1264587"/>
      </dsp:txXfrm>
    </dsp:sp>
    <dsp:sp modelId="{6727C8CF-D064-46CC-8DA4-9F90BF131254}">
      <dsp:nvSpPr>
        <dsp:cNvPr id="0" name=""/>
        <dsp:cNvSpPr/>
      </dsp:nvSpPr>
      <dsp:spPr>
        <a:xfrm>
          <a:off x="0" y="1266441"/>
          <a:ext cx="740449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1AC7C-61CE-4470-8656-48466151FDB6}">
      <dsp:nvSpPr>
        <dsp:cNvPr id="0" name=""/>
        <dsp:cNvSpPr/>
      </dsp:nvSpPr>
      <dsp:spPr>
        <a:xfrm>
          <a:off x="0" y="1266441"/>
          <a:ext cx="7404497" cy="126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 special structure called </a:t>
          </a:r>
          <a:r>
            <a:rPr lang="en-US" sz="2500" u="sng" kern="1200"/>
            <a:t>ATP</a:t>
          </a:r>
          <a:r>
            <a:rPr lang="en-US" sz="2500" kern="1200"/>
            <a:t> </a:t>
          </a:r>
          <a:r>
            <a:rPr lang="en-US" sz="2500" u="sng" kern="1200"/>
            <a:t>Synthase</a:t>
          </a:r>
          <a:r>
            <a:rPr lang="en-US" sz="2500" kern="1200"/>
            <a:t> provides a pathway for hydrogen!</a:t>
          </a:r>
        </a:p>
      </dsp:txBody>
      <dsp:txXfrm>
        <a:off x="0" y="1266441"/>
        <a:ext cx="7404497" cy="1264587"/>
      </dsp:txXfrm>
    </dsp:sp>
    <dsp:sp modelId="{5C4BC82E-C9A5-4E1D-9785-10A2A1407119}">
      <dsp:nvSpPr>
        <dsp:cNvPr id="0" name=""/>
        <dsp:cNvSpPr/>
      </dsp:nvSpPr>
      <dsp:spPr>
        <a:xfrm>
          <a:off x="0" y="2531028"/>
          <a:ext cx="7404497"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092A9-00D6-4100-9871-AE8E66F4A8A6}">
      <dsp:nvSpPr>
        <dsp:cNvPr id="0" name=""/>
        <dsp:cNvSpPr/>
      </dsp:nvSpPr>
      <dsp:spPr>
        <a:xfrm>
          <a:off x="0" y="2531028"/>
          <a:ext cx="7404497" cy="126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 turn the hydrogen helps ADP become ATP – </a:t>
          </a:r>
          <a:r>
            <a:rPr lang="en-US" sz="2500" i="1" u="sng" kern="1200"/>
            <a:t>chemiosmosis</a:t>
          </a:r>
          <a:r>
            <a:rPr lang="en-US" sz="2500" kern="1200"/>
            <a:t>!</a:t>
          </a:r>
        </a:p>
      </dsp:txBody>
      <dsp:txXfrm>
        <a:off x="0" y="2531028"/>
        <a:ext cx="7404497" cy="12645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8213F-5621-4A56-B108-060273E998C5}">
      <dsp:nvSpPr>
        <dsp:cNvPr id="0" name=""/>
        <dsp:cNvSpPr/>
      </dsp:nvSpPr>
      <dsp:spPr>
        <a:xfrm>
          <a:off x="1480899" y="333"/>
          <a:ext cx="5923597" cy="184310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4" tIns="468149" rIns="114934" bIns="468149" numCol="1" spcCol="1270" anchor="ctr" anchorCtr="0">
          <a:noAutofit/>
        </a:bodyPr>
        <a:lstStyle/>
        <a:p>
          <a:pPr marL="0" lvl="0" indent="0" algn="l" defTabSz="755650">
            <a:lnSpc>
              <a:spcPct val="90000"/>
            </a:lnSpc>
            <a:spcBef>
              <a:spcPct val="0"/>
            </a:spcBef>
            <a:spcAft>
              <a:spcPct val="35000"/>
            </a:spcAft>
            <a:buNone/>
          </a:pPr>
          <a:r>
            <a:rPr lang="en-US" sz="1700" kern="1200"/>
            <a:t>Review and summarize the 4 steps of the light independent reactions of photosynthesis</a:t>
          </a:r>
        </a:p>
      </dsp:txBody>
      <dsp:txXfrm>
        <a:off x="1480899" y="333"/>
        <a:ext cx="5923597" cy="1843107"/>
      </dsp:txXfrm>
    </dsp:sp>
    <dsp:sp modelId="{94135AEA-E481-4213-85E9-C38CAAB846B1}">
      <dsp:nvSpPr>
        <dsp:cNvPr id="0" name=""/>
        <dsp:cNvSpPr/>
      </dsp:nvSpPr>
      <dsp:spPr>
        <a:xfrm>
          <a:off x="0" y="333"/>
          <a:ext cx="1480899" cy="1843107"/>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364" tIns="182058" rIns="78364" bIns="182058" numCol="1" spcCol="1270" anchor="ctr" anchorCtr="0">
          <a:noAutofit/>
        </a:bodyPr>
        <a:lstStyle/>
        <a:p>
          <a:pPr marL="0" lvl="0" indent="0" algn="ctr" defTabSz="977900">
            <a:lnSpc>
              <a:spcPct val="90000"/>
            </a:lnSpc>
            <a:spcBef>
              <a:spcPct val="0"/>
            </a:spcBef>
            <a:spcAft>
              <a:spcPct val="35000"/>
            </a:spcAft>
            <a:buNone/>
          </a:pPr>
          <a:r>
            <a:rPr lang="en-US" sz="2200" kern="1200"/>
            <a:t>Review and summarize</a:t>
          </a:r>
        </a:p>
      </dsp:txBody>
      <dsp:txXfrm>
        <a:off x="0" y="333"/>
        <a:ext cx="1480899" cy="1843107"/>
      </dsp:txXfrm>
    </dsp:sp>
    <dsp:sp modelId="{68AC2C53-C391-496B-9149-C125B9DED9BC}">
      <dsp:nvSpPr>
        <dsp:cNvPr id="0" name=""/>
        <dsp:cNvSpPr/>
      </dsp:nvSpPr>
      <dsp:spPr>
        <a:xfrm>
          <a:off x="1480899" y="1954028"/>
          <a:ext cx="5923597" cy="1843107"/>
        </a:xfrm>
        <a:prstGeom prst="rect">
          <a:avLst/>
        </a:prstGeom>
        <a:solidFill>
          <a:schemeClr val="accent2">
            <a:tint val="40000"/>
            <a:alpha val="90000"/>
            <a:hueOff val="997244"/>
            <a:satOff val="37295"/>
            <a:lumOff val="2062"/>
            <a:alphaOff val="0"/>
          </a:schemeClr>
        </a:solidFill>
        <a:ln w="19050" cap="flat" cmpd="sng" algn="ctr">
          <a:solidFill>
            <a:schemeClr val="accent2">
              <a:tint val="40000"/>
              <a:alpha val="90000"/>
              <a:hueOff val="997244"/>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4" tIns="468149" rIns="114934" bIns="468149" numCol="1" spcCol="1270" anchor="t" anchorCtr="0">
          <a:noAutofit/>
        </a:bodyPr>
        <a:lstStyle/>
        <a:p>
          <a:pPr marL="0" lvl="0" indent="0" algn="l" defTabSz="755650">
            <a:lnSpc>
              <a:spcPct val="90000"/>
            </a:lnSpc>
            <a:spcBef>
              <a:spcPct val="0"/>
            </a:spcBef>
            <a:spcAft>
              <a:spcPct val="35000"/>
            </a:spcAft>
            <a:buNone/>
          </a:pPr>
          <a:r>
            <a:rPr lang="en-US" sz="1700" kern="1200"/>
            <a:t>Teach some one in class! </a:t>
          </a:r>
        </a:p>
        <a:p>
          <a:pPr marL="114300" lvl="1" indent="-114300" algn="l" defTabSz="577850">
            <a:lnSpc>
              <a:spcPct val="90000"/>
            </a:lnSpc>
            <a:spcBef>
              <a:spcPct val="0"/>
            </a:spcBef>
            <a:spcAft>
              <a:spcPct val="15000"/>
            </a:spcAft>
            <a:buChar char="•"/>
          </a:pPr>
          <a:r>
            <a:rPr lang="en-US" sz="1300" kern="1200"/>
            <a:t>Pick a partner and explain what you know about it, then have them re-explain the process to you showing what they know about the light independent reactions!</a:t>
          </a:r>
        </a:p>
      </dsp:txBody>
      <dsp:txXfrm>
        <a:off x="1480899" y="1954028"/>
        <a:ext cx="5923597" cy="1843107"/>
      </dsp:txXfrm>
    </dsp:sp>
    <dsp:sp modelId="{C80269DD-A886-4BF7-AEB0-838958A11007}">
      <dsp:nvSpPr>
        <dsp:cNvPr id="0" name=""/>
        <dsp:cNvSpPr/>
      </dsp:nvSpPr>
      <dsp:spPr>
        <a:xfrm>
          <a:off x="0" y="1954028"/>
          <a:ext cx="1480899" cy="1843107"/>
        </a:xfrm>
        <a:prstGeom prst="rect">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364" tIns="182058" rIns="78364" bIns="182058" numCol="1" spcCol="1270" anchor="ctr" anchorCtr="0">
          <a:noAutofit/>
        </a:bodyPr>
        <a:lstStyle/>
        <a:p>
          <a:pPr marL="0" lvl="0" indent="0" algn="ctr" defTabSz="977900">
            <a:lnSpc>
              <a:spcPct val="90000"/>
            </a:lnSpc>
            <a:spcBef>
              <a:spcPct val="0"/>
            </a:spcBef>
            <a:spcAft>
              <a:spcPct val="35000"/>
            </a:spcAft>
            <a:buNone/>
          </a:pPr>
          <a:r>
            <a:rPr lang="en-US" sz="2200" kern="1200"/>
            <a:t>Teach</a:t>
          </a:r>
        </a:p>
      </dsp:txBody>
      <dsp:txXfrm>
        <a:off x="0" y="1954028"/>
        <a:ext cx="1480899" cy="184310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C7131-142C-4188-8B0D-DD6429082643}">
      <dsp:nvSpPr>
        <dsp:cNvPr id="0" name=""/>
        <dsp:cNvSpPr/>
      </dsp:nvSpPr>
      <dsp:spPr>
        <a:xfrm>
          <a:off x="0" y="99960"/>
          <a:ext cx="5377542" cy="23376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When there is a sufficient amount of ATP and NADPH in the stroma, the energy from these molecules can be used to synthesize glucose in the presence or absence of light</a:t>
          </a:r>
        </a:p>
      </dsp:txBody>
      <dsp:txXfrm>
        <a:off x="114115" y="214075"/>
        <a:ext cx="5149312" cy="2109430"/>
      </dsp:txXfrm>
    </dsp:sp>
    <dsp:sp modelId="{550A4C1C-582E-4BFF-ABB0-28760E280F74}">
      <dsp:nvSpPr>
        <dsp:cNvPr id="0" name=""/>
        <dsp:cNvSpPr/>
      </dsp:nvSpPr>
      <dsp:spPr>
        <a:xfrm>
          <a:off x="0" y="2515380"/>
          <a:ext cx="5377542" cy="233766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This occurs through the </a:t>
          </a:r>
          <a:r>
            <a:rPr lang="en-US" sz="2700" u="sng" kern="1200"/>
            <a:t>Calvin-Benson</a:t>
          </a:r>
          <a:r>
            <a:rPr lang="en-US" sz="2700" kern="1200"/>
            <a:t> Cycle</a:t>
          </a:r>
        </a:p>
      </dsp:txBody>
      <dsp:txXfrm>
        <a:off x="114115" y="2629495"/>
        <a:ext cx="5149312" cy="21094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170F4-2830-4B0C-B172-BCCC53C291C6}">
      <dsp:nvSpPr>
        <dsp:cNvPr id="0" name=""/>
        <dsp:cNvSpPr/>
      </dsp:nvSpPr>
      <dsp:spPr>
        <a:xfrm>
          <a:off x="855422" y="242990"/>
          <a:ext cx="914574" cy="8157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D803C-447A-4E34-BACE-061CB217FD35}">
      <dsp:nvSpPr>
        <dsp:cNvPr id="0" name=""/>
        <dsp:cNvSpPr/>
      </dsp:nvSpPr>
      <dsp:spPr>
        <a:xfrm>
          <a:off x="6174" y="1231124"/>
          <a:ext cx="2613070" cy="3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Fixing</a:t>
          </a:r>
        </a:p>
      </dsp:txBody>
      <dsp:txXfrm>
        <a:off x="6174" y="1231124"/>
        <a:ext cx="2613070" cy="349590"/>
      </dsp:txXfrm>
    </dsp:sp>
    <dsp:sp modelId="{64C85BCC-7A0E-4C58-BE51-267C4F1B9203}">
      <dsp:nvSpPr>
        <dsp:cNvPr id="0" name=""/>
        <dsp:cNvSpPr/>
      </dsp:nvSpPr>
      <dsp:spPr>
        <a:xfrm>
          <a:off x="6174" y="1660912"/>
          <a:ext cx="2613070" cy="259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Carbon dioxide fixation</a:t>
          </a:r>
        </a:p>
        <a:p>
          <a:pPr marL="0" lvl="0" indent="0" algn="ctr" defTabSz="755650">
            <a:lnSpc>
              <a:spcPct val="90000"/>
            </a:lnSpc>
            <a:spcBef>
              <a:spcPct val="0"/>
            </a:spcBef>
            <a:spcAft>
              <a:spcPct val="35000"/>
            </a:spcAft>
            <a:buNone/>
          </a:pPr>
          <a:r>
            <a:rPr lang="en-US" sz="1700" kern="1200"/>
            <a:t>Carbon is fixed to RuBP making a six carbon compound (unstable) which splits into two, 3 carbon compounds (stable)</a:t>
          </a:r>
        </a:p>
      </dsp:txBody>
      <dsp:txXfrm>
        <a:off x="6174" y="1660912"/>
        <a:ext cx="2613070" cy="2591897"/>
      </dsp:txXfrm>
    </dsp:sp>
    <dsp:sp modelId="{5E3DC858-73DE-4D19-8368-A8132B6D8A0C}">
      <dsp:nvSpPr>
        <dsp:cNvPr id="0" name=""/>
        <dsp:cNvSpPr/>
      </dsp:nvSpPr>
      <dsp:spPr>
        <a:xfrm>
          <a:off x="3925780" y="242990"/>
          <a:ext cx="914574" cy="8157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CDE734-654B-4F84-9258-C85C6DA640A7}">
      <dsp:nvSpPr>
        <dsp:cNvPr id="0" name=""/>
        <dsp:cNvSpPr/>
      </dsp:nvSpPr>
      <dsp:spPr>
        <a:xfrm>
          <a:off x="3076532" y="1231124"/>
          <a:ext cx="2613070" cy="3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Reduction</a:t>
          </a:r>
        </a:p>
      </dsp:txBody>
      <dsp:txXfrm>
        <a:off x="3076532" y="1231124"/>
        <a:ext cx="2613070" cy="349590"/>
      </dsp:txXfrm>
    </dsp:sp>
    <dsp:sp modelId="{8AD46434-558E-4566-A3EB-39D5F43B0C56}">
      <dsp:nvSpPr>
        <dsp:cNvPr id="0" name=""/>
        <dsp:cNvSpPr/>
      </dsp:nvSpPr>
      <dsp:spPr>
        <a:xfrm>
          <a:off x="3076532" y="1660912"/>
          <a:ext cx="2613070" cy="259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Newly formed three carbon compounds are in a low energy state – we need to convert them to high energy. We do this by activating them with ATP and reducing them with NADPH. </a:t>
          </a:r>
        </a:p>
        <a:p>
          <a:pPr marL="0" lvl="0" indent="0" algn="ctr" defTabSz="755650">
            <a:lnSpc>
              <a:spcPct val="90000"/>
            </a:lnSpc>
            <a:spcBef>
              <a:spcPct val="0"/>
            </a:spcBef>
            <a:spcAft>
              <a:spcPct val="35000"/>
            </a:spcAft>
            <a:buNone/>
          </a:pPr>
          <a:r>
            <a:rPr lang="en-US" sz="1700" kern="1200"/>
            <a:t>The result is 2 molecules of PGAL (glyceraldehyde-3-phosphate) some (2) of which leave the cycle and go to make glucose. The rest stays and moves onto the next phase</a:t>
          </a:r>
        </a:p>
      </dsp:txBody>
      <dsp:txXfrm>
        <a:off x="3076532" y="1660912"/>
        <a:ext cx="2613070" cy="2591897"/>
      </dsp:txXfrm>
    </dsp:sp>
    <dsp:sp modelId="{7277769D-F03A-4837-82E5-6DD5B46A42D7}">
      <dsp:nvSpPr>
        <dsp:cNvPr id="0" name=""/>
        <dsp:cNvSpPr/>
      </dsp:nvSpPr>
      <dsp:spPr>
        <a:xfrm>
          <a:off x="6996138" y="242990"/>
          <a:ext cx="914574" cy="8157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A06536-313F-485F-A172-09AB0FFFDBFA}">
      <dsp:nvSpPr>
        <dsp:cNvPr id="0" name=""/>
        <dsp:cNvSpPr/>
      </dsp:nvSpPr>
      <dsp:spPr>
        <a:xfrm>
          <a:off x="6146890" y="1231124"/>
          <a:ext cx="2613070" cy="3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Replacing</a:t>
          </a:r>
        </a:p>
      </dsp:txBody>
      <dsp:txXfrm>
        <a:off x="6146890" y="1231124"/>
        <a:ext cx="2613070" cy="349590"/>
      </dsp:txXfrm>
    </dsp:sp>
    <dsp:sp modelId="{356660F9-82A1-46ED-94CD-D6AAF543FF7C}">
      <dsp:nvSpPr>
        <dsp:cNvPr id="0" name=""/>
        <dsp:cNvSpPr/>
      </dsp:nvSpPr>
      <dsp:spPr>
        <a:xfrm>
          <a:off x="6146890" y="1660912"/>
          <a:ext cx="2613070" cy="259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Most of the PGAL molecules (10) are then used to make RuBP.</a:t>
          </a:r>
        </a:p>
        <a:p>
          <a:pPr marL="0" lvl="0" indent="0" algn="ctr" defTabSz="755650">
            <a:lnSpc>
              <a:spcPct val="90000"/>
            </a:lnSpc>
            <a:spcBef>
              <a:spcPct val="0"/>
            </a:spcBef>
            <a:spcAft>
              <a:spcPct val="35000"/>
            </a:spcAft>
            <a:buNone/>
          </a:pPr>
          <a:r>
            <a:rPr lang="en-US" sz="1700" kern="1200"/>
            <a:t>Energy supplied by ATP is required to break the bonds and reform the 5 carbon RuBP molecule</a:t>
          </a:r>
        </a:p>
        <a:p>
          <a:pPr marL="0" lvl="0" indent="0" algn="ctr" defTabSz="755650">
            <a:lnSpc>
              <a:spcPct val="90000"/>
            </a:lnSpc>
            <a:spcBef>
              <a:spcPct val="0"/>
            </a:spcBef>
            <a:spcAft>
              <a:spcPct val="35000"/>
            </a:spcAft>
            <a:buNone/>
          </a:pPr>
          <a:r>
            <a:rPr lang="en-US" sz="1700" kern="1200"/>
            <a:t>Textbook page 177 illustrates this cycle!</a:t>
          </a:r>
        </a:p>
      </dsp:txBody>
      <dsp:txXfrm>
        <a:off x="6146890" y="1660912"/>
        <a:ext cx="2613070" cy="25918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A4201-7D74-4FE2-894D-E873F00220C1}">
      <dsp:nvSpPr>
        <dsp:cNvPr id="0" name=""/>
        <dsp:cNvSpPr/>
      </dsp:nvSpPr>
      <dsp:spPr>
        <a:xfrm>
          <a:off x="0" y="463"/>
          <a:ext cx="7404497" cy="10847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44357-78D9-4DE7-B422-48D6961073EF}">
      <dsp:nvSpPr>
        <dsp:cNvPr id="0" name=""/>
        <dsp:cNvSpPr/>
      </dsp:nvSpPr>
      <dsp:spPr>
        <a:xfrm>
          <a:off x="328129" y="244527"/>
          <a:ext cx="596599" cy="596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ECC74D-9A4E-433B-81BA-8438B0811E4A}">
      <dsp:nvSpPr>
        <dsp:cNvPr id="0" name=""/>
        <dsp:cNvSpPr/>
      </dsp:nvSpPr>
      <dsp:spPr>
        <a:xfrm>
          <a:off x="1252859" y="463"/>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Read page 177 and 179 – Quiz Soon! </a:t>
          </a:r>
        </a:p>
      </dsp:txBody>
      <dsp:txXfrm>
        <a:off x="1252859" y="463"/>
        <a:ext cx="6151637" cy="1084726"/>
      </dsp:txXfrm>
    </dsp:sp>
    <dsp:sp modelId="{D9C3071E-CECC-4DEF-AE94-001F0A9DF37B}">
      <dsp:nvSpPr>
        <dsp:cNvPr id="0" name=""/>
        <dsp:cNvSpPr/>
      </dsp:nvSpPr>
      <dsp:spPr>
        <a:xfrm>
          <a:off x="0" y="1356371"/>
          <a:ext cx="7404497" cy="10847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C522B-9999-4190-B291-BDCF1BCEEAC8}">
      <dsp:nvSpPr>
        <dsp:cNvPr id="0" name=""/>
        <dsp:cNvSpPr/>
      </dsp:nvSpPr>
      <dsp:spPr>
        <a:xfrm>
          <a:off x="328129" y="1600435"/>
          <a:ext cx="596599" cy="596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846513-8D26-4C53-BC31-6C0944B5F28F}">
      <dsp:nvSpPr>
        <dsp:cNvPr id="0" name=""/>
        <dsp:cNvSpPr/>
      </dsp:nvSpPr>
      <dsp:spPr>
        <a:xfrm>
          <a:off x="1252859" y="1356371"/>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Write down the bullets to help you remember the steps – teach someone!</a:t>
          </a:r>
        </a:p>
      </dsp:txBody>
      <dsp:txXfrm>
        <a:off x="1252859" y="1356371"/>
        <a:ext cx="6151637" cy="1084726"/>
      </dsp:txXfrm>
    </dsp:sp>
    <dsp:sp modelId="{1AB9234E-E779-4D30-8AE3-F3DFFDBED114}">
      <dsp:nvSpPr>
        <dsp:cNvPr id="0" name=""/>
        <dsp:cNvSpPr/>
      </dsp:nvSpPr>
      <dsp:spPr>
        <a:xfrm>
          <a:off x="0" y="2712279"/>
          <a:ext cx="7404497" cy="10847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1EFAF-E676-42BC-B481-075C4E2125A1}">
      <dsp:nvSpPr>
        <dsp:cNvPr id="0" name=""/>
        <dsp:cNvSpPr/>
      </dsp:nvSpPr>
      <dsp:spPr>
        <a:xfrm>
          <a:off x="328129" y="2956343"/>
          <a:ext cx="596599" cy="596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150C9F-CDFD-44F0-9A01-308B6A58D1DC}">
      <dsp:nvSpPr>
        <dsp:cNvPr id="0" name=""/>
        <dsp:cNvSpPr/>
      </dsp:nvSpPr>
      <dsp:spPr>
        <a:xfrm>
          <a:off x="1252859" y="2712279"/>
          <a:ext cx="3332023"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US" sz="2500" kern="1200"/>
            <a:t>Review Questions 5.2 – 1,2,4,6,7,9,11</a:t>
          </a:r>
        </a:p>
      </dsp:txBody>
      <dsp:txXfrm>
        <a:off x="1252859" y="2712279"/>
        <a:ext cx="3332023" cy="1084726"/>
      </dsp:txXfrm>
    </dsp:sp>
    <dsp:sp modelId="{7EE24715-C765-42F3-9A01-5127E59392DE}">
      <dsp:nvSpPr>
        <dsp:cNvPr id="0" name=""/>
        <dsp:cNvSpPr/>
      </dsp:nvSpPr>
      <dsp:spPr>
        <a:xfrm>
          <a:off x="4584882" y="2712279"/>
          <a:ext cx="2819614"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800100">
            <a:lnSpc>
              <a:spcPct val="90000"/>
            </a:lnSpc>
            <a:spcBef>
              <a:spcPct val="0"/>
            </a:spcBef>
            <a:spcAft>
              <a:spcPct val="35000"/>
            </a:spcAft>
            <a:buNone/>
          </a:pPr>
          <a:r>
            <a:rPr lang="en-US" sz="1800" kern="1200"/>
            <a:t>Due next class – I will be checking!</a:t>
          </a:r>
        </a:p>
      </dsp:txBody>
      <dsp:txXfrm>
        <a:off x="4584882" y="2712279"/>
        <a:ext cx="2819614" cy="10847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5D1F4-40CD-4B40-8D0A-B70FE3B4973C}">
      <dsp:nvSpPr>
        <dsp:cNvPr id="0" name=""/>
        <dsp:cNvSpPr/>
      </dsp:nvSpPr>
      <dsp:spPr>
        <a:xfrm>
          <a:off x="0" y="463"/>
          <a:ext cx="7404497" cy="10847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AC7E3-2FC6-4932-ABB9-E90DC3FA3398}">
      <dsp:nvSpPr>
        <dsp:cNvPr id="0" name=""/>
        <dsp:cNvSpPr/>
      </dsp:nvSpPr>
      <dsp:spPr>
        <a:xfrm>
          <a:off x="328129" y="244527"/>
          <a:ext cx="596599" cy="596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1447A2-2614-45F3-BE26-E07983E74FBF}">
      <dsp:nvSpPr>
        <dsp:cNvPr id="0" name=""/>
        <dsp:cNvSpPr/>
      </dsp:nvSpPr>
      <dsp:spPr>
        <a:xfrm>
          <a:off x="1252859" y="463"/>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889000">
            <a:lnSpc>
              <a:spcPct val="90000"/>
            </a:lnSpc>
            <a:spcBef>
              <a:spcPct val="0"/>
            </a:spcBef>
            <a:spcAft>
              <a:spcPct val="35000"/>
            </a:spcAft>
            <a:buNone/>
          </a:pPr>
          <a:r>
            <a:rPr lang="en-CA" sz="2000" kern="1200"/>
            <a:t>Photosynthesis reduces carbon dioxide to glucose</a:t>
          </a:r>
          <a:endParaRPr lang="en-US" sz="2000" kern="1200"/>
        </a:p>
      </dsp:txBody>
      <dsp:txXfrm>
        <a:off x="1252859" y="463"/>
        <a:ext cx="6151637" cy="1084726"/>
      </dsp:txXfrm>
    </dsp:sp>
    <dsp:sp modelId="{ADB5328B-A2AA-4C9D-868E-9C2F4BFB9EB0}">
      <dsp:nvSpPr>
        <dsp:cNvPr id="0" name=""/>
        <dsp:cNvSpPr/>
      </dsp:nvSpPr>
      <dsp:spPr>
        <a:xfrm>
          <a:off x="0" y="1356371"/>
          <a:ext cx="7404497" cy="10847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EDF79-7AE5-44C1-B7DF-D5E032864B64}">
      <dsp:nvSpPr>
        <dsp:cNvPr id="0" name=""/>
        <dsp:cNvSpPr/>
      </dsp:nvSpPr>
      <dsp:spPr>
        <a:xfrm>
          <a:off x="328129" y="1600435"/>
          <a:ext cx="596599" cy="596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538D63-BAD7-4043-8C97-2550BA70AE6D}">
      <dsp:nvSpPr>
        <dsp:cNvPr id="0" name=""/>
        <dsp:cNvSpPr/>
      </dsp:nvSpPr>
      <dsp:spPr>
        <a:xfrm>
          <a:off x="1252859" y="1356371"/>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889000">
            <a:lnSpc>
              <a:spcPct val="90000"/>
            </a:lnSpc>
            <a:spcBef>
              <a:spcPct val="0"/>
            </a:spcBef>
            <a:spcAft>
              <a:spcPct val="35000"/>
            </a:spcAft>
            <a:buNone/>
          </a:pPr>
          <a:r>
            <a:rPr lang="en-CA" sz="2000" kern="1200"/>
            <a:t>Hydrogen ions and electrons are chemically added to carbon dioxide to produce high energy molecules of glucose</a:t>
          </a:r>
          <a:endParaRPr lang="en-US" sz="2000" kern="1200"/>
        </a:p>
      </dsp:txBody>
      <dsp:txXfrm>
        <a:off x="1252859" y="1356371"/>
        <a:ext cx="6151637" cy="1084726"/>
      </dsp:txXfrm>
    </dsp:sp>
    <dsp:sp modelId="{11863158-E726-4AB9-B6F4-CEB6B60BBC46}">
      <dsp:nvSpPr>
        <dsp:cNvPr id="0" name=""/>
        <dsp:cNvSpPr/>
      </dsp:nvSpPr>
      <dsp:spPr>
        <a:xfrm>
          <a:off x="0" y="2712279"/>
          <a:ext cx="7404497" cy="10847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6885A-B1EC-4CCA-B6DC-5A70293CC46A}">
      <dsp:nvSpPr>
        <dsp:cNvPr id="0" name=""/>
        <dsp:cNvSpPr/>
      </dsp:nvSpPr>
      <dsp:spPr>
        <a:xfrm>
          <a:off x="328129" y="2956343"/>
          <a:ext cx="596599" cy="596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6C4677-803F-421D-830D-D747805DA125}">
      <dsp:nvSpPr>
        <dsp:cNvPr id="0" name=""/>
        <dsp:cNvSpPr/>
      </dsp:nvSpPr>
      <dsp:spPr>
        <a:xfrm>
          <a:off x="1252859" y="2712279"/>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889000">
            <a:lnSpc>
              <a:spcPct val="90000"/>
            </a:lnSpc>
            <a:spcBef>
              <a:spcPct val="0"/>
            </a:spcBef>
            <a:spcAft>
              <a:spcPct val="35000"/>
            </a:spcAft>
            <a:buNone/>
          </a:pPr>
          <a:r>
            <a:rPr lang="en-CA" sz="2000" kern="1200"/>
            <a:t>Cellular respiration oxidizes glucose back to carbon dioxide, energy is released</a:t>
          </a:r>
          <a:endParaRPr lang="en-US" sz="2000" kern="1200"/>
        </a:p>
      </dsp:txBody>
      <dsp:txXfrm>
        <a:off x="1252859" y="2712279"/>
        <a:ext cx="6151637" cy="108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EBBBF-8120-4004-AA81-A96191C7D6ED}">
      <dsp:nvSpPr>
        <dsp:cNvPr id="0" name=""/>
        <dsp:cNvSpPr/>
      </dsp:nvSpPr>
      <dsp:spPr>
        <a:xfrm>
          <a:off x="0" y="4125"/>
          <a:ext cx="5719606" cy="87879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59533-6812-42E7-B397-B08A355F7CAF}">
      <dsp:nvSpPr>
        <dsp:cNvPr id="0" name=""/>
        <dsp:cNvSpPr/>
      </dsp:nvSpPr>
      <dsp:spPr>
        <a:xfrm>
          <a:off x="265834" y="201854"/>
          <a:ext cx="483335" cy="4833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3CAD6F-E0D9-44A5-8323-C0804A2C0B5B}">
      <dsp:nvSpPr>
        <dsp:cNvPr id="0" name=""/>
        <dsp:cNvSpPr/>
      </dsp:nvSpPr>
      <dsp:spPr>
        <a:xfrm>
          <a:off x="1015004" y="4125"/>
          <a:ext cx="4704601" cy="87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005" tIns="93005" rIns="93005" bIns="93005" numCol="1" spcCol="1270" anchor="ctr" anchorCtr="0">
          <a:noAutofit/>
        </a:bodyPr>
        <a:lstStyle/>
        <a:p>
          <a:pPr marL="0" lvl="0" indent="0" algn="l" defTabSz="844550">
            <a:lnSpc>
              <a:spcPct val="90000"/>
            </a:lnSpc>
            <a:spcBef>
              <a:spcPct val="0"/>
            </a:spcBef>
            <a:spcAft>
              <a:spcPct val="35000"/>
            </a:spcAft>
            <a:buNone/>
          </a:pPr>
          <a:r>
            <a:rPr lang="en-US" sz="1900" kern="1200"/>
            <a:t>Active transport of ions and molecules</a:t>
          </a:r>
        </a:p>
      </dsp:txBody>
      <dsp:txXfrm>
        <a:off x="1015004" y="4125"/>
        <a:ext cx="4704601" cy="878792"/>
      </dsp:txXfrm>
    </dsp:sp>
    <dsp:sp modelId="{23AFBB18-E5A2-42AB-B619-6DF34A3A3239}">
      <dsp:nvSpPr>
        <dsp:cNvPr id="0" name=""/>
        <dsp:cNvSpPr/>
      </dsp:nvSpPr>
      <dsp:spPr>
        <a:xfrm>
          <a:off x="0" y="1102615"/>
          <a:ext cx="5719606" cy="87879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073CF-5BC2-4760-8E03-8A549BABA772}">
      <dsp:nvSpPr>
        <dsp:cNvPr id="0" name=""/>
        <dsp:cNvSpPr/>
      </dsp:nvSpPr>
      <dsp:spPr>
        <a:xfrm>
          <a:off x="265834" y="1300344"/>
          <a:ext cx="483335" cy="4833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8E02A8-50A4-47DA-9A29-461656846D50}">
      <dsp:nvSpPr>
        <dsp:cNvPr id="0" name=""/>
        <dsp:cNvSpPr/>
      </dsp:nvSpPr>
      <dsp:spPr>
        <a:xfrm>
          <a:off x="1015004" y="1102615"/>
          <a:ext cx="4704601" cy="87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005" tIns="93005" rIns="93005" bIns="93005" numCol="1" spcCol="1270" anchor="ctr" anchorCtr="0">
          <a:noAutofit/>
        </a:bodyPr>
        <a:lstStyle/>
        <a:p>
          <a:pPr marL="0" lvl="0" indent="0" algn="l" defTabSz="844550">
            <a:lnSpc>
              <a:spcPct val="90000"/>
            </a:lnSpc>
            <a:spcBef>
              <a:spcPct val="0"/>
            </a:spcBef>
            <a:spcAft>
              <a:spcPct val="35000"/>
            </a:spcAft>
            <a:buNone/>
          </a:pPr>
          <a:r>
            <a:rPr lang="en-US" sz="1900" kern="1200"/>
            <a:t>Moving chromosomes during cell division</a:t>
          </a:r>
        </a:p>
      </dsp:txBody>
      <dsp:txXfrm>
        <a:off x="1015004" y="1102615"/>
        <a:ext cx="4704601" cy="878792"/>
      </dsp:txXfrm>
    </dsp:sp>
    <dsp:sp modelId="{0D1CDE29-BF91-48EF-AF7F-C4CC630A2F0A}">
      <dsp:nvSpPr>
        <dsp:cNvPr id="0" name=""/>
        <dsp:cNvSpPr/>
      </dsp:nvSpPr>
      <dsp:spPr>
        <a:xfrm>
          <a:off x="0" y="2201105"/>
          <a:ext cx="5719606" cy="87879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BED26-FCFD-4A0A-96AB-822E9D4B33E1}">
      <dsp:nvSpPr>
        <dsp:cNvPr id="0" name=""/>
        <dsp:cNvSpPr/>
      </dsp:nvSpPr>
      <dsp:spPr>
        <a:xfrm>
          <a:off x="265834" y="2398834"/>
          <a:ext cx="483335" cy="4833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A9E72A-9668-42BF-BB59-6659471B73C7}">
      <dsp:nvSpPr>
        <dsp:cNvPr id="0" name=""/>
        <dsp:cNvSpPr/>
      </dsp:nvSpPr>
      <dsp:spPr>
        <a:xfrm>
          <a:off x="1015004" y="2201105"/>
          <a:ext cx="4704601" cy="87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005" tIns="93005" rIns="93005" bIns="93005" numCol="1" spcCol="1270" anchor="ctr" anchorCtr="0">
          <a:noAutofit/>
        </a:bodyPr>
        <a:lstStyle/>
        <a:p>
          <a:pPr marL="0" lvl="0" indent="0" algn="l" defTabSz="844550">
            <a:lnSpc>
              <a:spcPct val="90000"/>
            </a:lnSpc>
            <a:spcBef>
              <a:spcPct val="0"/>
            </a:spcBef>
            <a:spcAft>
              <a:spcPct val="35000"/>
            </a:spcAft>
            <a:buNone/>
          </a:pPr>
          <a:r>
            <a:rPr lang="en-US" sz="1900" kern="1200"/>
            <a:t>Causing cilia and flagella to move</a:t>
          </a:r>
        </a:p>
      </dsp:txBody>
      <dsp:txXfrm>
        <a:off x="1015004" y="2201105"/>
        <a:ext cx="4704601" cy="878792"/>
      </dsp:txXfrm>
    </dsp:sp>
    <dsp:sp modelId="{044F37CE-38E5-48ED-8BA1-F93F7B3CF144}">
      <dsp:nvSpPr>
        <dsp:cNvPr id="0" name=""/>
        <dsp:cNvSpPr/>
      </dsp:nvSpPr>
      <dsp:spPr>
        <a:xfrm>
          <a:off x="0" y="3299596"/>
          <a:ext cx="5719606" cy="87879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3E869-07FB-4127-9A82-DABEC38586DF}">
      <dsp:nvSpPr>
        <dsp:cNvPr id="0" name=""/>
        <dsp:cNvSpPr/>
      </dsp:nvSpPr>
      <dsp:spPr>
        <a:xfrm>
          <a:off x="265834" y="3497324"/>
          <a:ext cx="483335" cy="4833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CD3589-BAB2-42E1-B769-5409765280A4}">
      <dsp:nvSpPr>
        <dsp:cNvPr id="0" name=""/>
        <dsp:cNvSpPr/>
      </dsp:nvSpPr>
      <dsp:spPr>
        <a:xfrm>
          <a:off x="1015004" y="3299596"/>
          <a:ext cx="4704601" cy="87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005" tIns="93005" rIns="93005" bIns="93005" numCol="1" spcCol="1270" anchor="ctr" anchorCtr="0">
          <a:noAutofit/>
        </a:bodyPr>
        <a:lstStyle/>
        <a:p>
          <a:pPr marL="0" lvl="0" indent="0" algn="l" defTabSz="844550">
            <a:lnSpc>
              <a:spcPct val="90000"/>
            </a:lnSpc>
            <a:spcBef>
              <a:spcPct val="0"/>
            </a:spcBef>
            <a:spcAft>
              <a:spcPct val="35000"/>
            </a:spcAft>
            <a:buNone/>
          </a:pPr>
          <a:r>
            <a:rPr lang="en-US" sz="1900" kern="1200"/>
            <a:t>Causing muscles to contract</a:t>
          </a:r>
        </a:p>
      </dsp:txBody>
      <dsp:txXfrm>
        <a:off x="1015004" y="3299596"/>
        <a:ext cx="4704601" cy="878792"/>
      </dsp:txXfrm>
    </dsp:sp>
    <dsp:sp modelId="{4D26B46E-C621-4BBC-A5CC-748509400AED}">
      <dsp:nvSpPr>
        <dsp:cNvPr id="0" name=""/>
        <dsp:cNvSpPr/>
      </dsp:nvSpPr>
      <dsp:spPr>
        <a:xfrm>
          <a:off x="0" y="4398086"/>
          <a:ext cx="5719606" cy="87879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E33AC-410C-4F18-B277-091A114DDBC4}">
      <dsp:nvSpPr>
        <dsp:cNvPr id="0" name=""/>
        <dsp:cNvSpPr/>
      </dsp:nvSpPr>
      <dsp:spPr>
        <a:xfrm>
          <a:off x="265834" y="4595814"/>
          <a:ext cx="483335" cy="4833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3C487E-B5FD-4142-890F-77703D2D81CB}">
      <dsp:nvSpPr>
        <dsp:cNvPr id="0" name=""/>
        <dsp:cNvSpPr/>
      </dsp:nvSpPr>
      <dsp:spPr>
        <a:xfrm>
          <a:off x="1015004" y="4398086"/>
          <a:ext cx="4704601" cy="878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005" tIns="93005" rIns="93005" bIns="93005" numCol="1" spcCol="1270" anchor="ctr" anchorCtr="0">
          <a:noAutofit/>
        </a:bodyPr>
        <a:lstStyle/>
        <a:p>
          <a:pPr marL="0" lvl="0" indent="0" algn="l" defTabSz="844550">
            <a:lnSpc>
              <a:spcPct val="90000"/>
            </a:lnSpc>
            <a:spcBef>
              <a:spcPct val="0"/>
            </a:spcBef>
            <a:spcAft>
              <a:spcPct val="35000"/>
            </a:spcAft>
            <a:buNone/>
          </a:pPr>
          <a:r>
            <a:rPr lang="en-US" sz="1900" kern="1200"/>
            <a:t>Synthesizing carbs, fats, proteins and nucleic acids</a:t>
          </a:r>
        </a:p>
      </dsp:txBody>
      <dsp:txXfrm>
        <a:off x="1015004" y="4398086"/>
        <a:ext cx="4704601" cy="8787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8EC93-8E7E-400A-BCD4-A5C7BB97B718}">
      <dsp:nvSpPr>
        <dsp:cNvPr id="0" name=""/>
        <dsp:cNvSpPr/>
      </dsp:nvSpPr>
      <dsp:spPr>
        <a:xfrm>
          <a:off x="0" y="2966"/>
          <a:ext cx="7404497" cy="6319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579D4-0BF7-444B-B07E-05EF408D542A}">
      <dsp:nvSpPr>
        <dsp:cNvPr id="0" name=""/>
        <dsp:cNvSpPr/>
      </dsp:nvSpPr>
      <dsp:spPr>
        <a:xfrm>
          <a:off x="191156" y="145149"/>
          <a:ext cx="347557" cy="347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6526C8-FB40-496E-A40C-334F8F560057}">
      <dsp:nvSpPr>
        <dsp:cNvPr id="0" name=""/>
        <dsp:cNvSpPr/>
      </dsp:nvSpPr>
      <dsp:spPr>
        <a:xfrm>
          <a:off x="729870" y="2966"/>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Oxic</a:t>
          </a:r>
          <a:endParaRPr lang="en-US" sz="1900" kern="1200"/>
        </a:p>
      </dsp:txBody>
      <dsp:txXfrm>
        <a:off x="729870" y="2966"/>
        <a:ext cx="6674626" cy="631922"/>
      </dsp:txXfrm>
    </dsp:sp>
    <dsp:sp modelId="{09D63CAB-D364-490B-BF52-59615AE0CD90}">
      <dsp:nvSpPr>
        <dsp:cNvPr id="0" name=""/>
        <dsp:cNvSpPr/>
      </dsp:nvSpPr>
      <dsp:spPr>
        <a:xfrm>
          <a:off x="0" y="792870"/>
          <a:ext cx="7404497" cy="6319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B18A9-C4F9-4F3B-A4A6-7F8F7988D7A5}">
      <dsp:nvSpPr>
        <dsp:cNvPr id="0" name=""/>
        <dsp:cNvSpPr/>
      </dsp:nvSpPr>
      <dsp:spPr>
        <a:xfrm>
          <a:off x="191156" y="935052"/>
          <a:ext cx="347557" cy="347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1D541B-A093-4E0C-9C93-74A07B5EE2CC}">
      <dsp:nvSpPr>
        <dsp:cNvPr id="0" name=""/>
        <dsp:cNvSpPr/>
      </dsp:nvSpPr>
      <dsp:spPr>
        <a:xfrm>
          <a:off x="729870" y="792870"/>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Oxygen containing</a:t>
          </a:r>
          <a:endParaRPr lang="en-US" sz="1900" kern="1200"/>
        </a:p>
      </dsp:txBody>
      <dsp:txXfrm>
        <a:off x="729870" y="792870"/>
        <a:ext cx="6674626" cy="631922"/>
      </dsp:txXfrm>
    </dsp:sp>
    <dsp:sp modelId="{E41F6987-9ABD-48BC-BBE5-3D2D9AD732A3}">
      <dsp:nvSpPr>
        <dsp:cNvPr id="0" name=""/>
        <dsp:cNvSpPr/>
      </dsp:nvSpPr>
      <dsp:spPr>
        <a:xfrm>
          <a:off x="0" y="1582773"/>
          <a:ext cx="7404497" cy="6319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426016-637A-4146-88DA-D00A44707EC6}">
      <dsp:nvSpPr>
        <dsp:cNvPr id="0" name=""/>
        <dsp:cNvSpPr/>
      </dsp:nvSpPr>
      <dsp:spPr>
        <a:xfrm>
          <a:off x="191156" y="1724956"/>
          <a:ext cx="347557" cy="347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81991B-E268-4C9B-AA36-3FE1AB45E6FD}">
      <dsp:nvSpPr>
        <dsp:cNvPr id="0" name=""/>
        <dsp:cNvSpPr/>
      </dsp:nvSpPr>
      <dsp:spPr>
        <a:xfrm>
          <a:off x="729870" y="1582773"/>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Organisms that live in oxygen rich environments</a:t>
          </a:r>
          <a:endParaRPr lang="en-US" sz="1900" kern="1200"/>
        </a:p>
      </dsp:txBody>
      <dsp:txXfrm>
        <a:off x="729870" y="1582773"/>
        <a:ext cx="6674626" cy="631922"/>
      </dsp:txXfrm>
    </dsp:sp>
    <dsp:sp modelId="{3E470169-F267-44EA-B521-2A7FFFD1FD9F}">
      <dsp:nvSpPr>
        <dsp:cNvPr id="0" name=""/>
        <dsp:cNvSpPr/>
      </dsp:nvSpPr>
      <dsp:spPr>
        <a:xfrm>
          <a:off x="0" y="2372677"/>
          <a:ext cx="7404497" cy="63192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3E72B-3B93-47CB-A240-E017EE5DAD76}">
      <dsp:nvSpPr>
        <dsp:cNvPr id="0" name=""/>
        <dsp:cNvSpPr/>
      </dsp:nvSpPr>
      <dsp:spPr>
        <a:xfrm>
          <a:off x="191156" y="2514859"/>
          <a:ext cx="347557" cy="3475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AE3FF5-C120-4992-B52C-0669971ACF32}">
      <dsp:nvSpPr>
        <dsp:cNvPr id="0" name=""/>
        <dsp:cNvSpPr/>
      </dsp:nvSpPr>
      <dsp:spPr>
        <a:xfrm>
          <a:off x="729870" y="2372677"/>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Requires oxygen to produce ATP</a:t>
          </a:r>
          <a:endParaRPr lang="en-US" sz="1900" kern="1200"/>
        </a:p>
      </dsp:txBody>
      <dsp:txXfrm>
        <a:off x="729870" y="2372677"/>
        <a:ext cx="6674626" cy="631922"/>
      </dsp:txXfrm>
    </dsp:sp>
    <dsp:sp modelId="{05BC3F92-73BA-45B5-AE89-7BE502E41D58}">
      <dsp:nvSpPr>
        <dsp:cNvPr id="0" name=""/>
        <dsp:cNvSpPr/>
      </dsp:nvSpPr>
      <dsp:spPr>
        <a:xfrm>
          <a:off x="0" y="3162580"/>
          <a:ext cx="7404497" cy="63192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7693D-B6AE-4F17-948F-5AD4B851C333}">
      <dsp:nvSpPr>
        <dsp:cNvPr id="0" name=""/>
        <dsp:cNvSpPr/>
      </dsp:nvSpPr>
      <dsp:spPr>
        <a:xfrm>
          <a:off x="191156" y="3304763"/>
          <a:ext cx="347557" cy="3475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0BCD2F-CE73-4A12-958C-6597146D8EC1}">
      <dsp:nvSpPr>
        <dsp:cNvPr id="0" name=""/>
        <dsp:cNvSpPr/>
      </dsp:nvSpPr>
      <dsp:spPr>
        <a:xfrm>
          <a:off x="729870" y="3162580"/>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Mostly eukaryotic</a:t>
          </a:r>
          <a:endParaRPr lang="en-US" sz="1900" kern="1200"/>
        </a:p>
      </dsp:txBody>
      <dsp:txXfrm>
        <a:off x="729870" y="3162580"/>
        <a:ext cx="6674626" cy="6319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F0D7C-E424-4F28-AB35-5C7DAAC0E76B}">
      <dsp:nvSpPr>
        <dsp:cNvPr id="0" name=""/>
        <dsp:cNvSpPr/>
      </dsp:nvSpPr>
      <dsp:spPr>
        <a:xfrm>
          <a:off x="0" y="2966"/>
          <a:ext cx="7404497" cy="6319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BACB5-F17F-474D-854E-F0123BE6F250}">
      <dsp:nvSpPr>
        <dsp:cNvPr id="0" name=""/>
        <dsp:cNvSpPr/>
      </dsp:nvSpPr>
      <dsp:spPr>
        <a:xfrm>
          <a:off x="191156" y="145149"/>
          <a:ext cx="347557" cy="347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7797C5-FF68-4E8B-B91E-74512D779508}">
      <dsp:nvSpPr>
        <dsp:cNvPr id="0" name=""/>
        <dsp:cNvSpPr/>
      </dsp:nvSpPr>
      <dsp:spPr>
        <a:xfrm>
          <a:off x="729870" y="2966"/>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Anoxic </a:t>
          </a:r>
          <a:endParaRPr lang="en-US" sz="1900" kern="1200"/>
        </a:p>
      </dsp:txBody>
      <dsp:txXfrm>
        <a:off x="729870" y="2966"/>
        <a:ext cx="6674626" cy="631922"/>
      </dsp:txXfrm>
    </dsp:sp>
    <dsp:sp modelId="{97D27819-42BD-416D-8A68-111790522F26}">
      <dsp:nvSpPr>
        <dsp:cNvPr id="0" name=""/>
        <dsp:cNvSpPr/>
      </dsp:nvSpPr>
      <dsp:spPr>
        <a:xfrm>
          <a:off x="0" y="792870"/>
          <a:ext cx="7404497" cy="6319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D8A637-26D6-41B1-945F-33A016D470C2}">
      <dsp:nvSpPr>
        <dsp:cNvPr id="0" name=""/>
        <dsp:cNvSpPr/>
      </dsp:nvSpPr>
      <dsp:spPr>
        <a:xfrm>
          <a:off x="191156" y="935052"/>
          <a:ext cx="347557" cy="347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47F43C-1079-450C-95A5-6AAB46E13DF0}">
      <dsp:nvSpPr>
        <dsp:cNvPr id="0" name=""/>
        <dsp:cNvSpPr/>
      </dsp:nvSpPr>
      <dsp:spPr>
        <a:xfrm>
          <a:off x="729870" y="792870"/>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Lack of oxygen</a:t>
          </a:r>
          <a:endParaRPr lang="en-US" sz="1900" kern="1200"/>
        </a:p>
      </dsp:txBody>
      <dsp:txXfrm>
        <a:off x="729870" y="792870"/>
        <a:ext cx="6674626" cy="631922"/>
      </dsp:txXfrm>
    </dsp:sp>
    <dsp:sp modelId="{96D35517-3980-4814-9F4A-8BCE1AAD4730}">
      <dsp:nvSpPr>
        <dsp:cNvPr id="0" name=""/>
        <dsp:cNvSpPr/>
      </dsp:nvSpPr>
      <dsp:spPr>
        <a:xfrm>
          <a:off x="0" y="1582773"/>
          <a:ext cx="7404497" cy="6319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62CEC-82BB-40D7-A9ED-E9F101A63226}">
      <dsp:nvSpPr>
        <dsp:cNvPr id="0" name=""/>
        <dsp:cNvSpPr/>
      </dsp:nvSpPr>
      <dsp:spPr>
        <a:xfrm>
          <a:off x="191156" y="1724956"/>
          <a:ext cx="347557" cy="347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5F6A7E-F8D0-4737-AEF7-C7489AAEB9B4}">
      <dsp:nvSpPr>
        <dsp:cNvPr id="0" name=""/>
        <dsp:cNvSpPr/>
      </dsp:nvSpPr>
      <dsp:spPr>
        <a:xfrm>
          <a:off x="729870" y="1582773"/>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Organisms that live in oxygen poor environments</a:t>
          </a:r>
          <a:endParaRPr lang="en-US" sz="1900" kern="1200"/>
        </a:p>
      </dsp:txBody>
      <dsp:txXfrm>
        <a:off x="729870" y="1582773"/>
        <a:ext cx="6674626" cy="631922"/>
      </dsp:txXfrm>
    </dsp:sp>
    <dsp:sp modelId="{8BD0C263-EFBE-49C0-AFD9-6B687B0FE80A}">
      <dsp:nvSpPr>
        <dsp:cNvPr id="0" name=""/>
        <dsp:cNvSpPr/>
      </dsp:nvSpPr>
      <dsp:spPr>
        <a:xfrm>
          <a:off x="0" y="2372677"/>
          <a:ext cx="7404497" cy="63192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79E21-7844-43F3-8E17-08174ACE67AA}">
      <dsp:nvSpPr>
        <dsp:cNvPr id="0" name=""/>
        <dsp:cNvSpPr/>
      </dsp:nvSpPr>
      <dsp:spPr>
        <a:xfrm>
          <a:off x="191156" y="2514859"/>
          <a:ext cx="347557" cy="3475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968BD3-25EA-459D-A3EE-8CBE7FDF4221}">
      <dsp:nvSpPr>
        <dsp:cNvPr id="0" name=""/>
        <dsp:cNvSpPr/>
      </dsp:nvSpPr>
      <dsp:spPr>
        <a:xfrm>
          <a:off x="729870" y="2372677"/>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Does not require oxygen to produce ATP</a:t>
          </a:r>
          <a:endParaRPr lang="en-US" sz="1900" kern="1200"/>
        </a:p>
      </dsp:txBody>
      <dsp:txXfrm>
        <a:off x="729870" y="2372677"/>
        <a:ext cx="6674626" cy="631922"/>
      </dsp:txXfrm>
    </dsp:sp>
    <dsp:sp modelId="{B2C80345-41BC-4EFA-B70A-C6909A1FA76A}">
      <dsp:nvSpPr>
        <dsp:cNvPr id="0" name=""/>
        <dsp:cNvSpPr/>
      </dsp:nvSpPr>
      <dsp:spPr>
        <a:xfrm>
          <a:off x="0" y="3162580"/>
          <a:ext cx="7404497" cy="63192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0739F-8EBC-4C25-9C26-9E62F3982F6D}">
      <dsp:nvSpPr>
        <dsp:cNvPr id="0" name=""/>
        <dsp:cNvSpPr/>
      </dsp:nvSpPr>
      <dsp:spPr>
        <a:xfrm>
          <a:off x="191156" y="3304763"/>
          <a:ext cx="347557" cy="3475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50DD65-2C7A-457E-BC03-667C7659E8C4}">
      <dsp:nvSpPr>
        <dsp:cNvPr id="0" name=""/>
        <dsp:cNvSpPr/>
      </dsp:nvSpPr>
      <dsp:spPr>
        <a:xfrm>
          <a:off x="729870" y="3162580"/>
          <a:ext cx="6674626" cy="631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878" tIns="66878" rIns="66878" bIns="66878" numCol="1" spcCol="1270" anchor="ctr" anchorCtr="0">
          <a:noAutofit/>
        </a:bodyPr>
        <a:lstStyle/>
        <a:p>
          <a:pPr marL="0" lvl="0" indent="0" algn="l" defTabSz="844550">
            <a:lnSpc>
              <a:spcPct val="90000"/>
            </a:lnSpc>
            <a:spcBef>
              <a:spcPct val="0"/>
            </a:spcBef>
            <a:spcAft>
              <a:spcPct val="35000"/>
            </a:spcAft>
            <a:buNone/>
          </a:pPr>
          <a:r>
            <a:rPr lang="en-CA" sz="1900" kern="1200"/>
            <a:t>Mostly archaea and bacteria</a:t>
          </a:r>
          <a:endParaRPr lang="en-US" sz="1900" kern="1200"/>
        </a:p>
      </dsp:txBody>
      <dsp:txXfrm>
        <a:off x="729870" y="3162580"/>
        <a:ext cx="6674626" cy="6319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F2416-2CAC-4CCF-9B50-F9EB954E2E53}">
      <dsp:nvSpPr>
        <dsp:cNvPr id="0" name=""/>
        <dsp:cNvSpPr/>
      </dsp:nvSpPr>
      <dsp:spPr>
        <a:xfrm>
          <a:off x="0" y="463"/>
          <a:ext cx="7404497" cy="10847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CC5D8-5960-40ED-9DD4-BF2010F8AB42}">
      <dsp:nvSpPr>
        <dsp:cNvPr id="0" name=""/>
        <dsp:cNvSpPr/>
      </dsp:nvSpPr>
      <dsp:spPr>
        <a:xfrm>
          <a:off x="328129" y="244527"/>
          <a:ext cx="596599" cy="596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10D1A4-C34B-4806-900B-6E1D0CEB7474}">
      <dsp:nvSpPr>
        <dsp:cNvPr id="0" name=""/>
        <dsp:cNvSpPr/>
      </dsp:nvSpPr>
      <dsp:spPr>
        <a:xfrm>
          <a:off x="1252859" y="463"/>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CA" sz="2500" kern="1200"/>
            <a:t>Releasing energy from food sources</a:t>
          </a:r>
          <a:endParaRPr lang="en-US" sz="2500" kern="1200"/>
        </a:p>
      </dsp:txBody>
      <dsp:txXfrm>
        <a:off x="1252859" y="463"/>
        <a:ext cx="6151637" cy="1084726"/>
      </dsp:txXfrm>
    </dsp:sp>
    <dsp:sp modelId="{39B46C36-77F1-41D8-A853-99510A1EA9CA}">
      <dsp:nvSpPr>
        <dsp:cNvPr id="0" name=""/>
        <dsp:cNvSpPr/>
      </dsp:nvSpPr>
      <dsp:spPr>
        <a:xfrm>
          <a:off x="0" y="1356371"/>
          <a:ext cx="7404497" cy="10847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27AF5-C620-479D-A30B-937F9F9287B1}">
      <dsp:nvSpPr>
        <dsp:cNvPr id="0" name=""/>
        <dsp:cNvSpPr/>
      </dsp:nvSpPr>
      <dsp:spPr>
        <a:xfrm>
          <a:off x="328129" y="1600435"/>
          <a:ext cx="596599" cy="596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8DCB7B-0A62-4E05-AA41-FFB410CC5EDE}">
      <dsp:nvSpPr>
        <dsp:cNvPr id="0" name=""/>
        <dsp:cNvSpPr/>
      </dsp:nvSpPr>
      <dsp:spPr>
        <a:xfrm>
          <a:off x="1252859" y="1356371"/>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CA" sz="2500" kern="1200"/>
            <a:t>Anaerobic process but different from true anaerobic respiration</a:t>
          </a:r>
          <a:endParaRPr lang="en-US" sz="2500" kern="1200"/>
        </a:p>
      </dsp:txBody>
      <dsp:txXfrm>
        <a:off x="1252859" y="1356371"/>
        <a:ext cx="6151637" cy="1084726"/>
      </dsp:txXfrm>
    </dsp:sp>
    <dsp:sp modelId="{A4E96815-DEF0-4947-9D9E-7EBAB7EB67A5}">
      <dsp:nvSpPr>
        <dsp:cNvPr id="0" name=""/>
        <dsp:cNvSpPr/>
      </dsp:nvSpPr>
      <dsp:spPr>
        <a:xfrm>
          <a:off x="0" y="2712279"/>
          <a:ext cx="7404497" cy="10847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AEF63-4FC4-4B1F-A132-1AB168DBA023}">
      <dsp:nvSpPr>
        <dsp:cNvPr id="0" name=""/>
        <dsp:cNvSpPr/>
      </dsp:nvSpPr>
      <dsp:spPr>
        <a:xfrm>
          <a:off x="328129" y="2956343"/>
          <a:ext cx="596599" cy="596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DB9F2F-20AE-4A8B-B212-FA73C98567D3}">
      <dsp:nvSpPr>
        <dsp:cNvPr id="0" name=""/>
        <dsp:cNvSpPr/>
      </dsp:nvSpPr>
      <dsp:spPr>
        <a:xfrm>
          <a:off x="1252859" y="2712279"/>
          <a:ext cx="6151637"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1111250">
            <a:lnSpc>
              <a:spcPct val="90000"/>
            </a:lnSpc>
            <a:spcBef>
              <a:spcPct val="0"/>
            </a:spcBef>
            <a:spcAft>
              <a:spcPct val="35000"/>
            </a:spcAft>
            <a:buNone/>
          </a:pPr>
          <a:r>
            <a:rPr lang="en-CA" sz="2500" kern="1200"/>
            <a:t>Mostly yeasts and bacteria but also occurs in muscle cells of animals</a:t>
          </a:r>
          <a:endParaRPr lang="en-US" sz="2500" kern="1200"/>
        </a:p>
      </dsp:txBody>
      <dsp:txXfrm>
        <a:off x="1252859" y="2712279"/>
        <a:ext cx="6151637" cy="10847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E2BA-9918-4B14-BF3E-6A831C7C588A}">
      <dsp:nvSpPr>
        <dsp:cNvPr id="0" name=""/>
        <dsp:cNvSpPr/>
      </dsp:nvSpPr>
      <dsp:spPr>
        <a:xfrm>
          <a:off x="0" y="417722"/>
          <a:ext cx="5641000" cy="155887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Begins with </a:t>
          </a:r>
          <a:r>
            <a:rPr lang="en-CA" sz="2200" u="sng" kern="1200"/>
            <a:t>glycolysis</a:t>
          </a:r>
          <a:r>
            <a:rPr lang="en-CA" sz="2200" kern="1200"/>
            <a:t> – occurs in the cytoplasm of cells, requires 2 ATP</a:t>
          </a:r>
          <a:endParaRPr lang="en-US" sz="2200" kern="1200"/>
        </a:p>
      </dsp:txBody>
      <dsp:txXfrm>
        <a:off x="76098" y="493820"/>
        <a:ext cx="5488804" cy="1406682"/>
      </dsp:txXfrm>
    </dsp:sp>
    <dsp:sp modelId="{D64F3DDE-39FA-4CEC-85B0-69C506E84156}">
      <dsp:nvSpPr>
        <dsp:cNvPr id="0" name=""/>
        <dsp:cNvSpPr/>
      </dsp:nvSpPr>
      <dsp:spPr>
        <a:xfrm>
          <a:off x="0" y="2039961"/>
          <a:ext cx="5641000" cy="1558878"/>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Glycolysis is an </a:t>
          </a:r>
          <a:r>
            <a:rPr lang="en-CA" sz="2200" i="1" kern="1200"/>
            <a:t>anaerobic</a:t>
          </a:r>
          <a:r>
            <a:rPr lang="en-CA" sz="2200" kern="1200"/>
            <a:t> process which generates a small amount of ATP but the major product of glycolysis is </a:t>
          </a:r>
          <a:r>
            <a:rPr lang="en-CA" sz="2200" u="sng" kern="1200"/>
            <a:t>pyruvate</a:t>
          </a:r>
          <a:r>
            <a:rPr lang="en-CA" sz="2200" kern="1200"/>
            <a:t> which contains a lot of energy that can later be used</a:t>
          </a:r>
          <a:endParaRPr lang="en-US" sz="2200" kern="1200"/>
        </a:p>
      </dsp:txBody>
      <dsp:txXfrm>
        <a:off x="76098" y="2116059"/>
        <a:ext cx="5488804" cy="1406682"/>
      </dsp:txXfrm>
    </dsp:sp>
    <dsp:sp modelId="{25B5BC48-1F36-4D3A-AD86-0E9E1E79A486}">
      <dsp:nvSpPr>
        <dsp:cNvPr id="0" name=""/>
        <dsp:cNvSpPr/>
      </dsp:nvSpPr>
      <dsp:spPr>
        <a:xfrm>
          <a:off x="0" y="3662199"/>
          <a:ext cx="5641000" cy="1558878"/>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If oxygen is not available to eukaryotic cells fermentation occurs</a:t>
          </a:r>
          <a:endParaRPr lang="en-US" sz="2200" kern="1200"/>
        </a:p>
      </dsp:txBody>
      <dsp:txXfrm>
        <a:off x="76098" y="3738297"/>
        <a:ext cx="5488804" cy="14066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25FFF-4154-484D-AC14-D9E60D9C2932}">
      <dsp:nvSpPr>
        <dsp:cNvPr id="0" name=""/>
        <dsp:cNvSpPr/>
      </dsp:nvSpPr>
      <dsp:spPr>
        <a:xfrm>
          <a:off x="0" y="20704"/>
          <a:ext cx="7404497" cy="12097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When sufficient oxygen is present </a:t>
          </a:r>
          <a:r>
            <a:rPr lang="en-CA" sz="2200" i="1" kern="1200"/>
            <a:t>pyruvate</a:t>
          </a:r>
          <a:r>
            <a:rPr lang="en-CA" sz="2200" kern="1200"/>
            <a:t> is transported to the mitochondria where it is prepared (acetyl CoA) and goes into the </a:t>
          </a:r>
          <a:r>
            <a:rPr lang="en-CA" sz="2200" u="sng" kern="1200"/>
            <a:t>Krebs</a:t>
          </a:r>
          <a:r>
            <a:rPr lang="en-CA" sz="2200" kern="1200"/>
            <a:t> cycle</a:t>
          </a:r>
          <a:endParaRPr lang="en-US" sz="2200" kern="1200"/>
        </a:p>
      </dsp:txBody>
      <dsp:txXfrm>
        <a:off x="59057" y="79761"/>
        <a:ext cx="7286383" cy="1091666"/>
      </dsp:txXfrm>
    </dsp:sp>
    <dsp:sp modelId="{D1D9C46A-FE2F-42F0-9491-5C29F028289C}">
      <dsp:nvSpPr>
        <dsp:cNvPr id="0" name=""/>
        <dsp:cNvSpPr/>
      </dsp:nvSpPr>
      <dsp:spPr>
        <a:xfrm>
          <a:off x="0" y="1293844"/>
          <a:ext cx="7404497" cy="1209780"/>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The Krebs cycle takes acetyl CoA and transforms it into reduced NADH and FADH</a:t>
          </a:r>
          <a:r>
            <a:rPr lang="en-CA" sz="2200" kern="1200" baseline="-25000"/>
            <a:t>2</a:t>
          </a:r>
          <a:endParaRPr lang="en-US" sz="2200" kern="1200"/>
        </a:p>
      </dsp:txBody>
      <dsp:txXfrm>
        <a:off x="59057" y="1352901"/>
        <a:ext cx="7286383" cy="1091666"/>
      </dsp:txXfrm>
    </dsp:sp>
    <dsp:sp modelId="{9E37764B-2199-4872-AD1C-6E2AB04C6E0F}">
      <dsp:nvSpPr>
        <dsp:cNvPr id="0" name=""/>
        <dsp:cNvSpPr/>
      </dsp:nvSpPr>
      <dsp:spPr>
        <a:xfrm>
          <a:off x="0" y="2566985"/>
          <a:ext cx="7404497" cy="120978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These molecules supply high energy electrons to a transport chain which produces ATP and water (page 186)</a:t>
          </a:r>
          <a:endParaRPr lang="en-US" sz="2200" kern="1200"/>
        </a:p>
      </dsp:txBody>
      <dsp:txXfrm>
        <a:off x="59057" y="2626042"/>
        <a:ext cx="7286383" cy="1091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23305-A03B-4B65-BB7D-5F7BDF766EB1}">
      <dsp:nvSpPr>
        <dsp:cNvPr id="0" name=""/>
        <dsp:cNvSpPr/>
      </dsp:nvSpPr>
      <dsp:spPr>
        <a:xfrm>
          <a:off x="0" y="536025"/>
          <a:ext cx="4838958" cy="914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The purpose of the Krebs cycle is to transfer the energy stored in glucose</a:t>
          </a:r>
          <a:endParaRPr lang="en-US" sz="2300" kern="1200"/>
        </a:p>
      </dsp:txBody>
      <dsp:txXfrm>
        <a:off x="44664" y="580689"/>
        <a:ext cx="4749630" cy="825612"/>
      </dsp:txXfrm>
    </dsp:sp>
    <dsp:sp modelId="{3D8B04C2-ECCB-4B03-ADA7-38CC971E18F7}">
      <dsp:nvSpPr>
        <dsp:cNvPr id="0" name=""/>
        <dsp:cNvSpPr/>
      </dsp:nvSpPr>
      <dsp:spPr>
        <a:xfrm>
          <a:off x="0" y="1517205"/>
          <a:ext cx="4838958" cy="91494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kern="1200"/>
            <a:t>So Far:</a:t>
          </a:r>
          <a:endParaRPr lang="en-US" sz="2300" kern="1200"/>
        </a:p>
      </dsp:txBody>
      <dsp:txXfrm>
        <a:off x="44664" y="1561869"/>
        <a:ext cx="4749630" cy="825612"/>
      </dsp:txXfrm>
    </dsp:sp>
    <dsp:sp modelId="{0639E717-0D63-41C5-88F4-A5C388539F48}">
      <dsp:nvSpPr>
        <dsp:cNvPr id="0" name=""/>
        <dsp:cNvSpPr/>
      </dsp:nvSpPr>
      <dsp:spPr>
        <a:xfrm>
          <a:off x="0" y="2432146"/>
          <a:ext cx="4838958"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63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CA" sz="1800" kern="1200"/>
            <a:t>Glycolysis – generates pyruvate</a:t>
          </a:r>
          <a:endParaRPr lang="en-US" sz="1800" kern="1200"/>
        </a:p>
        <a:p>
          <a:pPr marL="171450" lvl="1" indent="-171450" algn="l" defTabSz="800100">
            <a:lnSpc>
              <a:spcPct val="90000"/>
            </a:lnSpc>
            <a:spcBef>
              <a:spcPct val="0"/>
            </a:spcBef>
            <a:spcAft>
              <a:spcPct val="20000"/>
            </a:spcAft>
            <a:buChar char="•"/>
          </a:pPr>
          <a:r>
            <a:rPr lang="en-CA" sz="1800" kern="1200"/>
            <a:t>Krebs Prep – makes acetyl CoA</a:t>
          </a:r>
          <a:endParaRPr lang="en-US" sz="1800" kern="1200"/>
        </a:p>
        <a:p>
          <a:pPr marL="171450" lvl="1" indent="-171450" algn="l" defTabSz="800100">
            <a:lnSpc>
              <a:spcPct val="90000"/>
            </a:lnSpc>
            <a:spcBef>
              <a:spcPct val="0"/>
            </a:spcBef>
            <a:spcAft>
              <a:spcPct val="20000"/>
            </a:spcAft>
            <a:buChar char="•"/>
          </a:pPr>
          <a:r>
            <a:rPr lang="en-CA" sz="1800" kern="1200" dirty="0"/>
            <a:t>Krebs – produces electrons and hydrogen ions for electron transport and releases CO2 </a:t>
          </a:r>
          <a:endParaRPr lang="en-US" sz="1800" kern="1200" dirty="0"/>
        </a:p>
        <a:p>
          <a:pPr marL="342900" lvl="2" indent="-171450" algn="l" defTabSz="800100">
            <a:lnSpc>
              <a:spcPct val="90000"/>
            </a:lnSpc>
            <a:spcBef>
              <a:spcPct val="0"/>
            </a:spcBef>
            <a:spcAft>
              <a:spcPct val="20000"/>
            </a:spcAft>
            <a:buChar char="•"/>
          </a:pPr>
          <a:r>
            <a:rPr lang="en-CA" sz="1800" kern="1200"/>
            <a:t>occurs in the matrix of the mitochondria</a:t>
          </a:r>
          <a:endParaRPr lang="en-US" sz="1800" kern="1200"/>
        </a:p>
      </dsp:txBody>
      <dsp:txXfrm>
        <a:off x="0" y="2432146"/>
        <a:ext cx="4838958" cy="149971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E9146-F653-4007-A4C2-E1544A1071D8}">
      <dsp:nvSpPr>
        <dsp:cNvPr id="0" name=""/>
        <dsp:cNvSpPr/>
      </dsp:nvSpPr>
      <dsp:spPr>
        <a:xfrm>
          <a:off x="0" y="3750"/>
          <a:ext cx="8458200" cy="79884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72F91-1F31-4DB5-A21A-FDA51F6CEBB4}">
      <dsp:nvSpPr>
        <dsp:cNvPr id="0" name=""/>
        <dsp:cNvSpPr/>
      </dsp:nvSpPr>
      <dsp:spPr>
        <a:xfrm>
          <a:off x="241652" y="183491"/>
          <a:ext cx="439367" cy="4393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FAD31C-5E88-4C40-9FA7-F5356266130B}">
      <dsp:nvSpPr>
        <dsp:cNvPr id="0" name=""/>
        <dsp:cNvSpPr/>
      </dsp:nvSpPr>
      <dsp:spPr>
        <a:xfrm>
          <a:off x="922671" y="3750"/>
          <a:ext cx="7535528" cy="79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5" tIns="84545" rIns="84545" bIns="84545" numCol="1" spcCol="1270" anchor="ctr" anchorCtr="0">
          <a:noAutofit/>
        </a:bodyPr>
        <a:lstStyle/>
        <a:p>
          <a:pPr marL="0" lvl="0" indent="0" algn="l" defTabSz="666750">
            <a:lnSpc>
              <a:spcPct val="90000"/>
            </a:lnSpc>
            <a:spcBef>
              <a:spcPct val="0"/>
            </a:spcBef>
            <a:spcAft>
              <a:spcPct val="35000"/>
            </a:spcAft>
            <a:buNone/>
          </a:pPr>
          <a:r>
            <a:rPr lang="en-CA" sz="1500" kern="1200" dirty="0"/>
            <a:t>Produces a large amount of ATP </a:t>
          </a:r>
          <a:endParaRPr lang="en-US" sz="1500" kern="1200" dirty="0"/>
        </a:p>
      </dsp:txBody>
      <dsp:txXfrm>
        <a:off x="922671" y="3750"/>
        <a:ext cx="7535528" cy="798849"/>
      </dsp:txXfrm>
    </dsp:sp>
    <dsp:sp modelId="{BB7C516B-0A91-490B-8E32-7560D5CFD8D5}">
      <dsp:nvSpPr>
        <dsp:cNvPr id="0" name=""/>
        <dsp:cNvSpPr/>
      </dsp:nvSpPr>
      <dsp:spPr>
        <a:xfrm>
          <a:off x="0" y="1002312"/>
          <a:ext cx="8458200" cy="79884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9D164-66B7-4897-A143-A071611CA814}">
      <dsp:nvSpPr>
        <dsp:cNvPr id="0" name=""/>
        <dsp:cNvSpPr/>
      </dsp:nvSpPr>
      <dsp:spPr>
        <a:xfrm>
          <a:off x="241652" y="1182053"/>
          <a:ext cx="439367" cy="4393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9BCC1D-2184-4EED-83D1-3E58B2F2E49D}">
      <dsp:nvSpPr>
        <dsp:cNvPr id="0" name=""/>
        <dsp:cNvSpPr/>
      </dsp:nvSpPr>
      <dsp:spPr>
        <a:xfrm>
          <a:off x="922671" y="1002312"/>
          <a:ext cx="7535528" cy="79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5" tIns="84545" rIns="84545" bIns="84545" numCol="1" spcCol="1270" anchor="ctr" anchorCtr="0">
          <a:noAutofit/>
        </a:bodyPr>
        <a:lstStyle/>
        <a:p>
          <a:pPr marL="0" lvl="0" indent="0" algn="l" defTabSz="666750">
            <a:lnSpc>
              <a:spcPct val="90000"/>
            </a:lnSpc>
            <a:spcBef>
              <a:spcPct val="0"/>
            </a:spcBef>
            <a:spcAft>
              <a:spcPct val="35000"/>
            </a:spcAft>
            <a:buNone/>
          </a:pPr>
          <a:r>
            <a:rPr lang="en-CA" sz="1500" kern="1200"/>
            <a:t>The transport system causes the build up of ions creates a concentration gradient – the energy of this gradient is used to take ADP back to ATP through a process called chemiosmosis</a:t>
          </a:r>
          <a:endParaRPr lang="en-US" sz="1500" kern="1200"/>
        </a:p>
      </dsp:txBody>
      <dsp:txXfrm>
        <a:off x="922671" y="1002312"/>
        <a:ext cx="7535528" cy="798849"/>
      </dsp:txXfrm>
    </dsp:sp>
    <dsp:sp modelId="{3418A0CA-B0B3-49D4-8BF1-3ECF8811692D}">
      <dsp:nvSpPr>
        <dsp:cNvPr id="0" name=""/>
        <dsp:cNvSpPr/>
      </dsp:nvSpPr>
      <dsp:spPr>
        <a:xfrm>
          <a:off x="0" y="2000875"/>
          <a:ext cx="8458200" cy="79884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BC768-1373-42DE-B4CC-E544EE72740B}">
      <dsp:nvSpPr>
        <dsp:cNvPr id="0" name=""/>
        <dsp:cNvSpPr/>
      </dsp:nvSpPr>
      <dsp:spPr>
        <a:xfrm>
          <a:off x="241652" y="2180616"/>
          <a:ext cx="439367" cy="4393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6A49E1-1C6E-4933-BDC7-C9C8A5778058}">
      <dsp:nvSpPr>
        <dsp:cNvPr id="0" name=""/>
        <dsp:cNvSpPr/>
      </dsp:nvSpPr>
      <dsp:spPr>
        <a:xfrm>
          <a:off x="922671" y="2000875"/>
          <a:ext cx="7535528" cy="79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5" tIns="84545" rIns="84545" bIns="84545" numCol="1" spcCol="1270" anchor="ctr" anchorCtr="0">
          <a:noAutofit/>
        </a:bodyPr>
        <a:lstStyle/>
        <a:p>
          <a:pPr marL="0" lvl="0" indent="0" algn="l" defTabSz="666750">
            <a:lnSpc>
              <a:spcPct val="90000"/>
            </a:lnSpc>
            <a:spcBef>
              <a:spcPct val="0"/>
            </a:spcBef>
            <a:spcAft>
              <a:spcPct val="35000"/>
            </a:spcAft>
            <a:buNone/>
          </a:pPr>
          <a:r>
            <a:rPr lang="en-CA" sz="1500" kern="1200"/>
            <a:t>Occurs in the </a:t>
          </a:r>
          <a:r>
            <a:rPr lang="en-CA" sz="1500" b="1" i="1" kern="1200"/>
            <a:t>intermembrane</a:t>
          </a:r>
          <a:r>
            <a:rPr lang="en-CA" sz="1500" kern="1200"/>
            <a:t> space of the mitochondria</a:t>
          </a:r>
          <a:endParaRPr lang="en-US" sz="1500" kern="1200"/>
        </a:p>
      </dsp:txBody>
      <dsp:txXfrm>
        <a:off x="922671" y="2000875"/>
        <a:ext cx="7535528" cy="798849"/>
      </dsp:txXfrm>
    </dsp:sp>
    <dsp:sp modelId="{6C846D41-496E-4F23-B40E-E1FE49C6B808}">
      <dsp:nvSpPr>
        <dsp:cNvPr id="0" name=""/>
        <dsp:cNvSpPr/>
      </dsp:nvSpPr>
      <dsp:spPr>
        <a:xfrm>
          <a:off x="0" y="2999437"/>
          <a:ext cx="8458200" cy="79884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DE4C8-FACB-46F0-9A24-B10056342722}">
      <dsp:nvSpPr>
        <dsp:cNvPr id="0" name=""/>
        <dsp:cNvSpPr/>
      </dsp:nvSpPr>
      <dsp:spPr>
        <a:xfrm>
          <a:off x="241652" y="3179178"/>
          <a:ext cx="439367" cy="4393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4D1111-F591-4A0A-B190-C2F10A045AE9}">
      <dsp:nvSpPr>
        <dsp:cNvPr id="0" name=""/>
        <dsp:cNvSpPr/>
      </dsp:nvSpPr>
      <dsp:spPr>
        <a:xfrm>
          <a:off x="922671" y="2999437"/>
          <a:ext cx="7535528" cy="79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5" tIns="84545" rIns="84545" bIns="84545" numCol="1" spcCol="1270" anchor="ctr" anchorCtr="0">
          <a:noAutofit/>
        </a:bodyPr>
        <a:lstStyle/>
        <a:p>
          <a:pPr marL="0" lvl="0" indent="0" algn="l" defTabSz="666750">
            <a:lnSpc>
              <a:spcPct val="90000"/>
            </a:lnSpc>
            <a:spcBef>
              <a:spcPct val="0"/>
            </a:spcBef>
            <a:spcAft>
              <a:spcPct val="35000"/>
            </a:spcAft>
            <a:buNone/>
          </a:pPr>
          <a:r>
            <a:rPr lang="en-CA" sz="1500" kern="1200"/>
            <a:t>Electrons move from acceptor to acceptor until they reach </a:t>
          </a:r>
          <a:r>
            <a:rPr lang="en-CA" sz="1500" b="1" u="sng" kern="1200"/>
            <a:t>oxygen</a:t>
          </a:r>
          <a:r>
            <a:rPr lang="en-CA" sz="1500" kern="1200"/>
            <a:t> (the final acceptor) this is why the process is called aerobic!</a:t>
          </a:r>
          <a:endParaRPr lang="en-US" sz="1500" kern="1200"/>
        </a:p>
      </dsp:txBody>
      <dsp:txXfrm>
        <a:off x="922671" y="2999437"/>
        <a:ext cx="7535528" cy="798849"/>
      </dsp:txXfrm>
    </dsp:sp>
    <dsp:sp modelId="{FCB0A11C-9611-483C-ADA7-BF333829A40A}">
      <dsp:nvSpPr>
        <dsp:cNvPr id="0" name=""/>
        <dsp:cNvSpPr/>
      </dsp:nvSpPr>
      <dsp:spPr>
        <a:xfrm>
          <a:off x="0" y="3997999"/>
          <a:ext cx="8458200" cy="79884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B2747-33C4-4F13-BF5A-A69BE7DACDE3}">
      <dsp:nvSpPr>
        <dsp:cNvPr id="0" name=""/>
        <dsp:cNvSpPr/>
      </dsp:nvSpPr>
      <dsp:spPr>
        <a:xfrm>
          <a:off x="241652" y="4177740"/>
          <a:ext cx="439367" cy="4393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AAACEB-4E3D-456C-82E1-796A8E55B9E7}">
      <dsp:nvSpPr>
        <dsp:cNvPr id="0" name=""/>
        <dsp:cNvSpPr/>
      </dsp:nvSpPr>
      <dsp:spPr>
        <a:xfrm>
          <a:off x="922671" y="3997999"/>
          <a:ext cx="7535528" cy="79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5" tIns="84545" rIns="84545" bIns="84545" numCol="1" spcCol="1270" anchor="ctr" anchorCtr="0">
          <a:noAutofit/>
        </a:bodyPr>
        <a:lstStyle/>
        <a:p>
          <a:pPr marL="0" lvl="0" indent="0" algn="l" defTabSz="666750">
            <a:lnSpc>
              <a:spcPct val="90000"/>
            </a:lnSpc>
            <a:spcBef>
              <a:spcPct val="0"/>
            </a:spcBef>
            <a:spcAft>
              <a:spcPct val="35000"/>
            </a:spcAft>
            <a:buNone/>
          </a:pPr>
          <a:r>
            <a:rPr lang="en-CA" sz="1500" kern="1200"/>
            <a:t>Without oxygen the whole process would ultimately fail because the previous electron acceptors would not be able to move their electrons and NADH and FADH2  would be </a:t>
          </a:r>
          <a:r>
            <a:rPr lang="en-CA" sz="1500" b="1" i="1" kern="1200"/>
            <a:t>unable</a:t>
          </a:r>
          <a:r>
            <a:rPr lang="en-CA" sz="1500" kern="1200"/>
            <a:t> to lose theirs!</a:t>
          </a:r>
          <a:endParaRPr lang="en-US" sz="1500" kern="1200"/>
        </a:p>
      </dsp:txBody>
      <dsp:txXfrm>
        <a:off x="922671" y="3997999"/>
        <a:ext cx="7535528" cy="7988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C4B83-ECA1-4C2B-827B-EEA7FB661EAF}">
      <dsp:nvSpPr>
        <dsp:cNvPr id="0" name=""/>
        <dsp:cNvSpPr/>
      </dsp:nvSpPr>
      <dsp:spPr>
        <a:xfrm>
          <a:off x="0" y="58919"/>
          <a:ext cx="5393631" cy="1956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Sometimes oxygen is not available for cells to use.  The production of a small amount of chemical energy from glucose in the absence of oxygen is called </a:t>
          </a:r>
          <a:r>
            <a:rPr lang="en-GB" sz="1900" b="1" kern="1200"/>
            <a:t>anaerobic respiration</a:t>
          </a:r>
          <a:r>
            <a:rPr lang="en-GB" sz="1900" kern="1200"/>
            <a:t>.  Anaerobic respiration in muscles results in a build up of </a:t>
          </a:r>
          <a:r>
            <a:rPr lang="en-GB" sz="1900" b="1" kern="1200"/>
            <a:t>lactic acid.  </a:t>
          </a:r>
          <a:endParaRPr lang="en-US" sz="1900" kern="1200"/>
        </a:p>
      </dsp:txBody>
      <dsp:txXfrm>
        <a:off x="95496" y="154415"/>
        <a:ext cx="5202639" cy="1765248"/>
      </dsp:txXfrm>
    </dsp:sp>
    <dsp:sp modelId="{10E46C26-BFA9-4A01-B9FC-E60FB545B913}">
      <dsp:nvSpPr>
        <dsp:cNvPr id="0" name=""/>
        <dsp:cNvSpPr/>
      </dsp:nvSpPr>
      <dsp:spPr>
        <a:xfrm>
          <a:off x="0" y="2069879"/>
          <a:ext cx="5393631" cy="1956240"/>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This produces a feeling of fatigue or burning sensation during hard exercise.  Too much lactic acid can cause muscles to cramp and if it builds up in the heart can lead to severe pain or a heart attack.</a:t>
          </a:r>
          <a:endParaRPr lang="en-US" sz="1900" kern="1200"/>
        </a:p>
      </dsp:txBody>
      <dsp:txXfrm>
        <a:off x="95496" y="2165375"/>
        <a:ext cx="5202639" cy="1765248"/>
      </dsp:txXfrm>
    </dsp:sp>
    <dsp:sp modelId="{700DA89B-42E3-457D-AE61-1FDE17042B81}">
      <dsp:nvSpPr>
        <dsp:cNvPr id="0" name=""/>
        <dsp:cNvSpPr/>
      </dsp:nvSpPr>
      <dsp:spPr>
        <a:xfrm>
          <a:off x="0" y="4080839"/>
          <a:ext cx="5393631" cy="195624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In eukaryotic organisms, anaerobic respiration provides energy for a very short period of time.  It is often just an emergency measure until oxygen becomes available again.  Brain and heart cells cannot survive long on the amount of energy produced by anaerobic respiration.</a:t>
          </a:r>
          <a:endParaRPr lang="en-US" sz="1900" kern="1200" dirty="0"/>
        </a:p>
      </dsp:txBody>
      <dsp:txXfrm>
        <a:off x="95496" y="4176335"/>
        <a:ext cx="5202639" cy="176524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77737-E071-44F9-ABA5-AF876074BB83}">
      <dsp:nvSpPr>
        <dsp:cNvPr id="0" name=""/>
        <dsp:cNvSpPr/>
      </dsp:nvSpPr>
      <dsp:spPr>
        <a:xfrm>
          <a:off x="0" y="626"/>
          <a:ext cx="4541044" cy="14660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47176-B082-4B6A-B2F5-B2BF647C707E}">
      <dsp:nvSpPr>
        <dsp:cNvPr id="0" name=""/>
        <dsp:cNvSpPr/>
      </dsp:nvSpPr>
      <dsp:spPr>
        <a:xfrm>
          <a:off x="443476" y="330485"/>
          <a:ext cx="806321" cy="806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86D842-5930-468D-B0DD-C2FB8AFC7B07}">
      <dsp:nvSpPr>
        <dsp:cNvPr id="0" name=""/>
        <dsp:cNvSpPr/>
      </dsp:nvSpPr>
      <dsp:spPr>
        <a:xfrm>
          <a:off x="1693274" y="626"/>
          <a:ext cx="2847769" cy="146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56" tIns="155156" rIns="155156" bIns="155156" numCol="1" spcCol="1270" anchor="ctr" anchorCtr="0">
          <a:noAutofit/>
        </a:bodyPr>
        <a:lstStyle/>
        <a:p>
          <a:pPr marL="0" lvl="0" indent="0" algn="l" defTabSz="755650">
            <a:lnSpc>
              <a:spcPct val="90000"/>
            </a:lnSpc>
            <a:spcBef>
              <a:spcPct val="0"/>
            </a:spcBef>
            <a:spcAft>
              <a:spcPct val="35000"/>
            </a:spcAft>
            <a:buNone/>
          </a:pPr>
          <a:r>
            <a:rPr lang="en-CA" sz="1700" kern="1200"/>
            <a:t>Typically occurs in the cytoplasm of the cell – do not require an electron transport chain to make ATP</a:t>
          </a:r>
          <a:endParaRPr lang="en-US" sz="1700" kern="1200"/>
        </a:p>
      </dsp:txBody>
      <dsp:txXfrm>
        <a:off x="1693274" y="626"/>
        <a:ext cx="2847769" cy="1466038"/>
      </dsp:txXfrm>
    </dsp:sp>
    <dsp:sp modelId="{4CE5FE66-BEC0-4C4A-B8AA-E079A0BDD519}">
      <dsp:nvSpPr>
        <dsp:cNvPr id="0" name=""/>
        <dsp:cNvSpPr/>
      </dsp:nvSpPr>
      <dsp:spPr>
        <a:xfrm>
          <a:off x="0" y="1833174"/>
          <a:ext cx="4541044" cy="14660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DCADB-5523-4EE9-A713-9D1BECA29E88}">
      <dsp:nvSpPr>
        <dsp:cNvPr id="0" name=""/>
        <dsp:cNvSpPr/>
      </dsp:nvSpPr>
      <dsp:spPr>
        <a:xfrm>
          <a:off x="443476" y="2163032"/>
          <a:ext cx="806321" cy="806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E5F89B-C7F0-4320-8142-28A944CD99C1}">
      <dsp:nvSpPr>
        <dsp:cNvPr id="0" name=""/>
        <dsp:cNvSpPr/>
      </dsp:nvSpPr>
      <dsp:spPr>
        <a:xfrm>
          <a:off x="1693274" y="1833174"/>
          <a:ext cx="2847769" cy="146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56" tIns="155156" rIns="155156" bIns="155156" numCol="1" spcCol="1270" anchor="ctr" anchorCtr="0">
          <a:noAutofit/>
        </a:bodyPr>
        <a:lstStyle/>
        <a:p>
          <a:pPr marL="0" lvl="0" indent="0" algn="l" defTabSz="755650">
            <a:lnSpc>
              <a:spcPct val="90000"/>
            </a:lnSpc>
            <a:spcBef>
              <a:spcPct val="0"/>
            </a:spcBef>
            <a:spcAft>
              <a:spcPct val="35000"/>
            </a:spcAft>
            <a:buNone/>
          </a:pPr>
          <a:r>
            <a:rPr lang="en-CA" sz="1700" kern="1200"/>
            <a:t>Includes glycolysis and one or two reactions that oxidize NADH to NAD+ by reducing pyruvate</a:t>
          </a:r>
          <a:endParaRPr lang="en-US" sz="1700" kern="1200"/>
        </a:p>
      </dsp:txBody>
      <dsp:txXfrm>
        <a:off x="1693274" y="1833174"/>
        <a:ext cx="2847769" cy="1466038"/>
      </dsp:txXfrm>
    </dsp:sp>
    <dsp:sp modelId="{DB13C918-42AF-4F1C-9B04-4B967479275A}">
      <dsp:nvSpPr>
        <dsp:cNvPr id="0" name=""/>
        <dsp:cNvSpPr/>
      </dsp:nvSpPr>
      <dsp:spPr>
        <a:xfrm>
          <a:off x="0" y="3665722"/>
          <a:ext cx="4541044" cy="14660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C28504-C122-4A37-9BE9-628A70286B40}">
      <dsp:nvSpPr>
        <dsp:cNvPr id="0" name=""/>
        <dsp:cNvSpPr/>
      </dsp:nvSpPr>
      <dsp:spPr>
        <a:xfrm>
          <a:off x="443476" y="3995580"/>
          <a:ext cx="806321" cy="806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B3EA68-A481-482F-A4B7-1BD8D560C93A}">
      <dsp:nvSpPr>
        <dsp:cNvPr id="0" name=""/>
        <dsp:cNvSpPr/>
      </dsp:nvSpPr>
      <dsp:spPr>
        <a:xfrm>
          <a:off x="1693274" y="3665722"/>
          <a:ext cx="2847769" cy="146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56" tIns="155156" rIns="155156" bIns="155156" numCol="1" spcCol="1270" anchor="ctr" anchorCtr="0">
          <a:noAutofit/>
        </a:bodyPr>
        <a:lstStyle/>
        <a:p>
          <a:pPr marL="0" lvl="0" indent="0" algn="l" defTabSz="755650">
            <a:lnSpc>
              <a:spcPct val="90000"/>
            </a:lnSpc>
            <a:spcBef>
              <a:spcPct val="0"/>
            </a:spcBef>
            <a:spcAft>
              <a:spcPct val="35000"/>
            </a:spcAft>
            <a:buNone/>
          </a:pPr>
          <a:r>
            <a:rPr lang="en-CA" sz="1700" kern="1200"/>
            <a:t>Less efficient, only produces ATP during glycolysis</a:t>
          </a:r>
          <a:endParaRPr lang="en-US" sz="1700" kern="1200"/>
        </a:p>
      </dsp:txBody>
      <dsp:txXfrm>
        <a:off x="1693274" y="3665722"/>
        <a:ext cx="2847769" cy="146603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FC0E8-9D67-4ECB-A7F4-90D7C06B4BA6}">
      <dsp:nvSpPr>
        <dsp:cNvPr id="0" name=""/>
        <dsp:cNvSpPr/>
      </dsp:nvSpPr>
      <dsp:spPr>
        <a:xfrm>
          <a:off x="0" y="626"/>
          <a:ext cx="4541044" cy="14660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DC655-0262-4B40-BCF2-6DF28F55984E}">
      <dsp:nvSpPr>
        <dsp:cNvPr id="0" name=""/>
        <dsp:cNvSpPr/>
      </dsp:nvSpPr>
      <dsp:spPr>
        <a:xfrm>
          <a:off x="443476" y="330485"/>
          <a:ext cx="806321" cy="806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F040FB-6B00-42E1-8ED1-42E0CA37C60C}">
      <dsp:nvSpPr>
        <dsp:cNvPr id="0" name=""/>
        <dsp:cNvSpPr/>
      </dsp:nvSpPr>
      <dsp:spPr>
        <a:xfrm>
          <a:off x="1693274" y="626"/>
          <a:ext cx="2847769" cy="146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56" tIns="155156" rIns="155156" bIns="155156" numCol="1" spcCol="1270" anchor="ctr" anchorCtr="0">
          <a:noAutofit/>
        </a:bodyPr>
        <a:lstStyle/>
        <a:p>
          <a:pPr marL="0" lvl="0" indent="0" algn="l" defTabSz="889000">
            <a:lnSpc>
              <a:spcPct val="90000"/>
            </a:lnSpc>
            <a:spcBef>
              <a:spcPct val="0"/>
            </a:spcBef>
            <a:spcAft>
              <a:spcPct val="35000"/>
            </a:spcAft>
            <a:buNone/>
          </a:pPr>
          <a:r>
            <a:rPr lang="en-CA" sz="2000" kern="1200"/>
            <a:t>Single celled organisms and animal cells use this when out of oxygen</a:t>
          </a:r>
          <a:endParaRPr lang="en-US" sz="2000" kern="1200"/>
        </a:p>
      </dsp:txBody>
      <dsp:txXfrm>
        <a:off x="1693274" y="626"/>
        <a:ext cx="2847769" cy="1466038"/>
      </dsp:txXfrm>
    </dsp:sp>
    <dsp:sp modelId="{674632A4-4184-46F6-8FA7-88A15DA9B26B}">
      <dsp:nvSpPr>
        <dsp:cNvPr id="0" name=""/>
        <dsp:cNvSpPr/>
      </dsp:nvSpPr>
      <dsp:spPr>
        <a:xfrm>
          <a:off x="0" y="1833174"/>
          <a:ext cx="4541044" cy="14660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7DAEE-8109-4357-88F0-2D1A98A27DC7}">
      <dsp:nvSpPr>
        <dsp:cNvPr id="0" name=""/>
        <dsp:cNvSpPr/>
      </dsp:nvSpPr>
      <dsp:spPr>
        <a:xfrm>
          <a:off x="443476" y="2163032"/>
          <a:ext cx="806321" cy="806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2AC33A-B97E-4557-9564-C99506EFEBCE}">
      <dsp:nvSpPr>
        <dsp:cNvPr id="0" name=""/>
        <dsp:cNvSpPr/>
      </dsp:nvSpPr>
      <dsp:spPr>
        <a:xfrm>
          <a:off x="1693274" y="1833174"/>
          <a:ext cx="2847769" cy="146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56" tIns="155156" rIns="155156" bIns="155156" numCol="1" spcCol="1270" anchor="ctr" anchorCtr="0">
          <a:noAutofit/>
        </a:bodyPr>
        <a:lstStyle/>
        <a:p>
          <a:pPr marL="0" lvl="0" indent="0" algn="l" defTabSz="889000">
            <a:lnSpc>
              <a:spcPct val="90000"/>
            </a:lnSpc>
            <a:spcBef>
              <a:spcPct val="0"/>
            </a:spcBef>
            <a:spcAft>
              <a:spcPct val="35000"/>
            </a:spcAft>
            <a:buNone/>
          </a:pPr>
          <a:r>
            <a:rPr lang="en-CA" sz="2000" kern="1200"/>
            <a:t>Use NADH to convert pyruvate to lactate (lactic acid)</a:t>
          </a:r>
          <a:endParaRPr lang="en-US" sz="2000" kern="1200"/>
        </a:p>
      </dsp:txBody>
      <dsp:txXfrm>
        <a:off x="1693274" y="1833174"/>
        <a:ext cx="2847769" cy="1466038"/>
      </dsp:txXfrm>
    </dsp:sp>
    <dsp:sp modelId="{9DB1BA14-B990-48AE-B16C-95C9FD3E46AD}">
      <dsp:nvSpPr>
        <dsp:cNvPr id="0" name=""/>
        <dsp:cNvSpPr/>
      </dsp:nvSpPr>
      <dsp:spPr>
        <a:xfrm>
          <a:off x="0" y="3665722"/>
          <a:ext cx="4541044" cy="14660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9AC44-8415-498F-B697-B3DF9F8C92B8}">
      <dsp:nvSpPr>
        <dsp:cNvPr id="0" name=""/>
        <dsp:cNvSpPr/>
      </dsp:nvSpPr>
      <dsp:spPr>
        <a:xfrm>
          <a:off x="443476" y="3995580"/>
          <a:ext cx="806321" cy="806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A86869-27E4-4163-ADA6-2FFA7EAB9DCD}">
      <dsp:nvSpPr>
        <dsp:cNvPr id="0" name=""/>
        <dsp:cNvSpPr/>
      </dsp:nvSpPr>
      <dsp:spPr>
        <a:xfrm>
          <a:off x="1693274" y="3665722"/>
          <a:ext cx="2847769" cy="146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56" tIns="155156" rIns="155156" bIns="155156" numCol="1" spcCol="1270" anchor="ctr" anchorCtr="0">
          <a:noAutofit/>
        </a:bodyPr>
        <a:lstStyle/>
        <a:p>
          <a:pPr marL="0" lvl="0" indent="0" algn="l" defTabSz="889000">
            <a:lnSpc>
              <a:spcPct val="90000"/>
            </a:lnSpc>
            <a:spcBef>
              <a:spcPct val="0"/>
            </a:spcBef>
            <a:spcAft>
              <a:spcPct val="35000"/>
            </a:spcAft>
            <a:buNone/>
          </a:pPr>
          <a:r>
            <a:rPr lang="en-CA" sz="2000" kern="1200"/>
            <a:t>The resulting NAD+ is recycled and reused</a:t>
          </a:r>
          <a:endParaRPr lang="en-US" sz="2000" kern="1200"/>
        </a:p>
      </dsp:txBody>
      <dsp:txXfrm>
        <a:off x="1693274" y="3665722"/>
        <a:ext cx="2847769" cy="1466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3BFD8-EB32-46AC-83BF-58F74E57E7EF}">
      <dsp:nvSpPr>
        <dsp:cNvPr id="0" name=""/>
        <dsp:cNvSpPr/>
      </dsp:nvSpPr>
      <dsp:spPr>
        <a:xfrm>
          <a:off x="0" y="4209669"/>
          <a:ext cx="4541044" cy="92097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This happens thousands of times in a day!</a:t>
          </a:r>
        </a:p>
      </dsp:txBody>
      <dsp:txXfrm>
        <a:off x="0" y="4209669"/>
        <a:ext cx="4541044" cy="920972"/>
      </dsp:txXfrm>
    </dsp:sp>
    <dsp:sp modelId="{F7B1F444-03ED-48C4-80FF-D91204C9A4EA}">
      <dsp:nvSpPr>
        <dsp:cNvPr id="0" name=""/>
        <dsp:cNvSpPr/>
      </dsp:nvSpPr>
      <dsp:spPr>
        <a:xfrm rot="10800000">
          <a:off x="0" y="2807027"/>
          <a:ext cx="4541044" cy="1416456"/>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For ADP to turn back into ATP energy is required to reattach a phosphate group</a:t>
          </a:r>
        </a:p>
      </dsp:txBody>
      <dsp:txXfrm rot="10800000">
        <a:off x="0" y="2807027"/>
        <a:ext cx="4541044" cy="920371"/>
      </dsp:txXfrm>
    </dsp:sp>
    <dsp:sp modelId="{57D90B59-D465-4D58-9276-638E92BC1060}">
      <dsp:nvSpPr>
        <dsp:cNvPr id="0" name=""/>
        <dsp:cNvSpPr/>
      </dsp:nvSpPr>
      <dsp:spPr>
        <a:xfrm rot="10800000">
          <a:off x="0" y="1404386"/>
          <a:ext cx="4541044" cy="1416456"/>
        </a:xfrm>
        <a:prstGeom prst="upArrowCallou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It turns into ADP</a:t>
          </a:r>
        </a:p>
      </dsp:txBody>
      <dsp:txXfrm rot="10800000">
        <a:off x="0" y="1404386"/>
        <a:ext cx="4541044" cy="920371"/>
      </dsp:txXfrm>
    </dsp:sp>
    <dsp:sp modelId="{0EF2F37C-D49A-460B-8420-0D1092CA8626}">
      <dsp:nvSpPr>
        <dsp:cNvPr id="0" name=""/>
        <dsp:cNvSpPr/>
      </dsp:nvSpPr>
      <dsp:spPr>
        <a:xfrm rot="10800000">
          <a:off x="0" y="1744"/>
          <a:ext cx="4541044" cy="1416456"/>
        </a:xfrm>
        <a:prstGeom prst="upArrowCallou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ATP supplies energy when the third phosphate breaks off</a:t>
          </a:r>
        </a:p>
      </dsp:txBody>
      <dsp:txXfrm rot="10800000">
        <a:off x="0" y="1744"/>
        <a:ext cx="4541044" cy="9203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93C64-99CE-4314-9430-BD851E918D17}">
      <dsp:nvSpPr>
        <dsp:cNvPr id="0" name=""/>
        <dsp:cNvSpPr/>
      </dsp:nvSpPr>
      <dsp:spPr>
        <a:xfrm>
          <a:off x="0" y="4009"/>
          <a:ext cx="4541044" cy="85406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FA93C-5409-49A7-9992-20918AAD1AF5}">
      <dsp:nvSpPr>
        <dsp:cNvPr id="0" name=""/>
        <dsp:cNvSpPr/>
      </dsp:nvSpPr>
      <dsp:spPr>
        <a:xfrm>
          <a:off x="258353" y="196173"/>
          <a:ext cx="469733" cy="469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CAD4E6-CE3B-4435-A681-32CE025B445C}">
      <dsp:nvSpPr>
        <dsp:cNvPr id="0" name=""/>
        <dsp:cNvSpPr/>
      </dsp:nvSpPr>
      <dsp:spPr>
        <a:xfrm>
          <a:off x="986440" y="4009"/>
          <a:ext cx="3554603" cy="85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88" tIns="90388" rIns="90388" bIns="90388" numCol="1" spcCol="1270" anchor="ctr" anchorCtr="0">
          <a:noAutofit/>
        </a:bodyPr>
        <a:lstStyle/>
        <a:p>
          <a:pPr marL="0" lvl="0" indent="0" algn="l" defTabSz="755650">
            <a:lnSpc>
              <a:spcPct val="90000"/>
            </a:lnSpc>
            <a:spcBef>
              <a:spcPct val="0"/>
            </a:spcBef>
            <a:spcAft>
              <a:spcPct val="35000"/>
            </a:spcAft>
            <a:buNone/>
          </a:pPr>
          <a:r>
            <a:rPr lang="en-CA" sz="1700" kern="1200"/>
            <a:t>Organisms that do not function aerobically</a:t>
          </a:r>
          <a:endParaRPr lang="en-US" sz="1700" kern="1200"/>
        </a:p>
      </dsp:txBody>
      <dsp:txXfrm>
        <a:off x="986440" y="4009"/>
        <a:ext cx="3554603" cy="854061"/>
      </dsp:txXfrm>
    </dsp:sp>
    <dsp:sp modelId="{EBB74EA3-94C8-459A-87ED-3FCBC66AE6DA}">
      <dsp:nvSpPr>
        <dsp:cNvPr id="0" name=""/>
        <dsp:cNvSpPr/>
      </dsp:nvSpPr>
      <dsp:spPr>
        <a:xfrm>
          <a:off x="0" y="1071586"/>
          <a:ext cx="4541044" cy="85406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6FCD4-CD4A-4906-807B-1F2D00526CE0}">
      <dsp:nvSpPr>
        <dsp:cNvPr id="0" name=""/>
        <dsp:cNvSpPr/>
      </dsp:nvSpPr>
      <dsp:spPr>
        <a:xfrm>
          <a:off x="258353" y="1263750"/>
          <a:ext cx="469733" cy="469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FAB3D2F-9BB6-448B-B53B-B0CF5EF0D633}">
      <dsp:nvSpPr>
        <dsp:cNvPr id="0" name=""/>
        <dsp:cNvSpPr/>
      </dsp:nvSpPr>
      <dsp:spPr>
        <a:xfrm>
          <a:off x="986440" y="1071586"/>
          <a:ext cx="3554603" cy="85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88" tIns="90388" rIns="90388" bIns="90388" numCol="1" spcCol="1270" anchor="ctr" anchorCtr="0">
          <a:noAutofit/>
        </a:bodyPr>
        <a:lstStyle/>
        <a:p>
          <a:pPr marL="0" lvl="0" indent="0" algn="l" defTabSz="755650">
            <a:lnSpc>
              <a:spcPct val="90000"/>
            </a:lnSpc>
            <a:spcBef>
              <a:spcPct val="0"/>
            </a:spcBef>
            <a:spcAft>
              <a:spcPct val="35000"/>
            </a:spcAft>
            <a:buNone/>
          </a:pPr>
          <a:r>
            <a:rPr lang="en-CA" sz="1700" kern="1200"/>
            <a:t>Pyruvate is converted to ethanol and carbon dioxide</a:t>
          </a:r>
          <a:endParaRPr lang="en-US" sz="1700" kern="1200"/>
        </a:p>
      </dsp:txBody>
      <dsp:txXfrm>
        <a:off x="986440" y="1071586"/>
        <a:ext cx="3554603" cy="854061"/>
      </dsp:txXfrm>
    </dsp:sp>
    <dsp:sp modelId="{0A39303E-B9AC-45D9-862E-D74C6DCB6532}">
      <dsp:nvSpPr>
        <dsp:cNvPr id="0" name=""/>
        <dsp:cNvSpPr/>
      </dsp:nvSpPr>
      <dsp:spPr>
        <a:xfrm>
          <a:off x="0" y="2139162"/>
          <a:ext cx="4541044" cy="85406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3DC84-45F9-4478-96F4-874630E88537}">
      <dsp:nvSpPr>
        <dsp:cNvPr id="0" name=""/>
        <dsp:cNvSpPr/>
      </dsp:nvSpPr>
      <dsp:spPr>
        <a:xfrm>
          <a:off x="258353" y="2331326"/>
          <a:ext cx="469733" cy="4697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77FEE-2B3E-461A-A3D0-5AB1D78AFE69}">
      <dsp:nvSpPr>
        <dsp:cNvPr id="0" name=""/>
        <dsp:cNvSpPr/>
      </dsp:nvSpPr>
      <dsp:spPr>
        <a:xfrm>
          <a:off x="986440" y="2139162"/>
          <a:ext cx="3554603" cy="85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88" tIns="90388" rIns="90388" bIns="90388" numCol="1" spcCol="1270" anchor="ctr" anchorCtr="0">
          <a:noAutofit/>
        </a:bodyPr>
        <a:lstStyle/>
        <a:p>
          <a:pPr marL="0" lvl="0" indent="0" algn="l" defTabSz="755650">
            <a:lnSpc>
              <a:spcPct val="90000"/>
            </a:lnSpc>
            <a:spcBef>
              <a:spcPct val="0"/>
            </a:spcBef>
            <a:spcAft>
              <a:spcPct val="35000"/>
            </a:spcAft>
            <a:buNone/>
          </a:pPr>
          <a:r>
            <a:rPr lang="en-CA" sz="1700" kern="1200"/>
            <a:t>Involves two steps</a:t>
          </a:r>
          <a:endParaRPr lang="en-US" sz="1700" kern="1200"/>
        </a:p>
      </dsp:txBody>
      <dsp:txXfrm>
        <a:off x="986440" y="2139162"/>
        <a:ext cx="3554603" cy="854061"/>
      </dsp:txXfrm>
    </dsp:sp>
    <dsp:sp modelId="{CE5FB059-E6FC-43EA-82A1-DA3D9EB37634}">
      <dsp:nvSpPr>
        <dsp:cNvPr id="0" name=""/>
        <dsp:cNvSpPr/>
      </dsp:nvSpPr>
      <dsp:spPr>
        <a:xfrm>
          <a:off x="0" y="3206739"/>
          <a:ext cx="4541044" cy="85406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59A27-9432-4E6A-804A-2BA2998C62F8}">
      <dsp:nvSpPr>
        <dsp:cNvPr id="0" name=""/>
        <dsp:cNvSpPr/>
      </dsp:nvSpPr>
      <dsp:spPr>
        <a:xfrm>
          <a:off x="258353" y="3398903"/>
          <a:ext cx="469733" cy="4697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C947C1-95E5-4543-8D3B-38D826417CCA}">
      <dsp:nvSpPr>
        <dsp:cNvPr id="0" name=""/>
        <dsp:cNvSpPr/>
      </dsp:nvSpPr>
      <dsp:spPr>
        <a:xfrm>
          <a:off x="986440" y="3206739"/>
          <a:ext cx="3554603" cy="85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88" tIns="90388" rIns="90388" bIns="90388" numCol="1" spcCol="1270" anchor="ctr" anchorCtr="0">
          <a:noAutofit/>
        </a:bodyPr>
        <a:lstStyle/>
        <a:p>
          <a:pPr marL="0" lvl="0" indent="0" algn="l" defTabSz="755650">
            <a:lnSpc>
              <a:spcPct val="90000"/>
            </a:lnSpc>
            <a:spcBef>
              <a:spcPct val="0"/>
            </a:spcBef>
            <a:spcAft>
              <a:spcPct val="35000"/>
            </a:spcAft>
            <a:buNone/>
          </a:pPr>
          <a:r>
            <a:rPr lang="en-CA" sz="1700" kern="1200"/>
            <a:t>Conversion of pyruvate to a two carbon molecule and then to ethanol</a:t>
          </a:r>
          <a:endParaRPr lang="en-US" sz="1700" kern="1200"/>
        </a:p>
      </dsp:txBody>
      <dsp:txXfrm>
        <a:off x="986440" y="3206739"/>
        <a:ext cx="3554603" cy="854061"/>
      </dsp:txXfrm>
    </dsp:sp>
    <dsp:sp modelId="{5D12A596-7644-416B-814F-3104DDACABC9}">
      <dsp:nvSpPr>
        <dsp:cNvPr id="0" name=""/>
        <dsp:cNvSpPr/>
      </dsp:nvSpPr>
      <dsp:spPr>
        <a:xfrm>
          <a:off x="0" y="4274316"/>
          <a:ext cx="4541044" cy="85406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63E86-7874-4538-9615-370E0D4A3334}">
      <dsp:nvSpPr>
        <dsp:cNvPr id="0" name=""/>
        <dsp:cNvSpPr/>
      </dsp:nvSpPr>
      <dsp:spPr>
        <a:xfrm>
          <a:off x="258353" y="4466479"/>
          <a:ext cx="469733" cy="4697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522287-CC49-4552-A4C5-F0C2C8EB4421}">
      <dsp:nvSpPr>
        <dsp:cNvPr id="0" name=""/>
        <dsp:cNvSpPr/>
      </dsp:nvSpPr>
      <dsp:spPr>
        <a:xfrm>
          <a:off x="986440" y="4274316"/>
          <a:ext cx="3554603" cy="85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388" tIns="90388" rIns="90388" bIns="90388" numCol="1" spcCol="1270" anchor="ctr" anchorCtr="0">
          <a:noAutofit/>
        </a:bodyPr>
        <a:lstStyle/>
        <a:p>
          <a:pPr marL="0" lvl="0" indent="0" algn="l" defTabSz="755650">
            <a:lnSpc>
              <a:spcPct val="90000"/>
            </a:lnSpc>
            <a:spcBef>
              <a:spcPct val="0"/>
            </a:spcBef>
            <a:spcAft>
              <a:spcPct val="35000"/>
            </a:spcAft>
            <a:buNone/>
          </a:pPr>
          <a:r>
            <a:rPr lang="en-CA" sz="1700" kern="1200"/>
            <a:t>NADH oxidizes to NAD+</a:t>
          </a:r>
          <a:endParaRPr lang="en-US" sz="1700" kern="1200"/>
        </a:p>
      </dsp:txBody>
      <dsp:txXfrm>
        <a:off x="986440" y="4274316"/>
        <a:ext cx="3554603" cy="85406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3B98-8401-435F-8218-9051BF06647C}">
      <dsp:nvSpPr>
        <dsp:cNvPr id="0" name=""/>
        <dsp:cNvSpPr/>
      </dsp:nvSpPr>
      <dsp:spPr>
        <a:xfrm>
          <a:off x="1023" y="1070481"/>
          <a:ext cx="3591408" cy="22805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DAEC4-F477-4F8A-8A95-76CF68E37008}">
      <dsp:nvSpPr>
        <dsp:cNvPr id="0" name=""/>
        <dsp:cNvSpPr/>
      </dsp:nvSpPr>
      <dsp:spPr>
        <a:xfrm>
          <a:off x="400068" y="1449574"/>
          <a:ext cx="3591408" cy="22805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a:t>This occurs when there is oxygen debt in the body and the pyruvate builds up because it cannot be broken down by the krebs cycle fast enough</a:t>
          </a:r>
          <a:endParaRPr lang="en-US" sz="2300" kern="1200"/>
        </a:p>
      </dsp:txBody>
      <dsp:txXfrm>
        <a:off x="466863" y="1516369"/>
        <a:ext cx="3457818" cy="2146954"/>
      </dsp:txXfrm>
    </dsp:sp>
    <dsp:sp modelId="{6195B86A-DBBB-4AB6-BE41-E398BA4644D8}">
      <dsp:nvSpPr>
        <dsp:cNvPr id="0" name=""/>
        <dsp:cNvSpPr/>
      </dsp:nvSpPr>
      <dsp:spPr>
        <a:xfrm>
          <a:off x="4390522" y="1070481"/>
          <a:ext cx="3591408" cy="228054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D1747-C05F-4A88-BB48-57CCF21561C5}">
      <dsp:nvSpPr>
        <dsp:cNvPr id="0" name=""/>
        <dsp:cNvSpPr/>
      </dsp:nvSpPr>
      <dsp:spPr>
        <a:xfrm>
          <a:off x="4789568" y="1449574"/>
          <a:ext cx="3591408" cy="228054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a:t>Lactic acid is converted back to pyruvate when the body recovers and oxygen supply is restored</a:t>
          </a:r>
          <a:endParaRPr lang="en-US" sz="2300" kern="1200"/>
        </a:p>
      </dsp:txBody>
      <dsp:txXfrm>
        <a:off x="4856363" y="1516369"/>
        <a:ext cx="3457818" cy="214695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388BA-5194-4014-89C8-33524E79742D}">
      <dsp:nvSpPr>
        <dsp:cNvPr id="0" name=""/>
        <dsp:cNvSpPr/>
      </dsp:nvSpPr>
      <dsp:spPr>
        <a:xfrm>
          <a:off x="0" y="1576"/>
          <a:ext cx="7404497" cy="7988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E6D3F-574E-4AD8-A848-FB771EDC6934}">
      <dsp:nvSpPr>
        <dsp:cNvPr id="0" name=""/>
        <dsp:cNvSpPr/>
      </dsp:nvSpPr>
      <dsp:spPr>
        <a:xfrm>
          <a:off x="241638" y="181306"/>
          <a:ext cx="439342" cy="439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2F0134-90E2-473E-812F-6360E78FE11D}">
      <dsp:nvSpPr>
        <dsp:cNvPr id="0" name=""/>
        <dsp:cNvSpPr/>
      </dsp:nvSpPr>
      <dsp:spPr>
        <a:xfrm>
          <a:off x="922618" y="1576"/>
          <a:ext cx="6481878"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CA" sz="2200" kern="1200"/>
            <a:t>Page 191 and 193 cover the rest of fermentation</a:t>
          </a:r>
          <a:endParaRPr lang="en-US" sz="2200" kern="1200"/>
        </a:p>
      </dsp:txBody>
      <dsp:txXfrm>
        <a:off x="922618" y="1576"/>
        <a:ext cx="6481878" cy="798803"/>
      </dsp:txXfrm>
    </dsp:sp>
    <dsp:sp modelId="{5F2B4327-2D3C-49AD-961E-78FCCDA88000}">
      <dsp:nvSpPr>
        <dsp:cNvPr id="0" name=""/>
        <dsp:cNvSpPr/>
      </dsp:nvSpPr>
      <dsp:spPr>
        <a:xfrm>
          <a:off x="0" y="1000080"/>
          <a:ext cx="7404497" cy="7988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738DB-233B-43FE-ABD0-511765DAA642}">
      <dsp:nvSpPr>
        <dsp:cNvPr id="0" name=""/>
        <dsp:cNvSpPr/>
      </dsp:nvSpPr>
      <dsp:spPr>
        <a:xfrm>
          <a:off x="241638" y="1179811"/>
          <a:ext cx="439342" cy="439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E1A3B0-F1FA-4B2B-BA95-3718953ECAE8}">
      <dsp:nvSpPr>
        <dsp:cNvPr id="0" name=""/>
        <dsp:cNvSpPr/>
      </dsp:nvSpPr>
      <dsp:spPr>
        <a:xfrm>
          <a:off x="922618" y="1000080"/>
          <a:ext cx="6481878"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CA" sz="2200" kern="1200"/>
            <a:t>Read the Connections article on page 192</a:t>
          </a:r>
          <a:endParaRPr lang="en-US" sz="2200" kern="1200"/>
        </a:p>
      </dsp:txBody>
      <dsp:txXfrm>
        <a:off x="922618" y="1000080"/>
        <a:ext cx="6481878" cy="798803"/>
      </dsp:txXfrm>
    </dsp:sp>
    <dsp:sp modelId="{48CB68DE-5783-4241-944F-8DA122243C86}">
      <dsp:nvSpPr>
        <dsp:cNvPr id="0" name=""/>
        <dsp:cNvSpPr/>
      </dsp:nvSpPr>
      <dsp:spPr>
        <a:xfrm>
          <a:off x="0" y="1998585"/>
          <a:ext cx="7404497" cy="7988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177BE-E171-4C65-A9CC-33FFF09B3FF7}">
      <dsp:nvSpPr>
        <dsp:cNvPr id="0" name=""/>
        <dsp:cNvSpPr/>
      </dsp:nvSpPr>
      <dsp:spPr>
        <a:xfrm>
          <a:off x="241638" y="2178316"/>
          <a:ext cx="439342" cy="4393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27F512-9263-406B-8087-88C507FFFF51}">
      <dsp:nvSpPr>
        <dsp:cNvPr id="0" name=""/>
        <dsp:cNvSpPr/>
      </dsp:nvSpPr>
      <dsp:spPr>
        <a:xfrm>
          <a:off x="922618" y="1998585"/>
          <a:ext cx="6481878"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CA" sz="2200" kern="1200"/>
            <a:t>5.3 Review on page 194 is preceded by a summary of the section that you might find useful</a:t>
          </a:r>
          <a:endParaRPr lang="en-US" sz="2200" kern="1200"/>
        </a:p>
      </dsp:txBody>
      <dsp:txXfrm>
        <a:off x="922618" y="1998585"/>
        <a:ext cx="6481878" cy="798803"/>
      </dsp:txXfrm>
    </dsp:sp>
    <dsp:sp modelId="{98F1F565-8EA5-4C8D-BBCA-9AF8C6147139}">
      <dsp:nvSpPr>
        <dsp:cNvPr id="0" name=""/>
        <dsp:cNvSpPr/>
      </dsp:nvSpPr>
      <dsp:spPr>
        <a:xfrm>
          <a:off x="0" y="2997090"/>
          <a:ext cx="7404497" cy="7988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98E95-1887-4560-88F9-8288A97C2EA7}">
      <dsp:nvSpPr>
        <dsp:cNvPr id="0" name=""/>
        <dsp:cNvSpPr/>
      </dsp:nvSpPr>
      <dsp:spPr>
        <a:xfrm>
          <a:off x="241638" y="3176820"/>
          <a:ext cx="439342" cy="4393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6C6BC7-3F26-4455-9167-580F51940EA7}">
      <dsp:nvSpPr>
        <dsp:cNvPr id="0" name=""/>
        <dsp:cNvSpPr/>
      </dsp:nvSpPr>
      <dsp:spPr>
        <a:xfrm>
          <a:off x="922618" y="2997090"/>
          <a:ext cx="6481878"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CA" sz="2200" kern="1200"/>
            <a:t>5.3 review : Qu`s 2,4,5,7,8 and 9</a:t>
          </a:r>
          <a:endParaRPr lang="en-US" sz="2200" kern="1200"/>
        </a:p>
      </dsp:txBody>
      <dsp:txXfrm>
        <a:off x="922618" y="2997090"/>
        <a:ext cx="6481878" cy="798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61729-127F-4682-8B0A-4D028F9B97A6}">
      <dsp:nvSpPr>
        <dsp:cNvPr id="0" name=""/>
        <dsp:cNvSpPr/>
      </dsp:nvSpPr>
      <dsp:spPr>
        <a:xfrm>
          <a:off x="0" y="665"/>
          <a:ext cx="5906691" cy="15578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0A939-C4D5-42C0-9040-9F3BEE540CDE}">
      <dsp:nvSpPr>
        <dsp:cNvPr id="0" name=""/>
        <dsp:cNvSpPr/>
      </dsp:nvSpPr>
      <dsp:spPr>
        <a:xfrm>
          <a:off x="471244" y="351177"/>
          <a:ext cx="856807" cy="856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6022F8-0076-4D9D-94F9-31BCB1360138}">
      <dsp:nvSpPr>
        <dsp:cNvPr id="0" name=""/>
        <dsp:cNvSpPr/>
      </dsp:nvSpPr>
      <dsp:spPr>
        <a:xfrm>
          <a:off x="1799295" y="665"/>
          <a:ext cx="4107395" cy="1557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71" tIns="164871" rIns="164871" bIns="164871" numCol="1" spcCol="1270" anchor="ctr" anchorCtr="0">
          <a:noAutofit/>
        </a:bodyPr>
        <a:lstStyle/>
        <a:p>
          <a:pPr marL="0" lvl="0" indent="0" algn="l" defTabSz="977900">
            <a:lnSpc>
              <a:spcPct val="90000"/>
            </a:lnSpc>
            <a:spcBef>
              <a:spcPct val="0"/>
            </a:spcBef>
            <a:spcAft>
              <a:spcPct val="35000"/>
            </a:spcAft>
            <a:buNone/>
          </a:pPr>
          <a:r>
            <a:rPr lang="en-US" sz="2200" kern="1200"/>
            <a:t>The </a:t>
          </a:r>
          <a:r>
            <a:rPr lang="en-US" sz="2200" u="sng" kern="1200"/>
            <a:t>stroma</a:t>
          </a:r>
          <a:r>
            <a:rPr lang="en-US" sz="2200" kern="1200"/>
            <a:t> contains interconnected, flattened sacs called </a:t>
          </a:r>
          <a:r>
            <a:rPr lang="en-US" sz="2200" u="sng" kern="1200"/>
            <a:t>thylakoid</a:t>
          </a:r>
          <a:r>
            <a:rPr lang="en-US" sz="2200" kern="1200"/>
            <a:t> discs.</a:t>
          </a:r>
        </a:p>
      </dsp:txBody>
      <dsp:txXfrm>
        <a:off x="1799295" y="665"/>
        <a:ext cx="4107395" cy="1557831"/>
      </dsp:txXfrm>
    </dsp:sp>
    <dsp:sp modelId="{9FED7190-4F15-4D42-B2F5-2821C2E6D6CC}">
      <dsp:nvSpPr>
        <dsp:cNvPr id="0" name=""/>
        <dsp:cNvSpPr/>
      </dsp:nvSpPr>
      <dsp:spPr>
        <a:xfrm>
          <a:off x="0" y="1947955"/>
          <a:ext cx="5906691" cy="15578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634E1-62A5-4E24-BE4D-29DCF0373152}">
      <dsp:nvSpPr>
        <dsp:cNvPr id="0" name=""/>
        <dsp:cNvSpPr/>
      </dsp:nvSpPr>
      <dsp:spPr>
        <a:xfrm>
          <a:off x="471244" y="2298467"/>
          <a:ext cx="856807" cy="856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C30797-8A55-45D8-BB1B-045014A97174}">
      <dsp:nvSpPr>
        <dsp:cNvPr id="0" name=""/>
        <dsp:cNvSpPr/>
      </dsp:nvSpPr>
      <dsp:spPr>
        <a:xfrm>
          <a:off x="1799295" y="1947955"/>
          <a:ext cx="4107395" cy="1557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71" tIns="164871" rIns="164871" bIns="164871" numCol="1" spcCol="1270" anchor="ctr" anchorCtr="0">
          <a:noAutofit/>
        </a:bodyPr>
        <a:lstStyle/>
        <a:p>
          <a:pPr marL="0" lvl="0" indent="0" algn="l" defTabSz="977900">
            <a:lnSpc>
              <a:spcPct val="90000"/>
            </a:lnSpc>
            <a:spcBef>
              <a:spcPct val="0"/>
            </a:spcBef>
            <a:spcAft>
              <a:spcPct val="35000"/>
            </a:spcAft>
            <a:buNone/>
          </a:pPr>
          <a:r>
            <a:rPr lang="en-US" sz="2200" kern="1200"/>
            <a:t>These are staked and form </a:t>
          </a:r>
          <a:r>
            <a:rPr lang="en-US" sz="2200" u="sng" kern="1200"/>
            <a:t>grana</a:t>
          </a:r>
          <a:endParaRPr lang="en-US" sz="2200" kern="1200"/>
        </a:p>
      </dsp:txBody>
      <dsp:txXfrm>
        <a:off x="1799295" y="1947955"/>
        <a:ext cx="4107395" cy="1557831"/>
      </dsp:txXfrm>
    </dsp:sp>
    <dsp:sp modelId="{371F34EF-CFED-4336-A1E5-4AB532240500}">
      <dsp:nvSpPr>
        <dsp:cNvPr id="0" name=""/>
        <dsp:cNvSpPr/>
      </dsp:nvSpPr>
      <dsp:spPr>
        <a:xfrm>
          <a:off x="0" y="3895244"/>
          <a:ext cx="5906691" cy="15578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CD24F-EE96-41B3-995C-AB65B5536F53}">
      <dsp:nvSpPr>
        <dsp:cNvPr id="0" name=""/>
        <dsp:cNvSpPr/>
      </dsp:nvSpPr>
      <dsp:spPr>
        <a:xfrm>
          <a:off x="471244" y="4245756"/>
          <a:ext cx="856807" cy="856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C79AA3-1764-43F2-8303-A63F3379C08B}">
      <dsp:nvSpPr>
        <dsp:cNvPr id="0" name=""/>
        <dsp:cNvSpPr/>
      </dsp:nvSpPr>
      <dsp:spPr>
        <a:xfrm>
          <a:off x="1799295" y="3895244"/>
          <a:ext cx="4107395" cy="1557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71" tIns="164871" rIns="164871" bIns="164871" numCol="1" spcCol="1270" anchor="ctr" anchorCtr="0">
          <a:noAutofit/>
        </a:bodyPr>
        <a:lstStyle/>
        <a:p>
          <a:pPr marL="0" lvl="0" indent="0" algn="l" defTabSz="977900">
            <a:lnSpc>
              <a:spcPct val="90000"/>
            </a:lnSpc>
            <a:spcBef>
              <a:spcPct val="0"/>
            </a:spcBef>
            <a:spcAft>
              <a:spcPct val="35000"/>
            </a:spcAft>
            <a:buNone/>
          </a:pPr>
          <a:r>
            <a:rPr lang="en-US" sz="2200" kern="1200"/>
            <a:t>Chlorophyll molecules are contained within the thylakoid membranes and help trap solar energy</a:t>
          </a:r>
        </a:p>
      </dsp:txBody>
      <dsp:txXfrm>
        <a:off x="1799295" y="3895244"/>
        <a:ext cx="4107395" cy="1557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105D7-1889-4117-88A1-2811724DB0F9}">
      <dsp:nvSpPr>
        <dsp:cNvPr id="0" name=""/>
        <dsp:cNvSpPr/>
      </dsp:nvSpPr>
      <dsp:spPr>
        <a:xfrm>
          <a:off x="0" y="94074"/>
          <a:ext cx="4541044" cy="9496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Site of cellular respiration</a:t>
          </a:r>
        </a:p>
      </dsp:txBody>
      <dsp:txXfrm>
        <a:off x="46360" y="140434"/>
        <a:ext cx="4448324" cy="856959"/>
      </dsp:txXfrm>
    </dsp:sp>
    <dsp:sp modelId="{CF2181B1-77A5-4968-AAA9-E1D0B2EBF2DD}">
      <dsp:nvSpPr>
        <dsp:cNvPr id="0" name=""/>
        <dsp:cNvSpPr/>
      </dsp:nvSpPr>
      <dsp:spPr>
        <a:xfrm>
          <a:off x="0" y="1092714"/>
          <a:ext cx="4541044" cy="949679"/>
        </a:xfrm>
        <a:prstGeom prst="roundRect">
          <a:avLst/>
        </a:prstGeom>
        <a:solidFill>
          <a:schemeClr val="accent2">
            <a:hueOff val="344629"/>
            <a:satOff val="6452"/>
            <a:lumOff val="-3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Contained in the cells of all eukaryotic organisms</a:t>
          </a:r>
        </a:p>
      </dsp:txBody>
      <dsp:txXfrm>
        <a:off x="46360" y="1139074"/>
        <a:ext cx="4448324" cy="856959"/>
      </dsp:txXfrm>
    </dsp:sp>
    <dsp:sp modelId="{A22F01A7-BD43-416A-A6F3-E85FF76DE861}">
      <dsp:nvSpPr>
        <dsp:cNvPr id="0" name=""/>
        <dsp:cNvSpPr/>
      </dsp:nvSpPr>
      <dsp:spPr>
        <a:xfrm>
          <a:off x="0" y="2091353"/>
          <a:ext cx="4541044" cy="949679"/>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This organelle allows organisms the ability to extract energy from their food</a:t>
          </a:r>
        </a:p>
      </dsp:txBody>
      <dsp:txXfrm>
        <a:off x="46360" y="2137713"/>
        <a:ext cx="4448324" cy="856959"/>
      </dsp:txXfrm>
    </dsp:sp>
    <dsp:sp modelId="{4A032423-E1D9-4D08-8B9E-2D7955CE1A43}">
      <dsp:nvSpPr>
        <dsp:cNvPr id="0" name=""/>
        <dsp:cNvSpPr/>
      </dsp:nvSpPr>
      <dsp:spPr>
        <a:xfrm>
          <a:off x="0" y="3089993"/>
          <a:ext cx="4541044" cy="949679"/>
        </a:xfrm>
        <a:prstGeom prst="roundRect">
          <a:avLst/>
        </a:prstGeom>
        <a:solidFill>
          <a:schemeClr val="accent2">
            <a:hueOff val="1033888"/>
            <a:satOff val="19355"/>
            <a:lumOff val="-1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Like chloroplasts, they are bound by two membranes</a:t>
          </a:r>
        </a:p>
      </dsp:txBody>
      <dsp:txXfrm>
        <a:off x="46360" y="3136353"/>
        <a:ext cx="4448324" cy="856959"/>
      </dsp:txXfrm>
    </dsp:sp>
    <dsp:sp modelId="{A8EF8B87-F11A-45DC-A7CD-950DF83AB485}">
      <dsp:nvSpPr>
        <dsp:cNvPr id="0" name=""/>
        <dsp:cNvSpPr/>
      </dsp:nvSpPr>
      <dsp:spPr>
        <a:xfrm>
          <a:off x="0" y="4088632"/>
          <a:ext cx="4541044" cy="949679"/>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inner membrane is fluid filled – </a:t>
          </a:r>
          <a:r>
            <a:rPr lang="en-US" sz="1700" i="1" u="sng" kern="1200"/>
            <a:t>matrix</a:t>
          </a:r>
          <a:r>
            <a:rPr lang="en-US" sz="1700" kern="1200"/>
            <a:t>, it has numerous folds called </a:t>
          </a:r>
          <a:r>
            <a:rPr lang="en-US" sz="1700" i="1" u="sng" kern="1200"/>
            <a:t>cristae</a:t>
          </a:r>
          <a:r>
            <a:rPr lang="en-US" sz="1700" kern="1200"/>
            <a:t>, which provide a large surface area for the production of ATP!</a:t>
          </a:r>
        </a:p>
      </dsp:txBody>
      <dsp:txXfrm>
        <a:off x="46360" y="4134992"/>
        <a:ext cx="4448324" cy="856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D8ADE-FD06-4CF7-92B0-155DA7D77C2A}">
      <dsp:nvSpPr>
        <dsp:cNvPr id="0" name=""/>
        <dsp:cNvSpPr/>
      </dsp:nvSpPr>
      <dsp:spPr>
        <a:xfrm>
          <a:off x="-200574" y="0"/>
          <a:ext cx="5424338" cy="17460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4DDBA-DAEB-41CB-8D1D-DB7513C189F1}">
      <dsp:nvSpPr>
        <dsp:cNvPr id="0" name=""/>
        <dsp:cNvSpPr/>
      </dsp:nvSpPr>
      <dsp:spPr>
        <a:xfrm>
          <a:off x="327613" y="402585"/>
          <a:ext cx="960342" cy="960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E6E23C-5A43-4D6A-983A-A3C1F54E6B00}">
      <dsp:nvSpPr>
        <dsp:cNvPr id="0" name=""/>
        <dsp:cNvSpPr/>
      </dsp:nvSpPr>
      <dsp:spPr>
        <a:xfrm>
          <a:off x="1816143" y="9717"/>
          <a:ext cx="3403674" cy="174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93" tIns="184793" rIns="184793" bIns="184793" numCol="1" spcCol="1270" anchor="ctr" anchorCtr="0">
          <a:noAutofit/>
        </a:bodyPr>
        <a:lstStyle/>
        <a:p>
          <a:pPr marL="0" lvl="0" indent="0" algn="l" defTabSz="1066800">
            <a:lnSpc>
              <a:spcPct val="90000"/>
            </a:lnSpc>
            <a:spcBef>
              <a:spcPct val="0"/>
            </a:spcBef>
            <a:spcAft>
              <a:spcPct val="35000"/>
            </a:spcAft>
            <a:buNone/>
          </a:pPr>
          <a:r>
            <a:rPr lang="en-US" sz="2400" kern="1200"/>
            <a:t>Enzymes </a:t>
          </a:r>
          <a:r>
            <a:rPr lang="en-US" sz="2400" u="sng" kern="1200"/>
            <a:t>catalyze</a:t>
          </a:r>
          <a:r>
            <a:rPr lang="en-US" sz="2400" kern="1200"/>
            <a:t> cellular metabolism and energy production</a:t>
          </a:r>
        </a:p>
      </dsp:txBody>
      <dsp:txXfrm>
        <a:off x="1816143" y="9717"/>
        <a:ext cx="3403674" cy="1746076"/>
      </dsp:txXfrm>
    </dsp:sp>
    <dsp:sp modelId="{45687719-0CE9-458E-B56D-7745BB9468DF}">
      <dsp:nvSpPr>
        <dsp:cNvPr id="0" name=""/>
        <dsp:cNvSpPr/>
      </dsp:nvSpPr>
      <dsp:spPr>
        <a:xfrm>
          <a:off x="-200574" y="2192314"/>
          <a:ext cx="5424338" cy="17460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2EDFD-2891-44DB-9D4F-D69C184477B0}">
      <dsp:nvSpPr>
        <dsp:cNvPr id="0" name=""/>
        <dsp:cNvSpPr/>
      </dsp:nvSpPr>
      <dsp:spPr>
        <a:xfrm>
          <a:off x="327613" y="2585181"/>
          <a:ext cx="960342" cy="960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E569E9-D2F9-4AE0-9BBE-1B045B754F76}">
      <dsp:nvSpPr>
        <dsp:cNvPr id="0" name=""/>
        <dsp:cNvSpPr/>
      </dsp:nvSpPr>
      <dsp:spPr>
        <a:xfrm>
          <a:off x="1816143" y="2192314"/>
          <a:ext cx="3403674" cy="174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93" tIns="184793" rIns="184793" bIns="184793" numCol="1" spcCol="1270" anchor="ctr" anchorCtr="0">
          <a:noAutofit/>
        </a:bodyPr>
        <a:lstStyle/>
        <a:p>
          <a:pPr marL="0" lvl="0" indent="0" algn="l" defTabSz="1066800">
            <a:lnSpc>
              <a:spcPct val="90000"/>
            </a:lnSpc>
            <a:spcBef>
              <a:spcPct val="0"/>
            </a:spcBef>
            <a:spcAft>
              <a:spcPct val="35000"/>
            </a:spcAft>
            <a:buNone/>
          </a:pPr>
          <a:r>
            <a:rPr lang="en-US" sz="2400" kern="1200"/>
            <a:t>Refers to chemical reactions that occur within a cell to support its life</a:t>
          </a:r>
        </a:p>
      </dsp:txBody>
      <dsp:txXfrm>
        <a:off x="1816143" y="2192314"/>
        <a:ext cx="3403674" cy="1746076"/>
      </dsp:txXfrm>
    </dsp:sp>
    <dsp:sp modelId="{140E394A-ADB2-40E4-B458-318BE03D5598}">
      <dsp:nvSpPr>
        <dsp:cNvPr id="0" name=""/>
        <dsp:cNvSpPr/>
      </dsp:nvSpPr>
      <dsp:spPr>
        <a:xfrm>
          <a:off x="-200574" y="4374910"/>
          <a:ext cx="5424338" cy="174607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AB3AFA-CB11-4ED3-8C91-0FE57EC054AA}">
      <dsp:nvSpPr>
        <dsp:cNvPr id="0" name=""/>
        <dsp:cNvSpPr/>
      </dsp:nvSpPr>
      <dsp:spPr>
        <a:xfrm>
          <a:off x="327613" y="4767777"/>
          <a:ext cx="960342" cy="9603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969306-E53E-4105-88ED-82C26C63173C}">
      <dsp:nvSpPr>
        <dsp:cNvPr id="0" name=""/>
        <dsp:cNvSpPr/>
      </dsp:nvSpPr>
      <dsp:spPr>
        <a:xfrm>
          <a:off x="1816143" y="4374910"/>
          <a:ext cx="2440952" cy="174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93" tIns="184793" rIns="184793" bIns="184793" numCol="1" spcCol="1270" anchor="ctr" anchorCtr="0">
          <a:noAutofit/>
        </a:bodyPr>
        <a:lstStyle/>
        <a:p>
          <a:pPr marL="0" lvl="0" indent="0" algn="l" defTabSz="1066800">
            <a:lnSpc>
              <a:spcPct val="90000"/>
            </a:lnSpc>
            <a:spcBef>
              <a:spcPct val="0"/>
            </a:spcBef>
            <a:spcAft>
              <a:spcPct val="35000"/>
            </a:spcAft>
            <a:buNone/>
          </a:pPr>
          <a:r>
            <a:rPr lang="en-US" sz="2400" kern="1200"/>
            <a:t>There are two broad categories:</a:t>
          </a:r>
        </a:p>
      </dsp:txBody>
      <dsp:txXfrm>
        <a:off x="1816143" y="4374910"/>
        <a:ext cx="2440952" cy="1746076"/>
      </dsp:txXfrm>
    </dsp:sp>
    <dsp:sp modelId="{B4CD0F18-3403-4E3A-A591-0B6E4DC6082C}">
      <dsp:nvSpPr>
        <dsp:cNvPr id="0" name=""/>
        <dsp:cNvSpPr/>
      </dsp:nvSpPr>
      <dsp:spPr>
        <a:xfrm>
          <a:off x="3852001" y="4374910"/>
          <a:ext cx="1772911" cy="1746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793" tIns="184793" rIns="184793" bIns="184793" numCol="1" spcCol="1270" anchor="ctr" anchorCtr="0">
          <a:noAutofit/>
        </a:bodyPr>
        <a:lstStyle/>
        <a:p>
          <a:pPr marL="0" lvl="0" indent="0" algn="l" defTabSz="622300">
            <a:lnSpc>
              <a:spcPct val="90000"/>
            </a:lnSpc>
            <a:spcBef>
              <a:spcPct val="0"/>
            </a:spcBef>
            <a:spcAft>
              <a:spcPct val="35000"/>
            </a:spcAft>
            <a:buNone/>
          </a:pPr>
          <a:r>
            <a:rPr lang="en-US" sz="1400" u="sng" kern="1200" dirty="0"/>
            <a:t>Anabolic</a:t>
          </a:r>
          <a:r>
            <a:rPr lang="en-US" sz="1400" kern="1200" dirty="0"/>
            <a:t> and </a:t>
          </a:r>
          <a:r>
            <a:rPr lang="en-US" sz="1400" u="sng" kern="1200" dirty="0"/>
            <a:t>Catabolic</a:t>
          </a:r>
          <a:endParaRPr lang="en-US" sz="1400" kern="1200" dirty="0"/>
        </a:p>
      </dsp:txBody>
      <dsp:txXfrm>
        <a:off x="3852001" y="4374910"/>
        <a:ext cx="1772911" cy="17460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722D7-0F79-43F7-ABCD-08817B85014E}">
      <dsp:nvSpPr>
        <dsp:cNvPr id="0" name=""/>
        <dsp:cNvSpPr/>
      </dsp:nvSpPr>
      <dsp:spPr>
        <a:xfrm>
          <a:off x="101544" y="0"/>
          <a:ext cx="5486400" cy="54864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ED9E3-5CBD-4949-9FCD-30B9640F28C5}">
      <dsp:nvSpPr>
        <dsp:cNvPr id="0" name=""/>
        <dsp:cNvSpPr/>
      </dsp:nvSpPr>
      <dsp:spPr>
        <a:xfrm>
          <a:off x="622752" y="521207"/>
          <a:ext cx="2139696" cy="213969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When an atom loses an electron, another atom must be gaining an electron!</a:t>
          </a:r>
        </a:p>
      </dsp:txBody>
      <dsp:txXfrm>
        <a:off x="727203" y="625658"/>
        <a:ext cx="1930794" cy="1930794"/>
      </dsp:txXfrm>
    </dsp:sp>
    <dsp:sp modelId="{83A5F63D-5199-4788-B507-4552F49300BE}">
      <dsp:nvSpPr>
        <dsp:cNvPr id="0" name=""/>
        <dsp:cNvSpPr/>
      </dsp:nvSpPr>
      <dsp:spPr>
        <a:xfrm>
          <a:off x="2927041" y="521207"/>
          <a:ext cx="2139696" cy="2139696"/>
        </a:xfrm>
        <a:prstGeom prst="roundRect">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Oxidation – Loss of electrons (LEO)</a:t>
          </a:r>
        </a:p>
      </dsp:txBody>
      <dsp:txXfrm>
        <a:off x="3031492" y="625658"/>
        <a:ext cx="1930794" cy="1930794"/>
      </dsp:txXfrm>
    </dsp:sp>
    <dsp:sp modelId="{FB078F1B-AF91-410D-A64E-DA8A76D2BAF4}">
      <dsp:nvSpPr>
        <dsp:cNvPr id="0" name=""/>
        <dsp:cNvSpPr/>
      </dsp:nvSpPr>
      <dsp:spPr>
        <a:xfrm>
          <a:off x="622752" y="2825496"/>
          <a:ext cx="2139696" cy="2139696"/>
        </a:xfrm>
        <a:prstGeom prst="roundRect">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Reduction – Gain of electrons (GER)</a:t>
          </a:r>
        </a:p>
      </dsp:txBody>
      <dsp:txXfrm>
        <a:off x="727203" y="2929947"/>
        <a:ext cx="1930794" cy="1930794"/>
      </dsp:txXfrm>
    </dsp:sp>
    <dsp:sp modelId="{E03FFF53-8281-457C-91CE-487165FC31DC}">
      <dsp:nvSpPr>
        <dsp:cNvPr id="0" name=""/>
        <dsp:cNvSpPr/>
      </dsp:nvSpPr>
      <dsp:spPr>
        <a:xfrm>
          <a:off x="2927041" y="2825496"/>
          <a:ext cx="2139696" cy="2139696"/>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Reduced atoms contain more energy than they do in their oxidized form</a:t>
          </a:r>
        </a:p>
      </dsp:txBody>
      <dsp:txXfrm>
        <a:off x="3031492" y="2929947"/>
        <a:ext cx="1930794" cy="1930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6191F-3541-4F74-853D-99055513ABDD}">
      <dsp:nvSpPr>
        <dsp:cNvPr id="0" name=""/>
        <dsp:cNvSpPr/>
      </dsp:nvSpPr>
      <dsp:spPr>
        <a:xfrm>
          <a:off x="1204308" y="1071"/>
          <a:ext cx="2720302" cy="163218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Why is ATP the energy currency of cells?</a:t>
          </a:r>
        </a:p>
      </dsp:txBody>
      <dsp:txXfrm>
        <a:off x="1204308" y="1071"/>
        <a:ext cx="2720302" cy="1632181"/>
      </dsp:txXfrm>
    </dsp:sp>
    <dsp:sp modelId="{4BD287E3-DFD2-4CE5-A18D-C32E14853A73}">
      <dsp:nvSpPr>
        <dsp:cNvPr id="0" name=""/>
        <dsp:cNvSpPr/>
      </dsp:nvSpPr>
      <dsp:spPr>
        <a:xfrm>
          <a:off x="4196641" y="1071"/>
          <a:ext cx="2720302" cy="1632181"/>
        </a:xfrm>
        <a:prstGeom prst="rect">
          <a:avLst/>
        </a:prstGeom>
        <a:solidFill>
          <a:schemeClr val="accent5">
            <a:hueOff val="3625003"/>
            <a:satOff val="-21162"/>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Define the term </a:t>
          </a:r>
          <a:r>
            <a:rPr lang="en-US" sz="2900" u="sng" kern="1200"/>
            <a:t>metabolism</a:t>
          </a:r>
          <a:endParaRPr lang="en-US" sz="2900" kern="1200"/>
        </a:p>
      </dsp:txBody>
      <dsp:txXfrm>
        <a:off x="4196641" y="1071"/>
        <a:ext cx="2720302" cy="1632181"/>
      </dsp:txXfrm>
    </dsp:sp>
    <dsp:sp modelId="{C1E455C1-327F-402B-8144-6A0855A00112}">
      <dsp:nvSpPr>
        <dsp:cNvPr id="0" name=""/>
        <dsp:cNvSpPr/>
      </dsp:nvSpPr>
      <dsp:spPr>
        <a:xfrm>
          <a:off x="1204308" y="1905283"/>
          <a:ext cx="2720302" cy="1632181"/>
        </a:xfrm>
        <a:prstGeom prst="rect">
          <a:avLst/>
        </a:prstGeom>
        <a:solidFill>
          <a:schemeClr val="accent5">
            <a:hueOff val="7250006"/>
            <a:satOff val="-42323"/>
            <a:lumOff val="-33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What are the areas within a chloroplast?</a:t>
          </a:r>
        </a:p>
      </dsp:txBody>
      <dsp:txXfrm>
        <a:off x="1204308" y="1905283"/>
        <a:ext cx="2720302" cy="1632181"/>
      </dsp:txXfrm>
    </dsp:sp>
    <dsp:sp modelId="{DC657401-608C-4065-AE63-0EB2AF429BBB}">
      <dsp:nvSpPr>
        <dsp:cNvPr id="0" name=""/>
        <dsp:cNvSpPr/>
      </dsp:nvSpPr>
      <dsp:spPr>
        <a:xfrm>
          <a:off x="4196641" y="1905283"/>
          <a:ext cx="2720302" cy="1632181"/>
        </a:xfrm>
        <a:prstGeom prst="rect">
          <a:avLst/>
        </a:prstGeom>
        <a:solidFill>
          <a:schemeClr val="accent5">
            <a:hueOff val="10875008"/>
            <a:satOff val="-63485"/>
            <a:lumOff val="-50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What does </a:t>
          </a:r>
          <a:r>
            <a:rPr lang="en-US" sz="2900" i="1" kern="1200"/>
            <a:t>chlorophyll</a:t>
          </a:r>
          <a:r>
            <a:rPr lang="en-US" sz="2900" kern="1200"/>
            <a:t> do?</a:t>
          </a:r>
        </a:p>
      </dsp:txBody>
      <dsp:txXfrm>
        <a:off x="4196641" y="1905283"/>
        <a:ext cx="2720302" cy="1632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46409-BFF8-4D2C-BA43-B5597B5FE0C4}">
      <dsp:nvSpPr>
        <dsp:cNvPr id="0" name=""/>
        <dsp:cNvSpPr/>
      </dsp:nvSpPr>
      <dsp:spPr>
        <a:xfrm>
          <a:off x="0" y="575012"/>
          <a:ext cx="8121253" cy="106156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65363-AA93-4B2D-8EFC-C217A6D6746E}">
      <dsp:nvSpPr>
        <dsp:cNvPr id="0" name=""/>
        <dsp:cNvSpPr/>
      </dsp:nvSpPr>
      <dsp:spPr>
        <a:xfrm>
          <a:off x="321122" y="813863"/>
          <a:ext cx="583858" cy="5838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BB25B8-2592-4EE5-AA89-6B2EFB8E0933}">
      <dsp:nvSpPr>
        <dsp:cNvPr id="0" name=""/>
        <dsp:cNvSpPr/>
      </dsp:nvSpPr>
      <dsp:spPr>
        <a:xfrm>
          <a:off x="1226103" y="575012"/>
          <a:ext cx="6895149" cy="1061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49" tIns="112349" rIns="112349" bIns="112349" numCol="1" spcCol="1270" anchor="ctr" anchorCtr="0">
          <a:noAutofit/>
        </a:bodyPr>
        <a:lstStyle/>
        <a:p>
          <a:pPr marL="0" lvl="0" indent="0" algn="l" defTabSz="1111250">
            <a:lnSpc>
              <a:spcPct val="90000"/>
            </a:lnSpc>
            <a:spcBef>
              <a:spcPct val="0"/>
            </a:spcBef>
            <a:spcAft>
              <a:spcPct val="35000"/>
            </a:spcAft>
            <a:buNone/>
          </a:pPr>
          <a:r>
            <a:rPr lang="en-US" sz="2500" kern="1200"/>
            <a:t>Plants produce structural and metabolic substances for their own use.</a:t>
          </a:r>
        </a:p>
      </dsp:txBody>
      <dsp:txXfrm>
        <a:off x="1226103" y="575012"/>
        <a:ext cx="6895149" cy="1061561"/>
      </dsp:txXfrm>
    </dsp:sp>
    <dsp:sp modelId="{551EB77A-11FA-401B-A268-EC6D88B5F166}">
      <dsp:nvSpPr>
        <dsp:cNvPr id="0" name=""/>
        <dsp:cNvSpPr/>
      </dsp:nvSpPr>
      <dsp:spPr>
        <a:xfrm>
          <a:off x="0" y="1901963"/>
          <a:ext cx="8121253" cy="106156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32F12-4D5D-4CA4-AC14-4E6A8DCAF10E}">
      <dsp:nvSpPr>
        <dsp:cNvPr id="0" name=""/>
        <dsp:cNvSpPr/>
      </dsp:nvSpPr>
      <dsp:spPr>
        <a:xfrm>
          <a:off x="321122" y="2140814"/>
          <a:ext cx="583858" cy="5838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E6EA07-999C-441C-A2EE-834FD22CF902}">
      <dsp:nvSpPr>
        <dsp:cNvPr id="0" name=""/>
        <dsp:cNvSpPr/>
      </dsp:nvSpPr>
      <dsp:spPr>
        <a:xfrm>
          <a:off x="1226103" y="1901963"/>
          <a:ext cx="6895149" cy="1061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49" tIns="112349" rIns="112349" bIns="112349" numCol="1" spcCol="1270" anchor="ctr" anchorCtr="0">
          <a:noAutofit/>
        </a:bodyPr>
        <a:lstStyle/>
        <a:p>
          <a:pPr marL="0" lvl="0" indent="0" algn="l" defTabSz="1111250">
            <a:lnSpc>
              <a:spcPct val="90000"/>
            </a:lnSpc>
            <a:spcBef>
              <a:spcPct val="0"/>
            </a:spcBef>
            <a:spcAft>
              <a:spcPct val="35000"/>
            </a:spcAft>
            <a:buNone/>
          </a:pPr>
          <a:r>
            <a:rPr lang="en-US" sz="2500" kern="1200"/>
            <a:t>Humans have also found ways to take advantage of these properties</a:t>
          </a:r>
        </a:p>
      </dsp:txBody>
      <dsp:txXfrm>
        <a:off x="1226103" y="1901963"/>
        <a:ext cx="6895149" cy="10615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sz="quarter" idx="1"/>
          </p:nvPr>
        </p:nvSpPr>
        <p:spPr>
          <a:xfrm>
            <a:off x="3978131" y="0"/>
            <a:ext cx="3043344" cy="467071"/>
          </a:xfrm>
          <a:prstGeom prst="rect">
            <a:avLst/>
          </a:prstGeom>
        </p:spPr>
        <p:txBody>
          <a:bodyPr vert="horz" lIns="93315" tIns="46658" rIns="93315" bIns="46658" rtlCol="0"/>
          <a:lstStyle>
            <a:lvl1pPr algn="r">
              <a:defRPr sz="1200"/>
            </a:lvl1pPr>
          </a:lstStyle>
          <a:p>
            <a:fld id="{011E8595-8F4B-4E5C-87FF-99B89BFDA582}" type="datetimeFigureOut">
              <a:rPr lang="en-US" smtClean="0"/>
              <a:t>5/24/2019</a:t>
            </a:fld>
            <a:endParaRPr lang="en-US"/>
          </a:p>
        </p:txBody>
      </p:sp>
      <p:sp>
        <p:nvSpPr>
          <p:cNvPr id="4" name="Footer Placeholder 3"/>
          <p:cNvSpPr>
            <a:spLocks noGrp="1"/>
          </p:cNvSpPr>
          <p:nvPr>
            <p:ph type="ftr" sz="quarter" idx="2"/>
          </p:nvPr>
        </p:nvSpPr>
        <p:spPr>
          <a:xfrm>
            <a:off x="0" y="8842030"/>
            <a:ext cx="3043344" cy="467070"/>
          </a:xfrm>
          <a:prstGeom prst="rect">
            <a:avLst/>
          </a:prstGeom>
        </p:spPr>
        <p:txBody>
          <a:bodyPr vert="horz" lIns="93315" tIns="46658" rIns="93315"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4" cy="467070"/>
          </a:xfrm>
          <a:prstGeom prst="rect">
            <a:avLst/>
          </a:prstGeom>
        </p:spPr>
        <p:txBody>
          <a:bodyPr vert="horz" lIns="93315" tIns="46658" rIns="93315" bIns="46658" rtlCol="0" anchor="b"/>
          <a:lstStyle>
            <a:lvl1pPr algn="r">
              <a:defRPr sz="1200"/>
            </a:lvl1pPr>
          </a:lstStyle>
          <a:p>
            <a:fld id="{B6696BFC-4FF0-4AF7-8653-CF8FE11EDA1C}" type="slidenum">
              <a:rPr lang="en-US" smtClean="0"/>
              <a:t>‹#›</a:t>
            </a:fld>
            <a:endParaRPr lang="en-US"/>
          </a:p>
        </p:txBody>
      </p:sp>
    </p:spTree>
    <p:extLst>
      <p:ext uri="{BB962C8B-B14F-4D97-AF65-F5344CB8AC3E}">
        <p14:creationId xmlns:p14="http://schemas.microsoft.com/office/powerpoint/2010/main" val="1598506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0317D490-A680-4695-B0C1-159316B216F4}" type="datetimeFigureOut">
              <a:rPr lang="en-US" smtClean="0"/>
              <a:t>5/24/2019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8404E791-803B-46AB-B4D3-F0B5DFEF7A82}" type="slidenum">
              <a:rPr lang="en-US" smtClean="0"/>
              <a:t>‹#›</a:t>
            </a:fld>
            <a:endParaRPr lang="en-US"/>
          </a:p>
        </p:txBody>
      </p:sp>
    </p:spTree>
    <p:extLst>
      <p:ext uri="{BB962C8B-B14F-4D97-AF65-F5344CB8AC3E}">
        <p14:creationId xmlns:p14="http://schemas.microsoft.com/office/powerpoint/2010/main" val="75291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404E791-803B-46AB-B4D3-F0B5DFEF7A82}" type="slidenum">
              <a:rPr lang="en-US" smtClean="0"/>
              <a:t>14</a:t>
            </a:fld>
            <a:endParaRPr lang="en-US"/>
          </a:p>
        </p:txBody>
      </p:sp>
    </p:spTree>
    <p:extLst>
      <p:ext uri="{BB962C8B-B14F-4D97-AF65-F5344CB8AC3E}">
        <p14:creationId xmlns:p14="http://schemas.microsoft.com/office/powerpoint/2010/main" val="338489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404E791-803B-46AB-B4D3-F0B5DFEF7A82}" type="slidenum">
              <a:rPr lang="en-US" smtClean="0"/>
              <a:t>15</a:t>
            </a:fld>
            <a:endParaRPr lang="en-US"/>
          </a:p>
        </p:txBody>
      </p:sp>
    </p:spTree>
    <p:extLst>
      <p:ext uri="{BB962C8B-B14F-4D97-AF65-F5344CB8AC3E}">
        <p14:creationId xmlns:p14="http://schemas.microsoft.com/office/powerpoint/2010/main" val="246363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04E791-803B-46AB-B4D3-F0B5DFEF7A82}" type="slidenum">
              <a:rPr lang="en-US" smtClean="0"/>
              <a:t>32</a:t>
            </a:fld>
            <a:endParaRPr lang="en-US"/>
          </a:p>
        </p:txBody>
      </p:sp>
    </p:spTree>
    <p:extLst>
      <p:ext uri="{BB962C8B-B14F-4D97-AF65-F5344CB8AC3E}">
        <p14:creationId xmlns:p14="http://schemas.microsoft.com/office/powerpoint/2010/main" val="237438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533400"/>
            <a:ext cx="2095500" cy="5410200"/>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381000" y="5334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35796FD-36D7-4064-840B-CC6A7E6BF6FC}" type="slidenum">
              <a:rPr lang="en-MY"/>
              <a:pPr/>
              <a:t>‹#›</a:t>
            </a:fld>
            <a:endParaRPr lang="en-MY"/>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F9B9AE7-A6C6-4BC0-BE85-59CC26251D4A}" type="slidenum">
              <a:rPr lang="en-MY"/>
              <a:pPr/>
              <a:t>‹#›</a:t>
            </a:fld>
            <a:endParaRPr lang="en-MY"/>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AECADEFA-4F58-4034-AA01-4D13C3FCD5F4}" type="slidenum">
              <a:rPr lang="en-MY"/>
              <a:pPr/>
              <a:t>‹#›</a:t>
            </a:fld>
            <a:endParaRPr lang="en-M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762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953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0F9B27E0-006F-453C-A41D-AD07A0E9DCF8}" type="slidenum">
              <a:rPr lang="en-MY"/>
              <a:pPr/>
              <a:t>‹#›</a:t>
            </a:fld>
            <a:endParaRPr lang="en-M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DB67A55F-798B-43F4-A5F4-70F2736E1DC7}" type="slidenum">
              <a:rPr lang="en-MY"/>
              <a:pPr/>
              <a:t>‹#›</a:t>
            </a:fld>
            <a:endParaRPr lang="en-M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7BE792EC-6B5C-4BA2-9786-225D56D37E7D}" type="slidenum">
              <a:rPr lang="en-MY"/>
              <a:pPr/>
              <a:t>‹#›</a:t>
            </a:fld>
            <a:endParaRPr lang="en-M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C0B05753-4E66-451B-982A-A5A0427812EB}" type="slidenum">
              <a:rPr lang="en-MY"/>
              <a:pPr/>
              <a:t>‹#›</a:t>
            </a:fld>
            <a:endParaRPr lang="en-M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561C786D-30F2-494A-8ECB-2C7AC0424B83}" type="slidenum">
              <a:rPr lang="en-MY"/>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424EE1FE-4B96-4937-BD1F-9287D843F9E7}" type="slidenum">
              <a:rPr lang="en-MY"/>
              <a:pPr/>
              <a:t>‹#›</a:t>
            </a:fld>
            <a:endParaRPr lang="en-M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032BF2B8-21C4-4B65-96D3-2B9871475F00}" type="slidenum">
              <a:rPr lang="en-MY"/>
              <a:pPr/>
              <a:t>‹#›</a:t>
            </a:fld>
            <a:endParaRPr lang="en-M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81000"/>
            <a:ext cx="2057400" cy="5791200"/>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762000" y="3810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FD5E2E4-1DBD-46A9-A485-202C3DE9A78B}" type="slidenum">
              <a:rPr lang="en-MY"/>
              <a:pPr/>
              <a:t>‹#›</a:t>
            </a:fld>
            <a:endParaRPr lang="en-MY"/>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DA5FBCAC-28ED-4556-AF03-227D621AF874}" type="slidenum">
              <a:rPr lang="en-MY"/>
              <a:pPr/>
              <a:t>‹#›</a:t>
            </a:fld>
            <a:endParaRPr lang="en-MY"/>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8825A6C6-AC06-4040-9646-463FA0C5C3F7}" type="slidenum">
              <a:rPr lang="en-MY"/>
              <a:pPr/>
              <a:t>‹#›</a:t>
            </a:fld>
            <a:endParaRPr lang="en-MY"/>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211D1451-7D57-4144-979C-A150882DE4D2}" type="slidenum">
              <a:rPr lang="en-MY"/>
              <a:pPr/>
              <a:t>‹#›</a:t>
            </a:fld>
            <a:endParaRPr lang="en-MY"/>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762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953000" y="15240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D46AEE6E-0717-473C-9520-31B477625473}" type="slidenum">
              <a:rPr lang="en-MY"/>
              <a:pPr/>
              <a:t>‹#›</a:t>
            </a:fld>
            <a:endParaRPr lang="en-MY"/>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3BD5757D-7C61-4B7B-9F0C-4E3847B7A647}" type="slidenum">
              <a:rPr lang="en-MY"/>
              <a:pPr/>
              <a:t>‹#›</a:t>
            </a:fld>
            <a:endParaRPr lang="en-MY"/>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39156378-B8D1-44C7-BC8A-62875384DC4A}" type="slidenum">
              <a:rPr lang="en-MY"/>
              <a:pPr/>
              <a:t>‹#›</a:t>
            </a:fld>
            <a:endParaRPr lang="en-MY"/>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D0303658-321B-4878-94FD-1B0345D44E58}" type="slidenum">
              <a:rPr lang="en-MY"/>
              <a:pPr/>
              <a:t>‹#›</a:t>
            </a:fld>
            <a:endParaRPr lang="en-MY"/>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90B740F-A739-4BC0-BCA2-74E4E3FC4F2C}" type="slidenum">
              <a:rPr lang="en-MY"/>
              <a:pPr/>
              <a:t>‹#›</a:t>
            </a:fld>
            <a:endParaRPr lang="en-MY"/>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0BACEA6-845E-430E-B178-7CCF1EC29491}" type="slidenum">
              <a:rPr lang="en-MY"/>
              <a:pPr/>
              <a:t>‹#›</a:t>
            </a:fld>
            <a:endParaRPr lang="en-MY"/>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F607D9A9-5633-4A5A-B8CF-C86D2FFB48F8}" type="slidenum">
              <a:rPr lang="en-MY"/>
              <a:pPr/>
              <a:t>‹#›</a:t>
            </a:fld>
            <a:endParaRPr lang="en-MY"/>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81000"/>
            <a:ext cx="2057400" cy="5791200"/>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762000" y="381000"/>
            <a:ext cx="60198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5FEDA93-D884-42E0-AB42-95C5A0C81848}" type="slidenum">
              <a:rPr lang="en-MY"/>
              <a:pPr/>
              <a:t>‹#›</a:t>
            </a:fld>
            <a:endParaRPr lang="en-MY"/>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EC5F0433-3DB8-4F73-92E3-68E024AE2F17}" type="slidenum">
              <a:rPr lang="en-MY"/>
              <a:pPr/>
              <a:t>‹#›</a:t>
            </a:fld>
            <a:endParaRPr lang="en-MY"/>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419DC9F6-C398-4442-B634-693AD35E2FA0}" type="slidenum">
              <a:rPr lang="en-MY"/>
              <a:pPr/>
              <a:t>‹#›</a:t>
            </a:fld>
            <a:endParaRPr lang="en-MY"/>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33543DB5-91D5-4843-B870-DBEFBD7E1E6D}" type="slidenum">
              <a:rPr lang="en-MY"/>
              <a:pPr/>
              <a:t>‹#›</a:t>
            </a:fld>
            <a:endParaRPr lang="en-MY"/>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AA63181-29DD-4A77-A6AD-4174F98D909A}" type="slidenum">
              <a:rPr lang="en-MY"/>
              <a:pPr/>
              <a:t>‹#›</a:t>
            </a:fld>
            <a:endParaRPr lang="en-MY"/>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endParaRPr lang="en-MY"/>
          </a:p>
        </p:txBody>
      </p:sp>
      <p:sp>
        <p:nvSpPr>
          <p:cNvPr id="8" name="Footer Placeholder 7"/>
          <p:cNvSpPr>
            <a:spLocks noGrp="1"/>
          </p:cNvSpPr>
          <p:nvPr>
            <p:ph type="ftr" sz="quarter" idx="11"/>
          </p:nvPr>
        </p:nvSpPr>
        <p:spPr/>
        <p:txBody>
          <a:bodyPr/>
          <a:lstStyle>
            <a:lvl1pPr>
              <a:defRPr/>
            </a:lvl1pPr>
          </a:lstStyle>
          <a:p>
            <a:endParaRPr lang="en-MY"/>
          </a:p>
        </p:txBody>
      </p:sp>
      <p:sp>
        <p:nvSpPr>
          <p:cNvPr id="9" name="Slide Number Placeholder 8"/>
          <p:cNvSpPr>
            <a:spLocks noGrp="1"/>
          </p:cNvSpPr>
          <p:nvPr>
            <p:ph type="sldNum" sz="quarter" idx="12"/>
          </p:nvPr>
        </p:nvSpPr>
        <p:spPr/>
        <p:txBody>
          <a:bodyPr/>
          <a:lstStyle>
            <a:lvl1pPr>
              <a:defRPr/>
            </a:lvl1pPr>
          </a:lstStyle>
          <a:p>
            <a:fld id="{C136A8EB-9DCD-47E1-BB50-C09F7F452AA5}" type="slidenum">
              <a:rPr lang="en-MY"/>
              <a:pPr/>
              <a:t>‹#›</a:t>
            </a:fld>
            <a:endParaRPr lang="en-MY"/>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endParaRPr lang="en-MY"/>
          </a:p>
        </p:txBody>
      </p:sp>
      <p:sp>
        <p:nvSpPr>
          <p:cNvPr id="4" name="Footer Placeholder 3"/>
          <p:cNvSpPr>
            <a:spLocks noGrp="1"/>
          </p:cNvSpPr>
          <p:nvPr>
            <p:ph type="ftr" sz="quarter" idx="11"/>
          </p:nvPr>
        </p:nvSpPr>
        <p:spPr/>
        <p:txBody>
          <a:bodyPr/>
          <a:lstStyle>
            <a:lvl1pPr>
              <a:defRPr/>
            </a:lvl1pPr>
          </a:lstStyle>
          <a:p>
            <a:endParaRPr lang="en-MY"/>
          </a:p>
        </p:txBody>
      </p:sp>
      <p:sp>
        <p:nvSpPr>
          <p:cNvPr id="5" name="Slide Number Placeholder 4"/>
          <p:cNvSpPr>
            <a:spLocks noGrp="1"/>
          </p:cNvSpPr>
          <p:nvPr>
            <p:ph type="sldNum" sz="quarter" idx="12"/>
          </p:nvPr>
        </p:nvSpPr>
        <p:spPr/>
        <p:txBody>
          <a:bodyPr/>
          <a:lstStyle>
            <a:lvl1pPr>
              <a:defRPr/>
            </a:lvl1pPr>
          </a:lstStyle>
          <a:p>
            <a:fld id="{5C9E0430-A6F9-4A96-A1C3-DD5330258284}" type="slidenum">
              <a:rPr lang="en-MY"/>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4876800" y="4572000"/>
            <a:ext cx="18669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896100" y="4572000"/>
            <a:ext cx="1866900" cy="137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MY"/>
          </a:p>
        </p:txBody>
      </p:sp>
      <p:sp>
        <p:nvSpPr>
          <p:cNvPr id="3" name="Footer Placeholder 2"/>
          <p:cNvSpPr>
            <a:spLocks noGrp="1"/>
          </p:cNvSpPr>
          <p:nvPr>
            <p:ph type="ftr" sz="quarter" idx="11"/>
          </p:nvPr>
        </p:nvSpPr>
        <p:spPr/>
        <p:txBody>
          <a:bodyPr/>
          <a:lstStyle>
            <a:lvl1pPr>
              <a:defRPr/>
            </a:lvl1pPr>
          </a:lstStyle>
          <a:p>
            <a:endParaRPr lang="en-MY"/>
          </a:p>
        </p:txBody>
      </p:sp>
      <p:sp>
        <p:nvSpPr>
          <p:cNvPr id="4" name="Slide Number Placeholder 3"/>
          <p:cNvSpPr>
            <a:spLocks noGrp="1"/>
          </p:cNvSpPr>
          <p:nvPr>
            <p:ph type="sldNum" sz="quarter" idx="12"/>
          </p:nvPr>
        </p:nvSpPr>
        <p:spPr/>
        <p:txBody>
          <a:bodyPr/>
          <a:lstStyle>
            <a:lvl1pPr>
              <a:defRPr/>
            </a:lvl1pPr>
          </a:lstStyle>
          <a:p>
            <a:fld id="{799381DB-F2CC-410C-A7F9-6B49C399B864}" type="slidenum">
              <a:rPr lang="en-MY"/>
              <a:pPr/>
              <a:t>‹#›</a:t>
            </a:fld>
            <a:endParaRPr lang="en-MY"/>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8A72E7FA-AEDB-46BD-A2E4-8D7BE8185C34}" type="slidenum">
              <a:rPr lang="en-MY"/>
              <a:pPr/>
              <a:t>‹#›</a:t>
            </a:fld>
            <a:endParaRPr lang="en-MY"/>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MY"/>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MY"/>
          </a:p>
        </p:txBody>
      </p:sp>
      <p:sp>
        <p:nvSpPr>
          <p:cNvPr id="6" name="Footer Placeholder 5"/>
          <p:cNvSpPr>
            <a:spLocks noGrp="1"/>
          </p:cNvSpPr>
          <p:nvPr>
            <p:ph type="ftr" sz="quarter" idx="11"/>
          </p:nvPr>
        </p:nvSpPr>
        <p:spPr/>
        <p:txBody>
          <a:bodyPr/>
          <a:lstStyle>
            <a:lvl1pPr>
              <a:defRPr/>
            </a:lvl1pPr>
          </a:lstStyle>
          <a:p>
            <a:endParaRPr lang="en-MY"/>
          </a:p>
        </p:txBody>
      </p:sp>
      <p:sp>
        <p:nvSpPr>
          <p:cNvPr id="7" name="Slide Number Placeholder 6"/>
          <p:cNvSpPr>
            <a:spLocks noGrp="1"/>
          </p:cNvSpPr>
          <p:nvPr>
            <p:ph type="sldNum" sz="quarter" idx="12"/>
          </p:nvPr>
        </p:nvSpPr>
        <p:spPr/>
        <p:txBody>
          <a:bodyPr/>
          <a:lstStyle>
            <a:lvl1pPr>
              <a:defRPr/>
            </a:lvl1pPr>
          </a:lstStyle>
          <a:p>
            <a:fld id="{9474229E-269F-482C-AC19-947400494467}" type="slidenum">
              <a:rPr lang="en-MY"/>
              <a:pPr/>
              <a:t>‹#›</a:t>
            </a:fld>
            <a:endParaRPr lang="en-MY"/>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C785B9AD-36CC-436B-9E6F-98B43465CA32}" type="slidenum">
              <a:rPr lang="en-MY"/>
              <a:pPr/>
              <a:t>‹#›</a:t>
            </a:fld>
            <a:endParaRPr lang="en-MY"/>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lvl1pPr>
              <a:defRPr/>
            </a:lvl1pPr>
          </a:lstStyle>
          <a:p>
            <a:endParaRPr lang="en-MY"/>
          </a:p>
        </p:txBody>
      </p:sp>
      <p:sp>
        <p:nvSpPr>
          <p:cNvPr id="5" name="Footer Placeholder 4"/>
          <p:cNvSpPr>
            <a:spLocks noGrp="1"/>
          </p:cNvSpPr>
          <p:nvPr>
            <p:ph type="ftr" sz="quarter" idx="11"/>
          </p:nvPr>
        </p:nvSpPr>
        <p:spPr/>
        <p:txBody>
          <a:bodyPr/>
          <a:lstStyle>
            <a:lvl1pPr>
              <a:defRPr/>
            </a:lvl1pPr>
          </a:lstStyle>
          <a:p>
            <a:endParaRPr lang="en-MY"/>
          </a:p>
        </p:txBody>
      </p:sp>
      <p:sp>
        <p:nvSpPr>
          <p:cNvPr id="6" name="Slide Number Placeholder 5"/>
          <p:cNvSpPr>
            <a:spLocks noGrp="1"/>
          </p:cNvSpPr>
          <p:nvPr>
            <p:ph type="sldNum" sz="quarter" idx="12"/>
          </p:nvPr>
        </p:nvSpPr>
        <p:spPr/>
        <p:txBody>
          <a:bodyPr/>
          <a:lstStyle>
            <a:lvl1pPr>
              <a:defRPr/>
            </a:lvl1pPr>
          </a:lstStyle>
          <a:p>
            <a:fld id="{B32FE8DD-FA8E-4B58-AF3C-1BA59E956AF4}" type="slidenum">
              <a:rPr lang="en-MY"/>
              <a:pPr/>
              <a:t>‹#›</a:t>
            </a:fld>
            <a:endParaRPr lang="en-MY"/>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01B0BB-EE0F-4E7C-A558-50208ACD4BE1}"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11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2089537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381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0CBB3F-62F0-4C65-8535-347ABEED957F}"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4047582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0CBB3F-62F0-4C65-8535-347ABEED957F}" type="datetimeFigureOut">
              <a:rPr lang="en-US" smtClean="0"/>
              <a:pPr/>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39389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0CBB3F-62F0-4C65-8535-347ABEED957F}" type="datetimeFigureOut">
              <a:rPr lang="en-US" smtClean="0"/>
              <a:pPr/>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1666723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CBB3F-62F0-4C65-8535-347ABEED957F}" type="datetimeFigureOut">
              <a:rPr lang="en-US" smtClean="0"/>
              <a:pPr/>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157198242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169759399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F0CBB3F-62F0-4C65-8535-347ABEED957F}" type="datetimeFigureOut">
              <a:rPr lang="en-US" smtClean="0"/>
              <a:pPr/>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28679232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1868530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CBB3F-62F0-4C65-8535-347ABEED957F}"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1B0BB-EE0F-4E7C-A558-50208ACD4BE1}" type="slidenum">
              <a:rPr lang="en-US" smtClean="0"/>
              <a:pPr/>
              <a:t>‹#›</a:t>
            </a:fld>
            <a:endParaRPr lang="en-US"/>
          </a:p>
        </p:txBody>
      </p:sp>
    </p:spTree>
    <p:extLst>
      <p:ext uri="{BB962C8B-B14F-4D97-AF65-F5344CB8AC3E}">
        <p14:creationId xmlns:p14="http://schemas.microsoft.com/office/powerpoint/2010/main" val="36443666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F0CBB3F-62F0-4C65-8535-347ABEED957F}" type="datetimeFigureOut">
              <a:rPr lang="en-US" smtClean="0"/>
              <a:pPr/>
              <a:t>5/24/2019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01B0BB-EE0F-4E7C-A558-50208ACD4B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876800" y="4572000"/>
            <a:ext cx="3886200" cy="1371600"/>
          </a:xfrm>
          <a:prstGeom prst="rect">
            <a:avLst/>
          </a:prstGeom>
          <a:noFill/>
          <a:ln w="9525">
            <a:noFill/>
            <a:miter lim="800000"/>
            <a:headEnd/>
            <a:tailEnd/>
          </a:ln>
          <a:effectLst>
            <a:outerShdw dist="35921" dir="2700000" algn="ctr" rotWithShape="0">
              <a:schemeClr val="bg1">
                <a:alpha val="50000"/>
              </a:schemeClr>
            </a:outerShdw>
          </a:effectLst>
        </p:spPr>
        <p:txBody>
          <a:bodyPr vert="horz" wrap="square" lIns="91440" tIns="45720" rIns="91440" bIns="45720" numCol="1" anchor="t" anchorCtr="0" compatLnSpc="1">
            <a:prstTxWarp prst="textNoShape">
              <a:avLst/>
            </a:prstTxWarp>
          </a:bodyPr>
          <a:lstStyle/>
          <a:p>
            <a:pPr lvl="0"/>
            <a:r>
              <a:rPr lang="en-MY"/>
              <a:t>Place Your </a:t>
            </a:r>
          </a:p>
          <a:p>
            <a:pPr lvl="0"/>
            <a:r>
              <a:rPr lang="en-MY"/>
              <a:t>Subtitle Here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DF0CBB3F-62F0-4C65-8535-347ABEED957F}" type="datetimeFigureOut">
              <a:rPr lang="en-US" smtClean="0"/>
              <a:pPr/>
              <a:t>5/24/2019</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E01B0BB-EE0F-4E7C-A558-50208ACD4BE1}" type="slidenum">
              <a:rPr lang="en-US" smtClean="0"/>
              <a:pPr/>
              <a:t>‹#›</a:t>
            </a:fld>
            <a:endParaRPr lang="en-US"/>
          </a:p>
        </p:txBody>
      </p:sp>
      <p:sp>
        <p:nvSpPr>
          <p:cNvPr id="1036" name="Rectangle 12"/>
          <p:cNvSpPr>
            <a:spLocks noGrp="1" noChangeArrowheads="1"/>
          </p:cNvSpPr>
          <p:nvPr>
            <p:ph type="title"/>
          </p:nvPr>
        </p:nvSpPr>
        <p:spPr bwMode="auto">
          <a:xfrm>
            <a:off x="381000" y="533400"/>
            <a:ext cx="8382000" cy="11430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MY"/>
              <a:t>Science Template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7500">
          <a:solidFill>
            <a:schemeClr val="bg1"/>
          </a:solidFill>
          <a:latin typeface="+mj-lt"/>
          <a:ea typeface="+mj-ea"/>
          <a:cs typeface="+mj-cs"/>
        </a:defRPr>
      </a:lvl1pPr>
      <a:lvl2pPr algn="ctr" rtl="0" eaLnBrk="1" fontAlgn="base" hangingPunct="1">
        <a:spcBef>
          <a:spcPct val="0"/>
        </a:spcBef>
        <a:spcAft>
          <a:spcPct val="0"/>
        </a:spcAft>
        <a:defRPr sz="7500">
          <a:solidFill>
            <a:schemeClr val="bg1"/>
          </a:solidFill>
          <a:latin typeface="HeliosCondBlack" pitchFamily="34" charset="0"/>
        </a:defRPr>
      </a:lvl2pPr>
      <a:lvl3pPr algn="ctr" rtl="0" eaLnBrk="1" fontAlgn="base" hangingPunct="1">
        <a:spcBef>
          <a:spcPct val="0"/>
        </a:spcBef>
        <a:spcAft>
          <a:spcPct val="0"/>
        </a:spcAft>
        <a:defRPr sz="7500">
          <a:solidFill>
            <a:schemeClr val="bg1"/>
          </a:solidFill>
          <a:latin typeface="HeliosCondBlack" pitchFamily="34" charset="0"/>
        </a:defRPr>
      </a:lvl3pPr>
      <a:lvl4pPr algn="ctr" rtl="0" eaLnBrk="1" fontAlgn="base" hangingPunct="1">
        <a:spcBef>
          <a:spcPct val="0"/>
        </a:spcBef>
        <a:spcAft>
          <a:spcPct val="0"/>
        </a:spcAft>
        <a:defRPr sz="7500">
          <a:solidFill>
            <a:schemeClr val="bg1"/>
          </a:solidFill>
          <a:latin typeface="HeliosCondBlack" pitchFamily="34" charset="0"/>
        </a:defRPr>
      </a:lvl4pPr>
      <a:lvl5pPr algn="ctr" rtl="0" eaLnBrk="1" fontAlgn="base" hangingPunct="1">
        <a:spcBef>
          <a:spcPct val="0"/>
        </a:spcBef>
        <a:spcAft>
          <a:spcPct val="0"/>
        </a:spcAft>
        <a:defRPr sz="7500">
          <a:solidFill>
            <a:schemeClr val="bg1"/>
          </a:solidFill>
          <a:latin typeface="HeliosCondBlack" pitchFamily="34" charset="0"/>
        </a:defRPr>
      </a:lvl5pPr>
      <a:lvl6pPr marL="457200" algn="ctr" rtl="0" eaLnBrk="1" fontAlgn="base" hangingPunct="1">
        <a:spcBef>
          <a:spcPct val="0"/>
        </a:spcBef>
        <a:spcAft>
          <a:spcPct val="0"/>
        </a:spcAft>
        <a:defRPr sz="7500">
          <a:solidFill>
            <a:schemeClr val="bg1"/>
          </a:solidFill>
          <a:latin typeface="HeliosCondBlack" pitchFamily="34" charset="0"/>
        </a:defRPr>
      </a:lvl6pPr>
      <a:lvl7pPr marL="914400" algn="ctr" rtl="0" eaLnBrk="1" fontAlgn="base" hangingPunct="1">
        <a:spcBef>
          <a:spcPct val="0"/>
        </a:spcBef>
        <a:spcAft>
          <a:spcPct val="0"/>
        </a:spcAft>
        <a:defRPr sz="7500">
          <a:solidFill>
            <a:schemeClr val="bg1"/>
          </a:solidFill>
          <a:latin typeface="HeliosCondBlack" pitchFamily="34" charset="0"/>
        </a:defRPr>
      </a:lvl7pPr>
      <a:lvl8pPr marL="1371600" algn="ctr" rtl="0" eaLnBrk="1" fontAlgn="base" hangingPunct="1">
        <a:spcBef>
          <a:spcPct val="0"/>
        </a:spcBef>
        <a:spcAft>
          <a:spcPct val="0"/>
        </a:spcAft>
        <a:defRPr sz="7500">
          <a:solidFill>
            <a:schemeClr val="bg1"/>
          </a:solidFill>
          <a:latin typeface="HeliosCondBlack" pitchFamily="34" charset="0"/>
        </a:defRPr>
      </a:lvl8pPr>
      <a:lvl9pPr marL="1828800" algn="ctr" rtl="0" eaLnBrk="1" fontAlgn="base" hangingPunct="1">
        <a:spcBef>
          <a:spcPct val="0"/>
        </a:spcBef>
        <a:spcAft>
          <a:spcPct val="0"/>
        </a:spcAft>
        <a:defRPr sz="7500">
          <a:solidFill>
            <a:schemeClr val="bg1"/>
          </a:solidFill>
          <a:latin typeface="HeliosCondBlack" pitchFamily="34" charset="0"/>
        </a:defRPr>
      </a:lvl9pPr>
    </p:titleStyle>
    <p:bodyStyle>
      <a:lvl1pPr marL="342900" indent="-342900" algn="ctr" rtl="0" eaLnBrk="1" fontAlgn="base" hangingPunct="1">
        <a:spcBef>
          <a:spcPct val="20000"/>
        </a:spcBef>
        <a:spcAft>
          <a:spcPct val="0"/>
        </a:spcAft>
        <a:defRPr sz="35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762000" y="381000"/>
            <a:ext cx="5867400" cy="731838"/>
          </a:xfrm>
          <a:prstGeom prst="rect">
            <a:avLst/>
          </a:prstGeom>
          <a:noFill/>
          <a:ln w="9525">
            <a:noFill/>
            <a:miter lim="800000"/>
            <a:headEnd/>
            <a:tailEnd/>
          </a:ln>
          <a:effectLst>
            <a:outerShdw dist="35921" dir="2700000" algn="ctr" rotWithShape="0">
              <a:srgbClr val="3333CC"/>
            </a:outerShdw>
          </a:effectLst>
        </p:spPr>
        <p:txBody>
          <a:bodyPr vert="horz" wrap="square" lIns="91440" tIns="45720" rIns="91440" bIns="45720" numCol="1" anchor="ctr" anchorCtr="0" compatLnSpc="1">
            <a:prstTxWarp prst="textNoShape">
              <a:avLst/>
            </a:prstTxWarp>
          </a:bodyPr>
          <a:lstStyle/>
          <a:p>
            <a:pPr lvl="0"/>
            <a:r>
              <a:rPr lang="en-MY"/>
              <a:t>Place Your Topic Here</a:t>
            </a:r>
          </a:p>
        </p:txBody>
      </p:sp>
      <p:sp>
        <p:nvSpPr>
          <p:cNvPr id="53251" name="Rectangle 3"/>
          <p:cNvSpPr>
            <a:spLocks noGrp="1" noChangeArrowheads="1"/>
          </p:cNvSpPr>
          <p:nvPr>
            <p:ph type="body" idx="1"/>
          </p:nvPr>
        </p:nvSpPr>
        <p:spPr bwMode="auto">
          <a:xfrm>
            <a:off x="762000" y="1524000"/>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a:t>Your Description Goes Here</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MY"/>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7B79D35-0461-4B82-B153-DD29982525A8}" type="slidenum">
              <a:rPr lang="en-MY"/>
              <a:pPr/>
              <a:t>‹#›</a:t>
            </a:fld>
            <a:endParaRPr lang="en-M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HeliosCondBlack" pitchFamily="34" charset="0"/>
        </a:defRPr>
      </a:lvl2pPr>
      <a:lvl3pPr algn="l" rtl="0" eaLnBrk="1" fontAlgn="base" hangingPunct="1">
        <a:spcBef>
          <a:spcPct val="0"/>
        </a:spcBef>
        <a:spcAft>
          <a:spcPct val="0"/>
        </a:spcAft>
        <a:defRPr sz="4000">
          <a:solidFill>
            <a:schemeClr val="bg1"/>
          </a:solidFill>
          <a:latin typeface="HeliosCondBlack" pitchFamily="34" charset="0"/>
        </a:defRPr>
      </a:lvl3pPr>
      <a:lvl4pPr algn="l" rtl="0" eaLnBrk="1" fontAlgn="base" hangingPunct="1">
        <a:spcBef>
          <a:spcPct val="0"/>
        </a:spcBef>
        <a:spcAft>
          <a:spcPct val="0"/>
        </a:spcAft>
        <a:defRPr sz="4000">
          <a:solidFill>
            <a:schemeClr val="bg1"/>
          </a:solidFill>
          <a:latin typeface="HeliosCondBlack" pitchFamily="34" charset="0"/>
        </a:defRPr>
      </a:lvl4pPr>
      <a:lvl5pPr algn="l" rtl="0" eaLnBrk="1" fontAlgn="base" hangingPunct="1">
        <a:spcBef>
          <a:spcPct val="0"/>
        </a:spcBef>
        <a:spcAft>
          <a:spcPct val="0"/>
        </a:spcAft>
        <a:defRPr sz="4000">
          <a:solidFill>
            <a:schemeClr val="bg1"/>
          </a:solidFill>
          <a:latin typeface="HeliosCondBlack" pitchFamily="34" charset="0"/>
        </a:defRPr>
      </a:lvl5pPr>
      <a:lvl6pPr marL="457200" algn="l" rtl="0" eaLnBrk="1" fontAlgn="base" hangingPunct="1">
        <a:spcBef>
          <a:spcPct val="0"/>
        </a:spcBef>
        <a:spcAft>
          <a:spcPct val="0"/>
        </a:spcAft>
        <a:defRPr sz="4000">
          <a:solidFill>
            <a:schemeClr val="bg1"/>
          </a:solidFill>
          <a:latin typeface="HeliosCondBlack" pitchFamily="34" charset="0"/>
        </a:defRPr>
      </a:lvl6pPr>
      <a:lvl7pPr marL="914400" algn="l" rtl="0" eaLnBrk="1" fontAlgn="base" hangingPunct="1">
        <a:spcBef>
          <a:spcPct val="0"/>
        </a:spcBef>
        <a:spcAft>
          <a:spcPct val="0"/>
        </a:spcAft>
        <a:defRPr sz="4000">
          <a:solidFill>
            <a:schemeClr val="bg1"/>
          </a:solidFill>
          <a:latin typeface="HeliosCondBlack" pitchFamily="34" charset="0"/>
        </a:defRPr>
      </a:lvl7pPr>
      <a:lvl8pPr marL="1371600" algn="l" rtl="0" eaLnBrk="1" fontAlgn="base" hangingPunct="1">
        <a:spcBef>
          <a:spcPct val="0"/>
        </a:spcBef>
        <a:spcAft>
          <a:spcPct val="0"/>
        </a:spcAft>
        <a:defRPr sz="4000">
          <a:solidFill>
            <a:schemeClr val="bg1"/>
          </a:solidFill>
          <a:latin typeface="HeliosCondBlack" pitchFamily="34" charset="0"/>
        </a:defRPr>
      </a:lvl8pPr>
      <a:lvl9pPr marL="1828800" algn="l" rtl="0" eaLnBrk="1" fontAlgn="base" hangingPunct="1">
        <a:spcBef>
          <a:spcPct val="0"/>
        </a:spcBef>
        <a:spcAft>
          <a:spcPct val="0"/>
        </a:spcAft>
        <a:defRPr sz="4000">
          <a:solidFill>
            <a:schemeClr val="bg1"/>
          </a:solidFill>
          <a:latin typeface="HeliosCondBlack" pitchFamily="34" charset="0"/>
        </a:defRPr>
      </a:lvl9pPr>
    </p:titleStyle>
    <p:bodyStyle>
      <a:lvl1pPr marL="342900" indent="-342900" algn="l" rtl="0" eaLnBrk="1" fontAlgn="base" hangingPunct="1">
        <a:spcBef>
          <a:spcPct val="20000"/>
        </a:spcBef>
        <a:spcAft>
          <a:spcPct val="0"/>
        </a:spcAft>
        <a:defRPr sz="2000">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2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MY"/>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5AF869D-92BC-403D-8ED1-87BB90A5571D}" type="slidenum">
              <a:rPr lang="en-MY"/>
              <a:pPr/>
              <a:t>‹#›</a:t>
            </a:fld>
            <a:endParaRPr lang="en-MY"/>
          </a:p>
        </p:txBody>
      </p:sp>
      <p:sp>
        <p:nvSpPr>
          <p:cNvPr id="152605" name="Rectangle 29"/>
          <p:cNvSpPr>
            <a:spLocks noGrp="1" noChangeArrowheads="1"/>
          </p:cNvSpPr>
          <p:nvPr>
            <p:ph type="title"/>
          </p:nvPr>
        </p:nvSpPr>
        <p:spPr bwMode="auto">
          <a:xfrm>
            <a:off x="762000" y="381000"/>
            <a:ext cx="5867400" cy="731838"/>
          </a:xfrm>
          <a:prstGeom prst="rect">
            <a:avLst/>
          </a:prstGeom>
          <a:noFill/>
          <a:ln w="9525">
            <a:noFill/>
            <a:miter lim="800000"/>
            <a:headEnd/>
            <a:tailEnd/>
          </a:ln>
          <a:effectLst>
            <a:outerShdw dist="35921" dir="2700000" algn="ctr" rotWithShape="0">
              <a:schemeClr val="hlink"/>
            </a:outerShdw>
          </a:effectLst>
        </p:spPr>
        <p:txBody>
          <a:bodyPr vert="horz" wrap="square" lIns="91440" tIns="45720" rIns="91440" bIns="45720" numCol="1" anchor="ctr" anchorCtr="0" compatLnSpc="1">
            <a:prstTxWarp prst="textNoShape">
              <a:avLst/>
            </a:prstTxWarp>
          </a:bodyPr>
          <a:lstStyle/>
          <a:p>
            <a:pPr lvl="0"/>
            <a:r>
              <a:rPr lang="en-MY"/>
              <a:t>Place Your Topic Here</a:t>
            </a:r>
          </a:p>
        </p:txBody>
      </p:sp>
      <p:sp>
        <p:nvSpPr>
          <p:cNvPr id="152606" name="Rectangle 30"/>
          <p:cNvSpPr>
            <a:spLocks noGrp="1" noChangeArrowheads="1"/>
          </p:cNvSpPr>
          <p:nvPr>
            <p:ph type="body" idx="1"/>
          </p:nvPr>
        </p:nvSpPr>
        <p:spPr bwMode="auto">
          <a:xfrm>
            <a:off x="762000" y="1524000"/>
            <a:ext cx="8229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MY"/>
              <a:t>Your Description Goes Here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HeliosCondBlack" pitchFamily="34" charset="0"/>
        </a:defRPr>
      </a:lvl2pPr>
      <a:lvl3pPr algn="l" rtl="0" eaLnBrk="1" fontAlgn="base" hangingPunct="1">
        <a:spcBef>
          <a:spcPct val="0"/>
        </a:spcBef>
        <a:spcAft>
          <a:spcPct val="0"/>
        </a:spcAft>
        <a:defRPr sz="4000">
          <a:solidFill>
            <a:schemeClr val="bg1"/>
          </a:solidFill>
          <a:latin typeface="HeliosCondBlack" pitchFamily="34" charset="0"/>
        </a:defRPr>
      </a:lvl3pPr>
      <a:lvl4pPr algn="l" rtl="0" eaLnBrk="1" fontAlgn="base" hangingPunct="1">
        <a:spcBef>
          <a:spcPct val="0"/>
        </a:spcBef>
        <a:spcAft>
          <a:spcPct val="0"/>
        </a:spcAft>
        <a:defRPr sz="4000">
          <a:solidFill>
            <a:schemeClr val="bg1"/>
          </a:solidFill>
          <a:latin typeface="HeliosCondBlack" pitchFamily="34" charset="0"/>
        </a:defRPr>
      </a:lvl4pPr>
      <a:lvl5pPr algn="l" rtl="0" eaLnBrk="1" fontAlgn="base" hangingPunct="1">
        <a:spcBef>
          <a:spcPct val="0"/>
        </a:spcBef>
        <a:spcAft>
          <a:spcPct val="0"/>
        </a:spcAft>
        <a:defRPr sz="4000">
          <a:solidFill>
            <a:schemeClr val="bg1"/>
          </a:solidFill>
          <a:latin typeface="HeliosCondBlack" pitchFamily="34" charset="0"/>
        </a:defRPr>
      </a:lvl5pPr>
      <a:lvl6pPr marL="457200" algn="l" rtl="0" eaLnBrk="1" fontAlgn="base" hangingPunct="1">
        <a:spcBef>
          <a:spcPct val="0"/>
        </a:spcBef>
        <a:spcAft>
          <a:spcPct val="0"/>
        </a:spcAft>
        <a:defRPr sz="4000">
          <a:solidFill>
            <a:schemeClr val="bg1"/>
          </a:solidFill>
          <a:latin typeface="HeliosCondBlack" pitchFamily="34" charset="0"/>
        </a:defRPr>
      </a:lvl6pPr>
      <a:lvl7pPr marL="914400" algn="l" rtl="0" eaLnBrk="1" fontAlgn="base" hangingPunct="1">
        <a:spcBef>
          <a:spcPct val="0"/>
        </a:spcBef>
        <a:spcAft>
          <a:spcPct val="0"/>
        </a:spcAft>
        <a:defRPr sz="4000">
          <a:solidFill>
            <a:schemeClr val="bg1"/>
          </a:solidFill>
          <a:latin typeface="HeliosCondBlack" pitchFamily="34" charset="0"/>
        </a:defRPr>
      </a:lvl7pPr>
      <a:lvl8pPr marL="1371600" algn="l" rtl="0" eaLnBrk="1" fontAlgn="base" hangingPunct="1">
        <a:spcBef>
          <a:spcPct val="0"/>
        </a:spcBef>
        <a:spcAft>
          <a:spcPct val="0"/>
        </a:spcAft>
        <a:defRPr sz="4000">
          <a:solidFill>
            <a:schemeClr val="bg1"/>
          </a:solidFill>
          <a:latin typeface="HeliosCondBlack" pitchFamily="34" charset="0"/>
        </a:defRPr>
      </a:lvl8pPr>
      <a:lvl9pPr marL="1828800" algn="l" rtl="0" eaLnBrk="1" fontAlgn="base" hangingPunct="1">
        <a:spcBef>
          <a:spcPct val="0"/>
        </a:spcBef>
        <a:spcAft>
          <a:spcPct val="0"/>
        </a:spcAft>
        <a:defRPr sz="4000">
          <a:solidFill>
            <a:schemeClr val="bg1"/>
          </a:solidFill>
          <a:latin typeface="HeliosCondBlack" pitchFamily="34" charset="0"/>
        </a:defRPr>
      </a:lvl9pPr>
    </p:titleStyle>
    <p:bodyStyle>
      <a:lvl1pPr marL="342900" indent="-342900" algn="l" rtl="0" eaLnBrk="1" fontAlgn="base" hangingPunct="1">
        <a:spcBef>
          <a:spcPct val="20000"/>
        </a:spcBef>
        <a:spcAft>
          <a:spcPct val="0"/>
        </a:spcAft>
        <a:defRPr sz="2000">
          <a:solidFill>
            <a:srgbClr val="CCFFFF"/>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6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MY"/>
          </a:p>
        </p:txBody>
      </p:sp>
      <p:sp>
        <p:nvSpPr>
          <p:cNvPr id="156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MY"/>
          </a:p>
        </p:txBody>
      </p:sp>
      <p:sp>
        <p:nvSpPr>
          <p:cNvPr id="156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2F37262-B074-42B9-8A3B-639FC5CB3257}" type="slidenum">
              <a:rPr lang="en-MY"/>
              <a:pPr/>
              <a:t>‹#›</a:t>
            </a:fld>
            <a:endParaRPr lang="en-MY"/>
          </a:p>
        </p:txBody>
      </p:sp>
      <p:sp>
        <p:nvSpPr>
          <p:cNvPr id="156682" name="Rectangle 10"/>
          <p:cNvSpPr>
            <a:spLocks noGrp="1" noChangeArrowheads="1"/>
          </p:cNvSpPr>
          <p:nvPr>
            <p:ph type="title"/>
          </p:nvPr>
        </p:nvSpPr>
        <p:spPr bwMode="auto">
          <a:xfrm>
            <a:off x="4953000" y="4343400"/>
            <a:ext cx="3657600" cy="1600200"/>
          </a:xfrm>
          <a:prstGeom prst="rect">
            <a:avLst/>
          </a:prstGeom>
          <a:noFill/>
          <a:ln w="9525">
            <a:noFill/>
            <a:miter lim="800000"/>
            <a:headEnd/>
            <a:tailEnd/>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MY"/>
              <a:t>Transitional Page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5000">
          <a:solidFill>
            <a:srgbClr val="CCFFFF"/>
          </a:solidFill>
          <a:latin typeface="+mj-lt"/>
          <a:ea typeface="+mj-ea"/>
          <a:cs typeface="+mj-cs"/>
        </a:defRPr>
      </a:lvl1pPr>
      <a:lvl2pPr algn="ctr" rtl="0" eaLnBrk="1" fontAlgn="base" hangingPunct="1">
        <a:spcBef>
          <a:spcPct val="0"/>
        </a:spcBef>
        <a:spcAft>
          <a:spcPct val="0"/>
        </a:spcAft>
        <a:defRPr sz="5000">
          <a:solidFill>
            <a:srgbClr val="CCFFFF"/>
          </a:solidFill>
          <a:latin typeface="HeliosCondBlack" pitchFamily="34" charset="0"/>
        </a:defRPr>
      </a:lvl2pPr>
      <a:lvl3pPr algn="ctr" rtl="0" eaLnBrk="1" fontAlgn="base" hangingPunct="1">
        <a:spcBef>
          <a:spcPct val="0"/>
        </a:spcBef>
        <a:spcAft>
          <a:spcPct val="0"/>
        </a:spcAft>
        <a:defRPr sz="5000">
          <a:solidFill>
            <a:srgbClr val="CCFFFF"/>
          </a:solidFill>
          <a:latin typeface="HeliosCondBlack" pitchFamily="34" charset="0"/>
        </a:defRPr>
      </a:lvl3pPr>
      <a:lvl4pPr algn="ctr" rtl="0" eaLnBrk="1" fontAlgn="base" hangingPunct="1">
        <a:spcBef>
          <a:spcPct val="0"/>
        </a:spcBef>
        <a:spcAft>
          <a:spcPct val="0"/>
        </a:spcAft>
        <a:defRPr sz="5000">
          <a:solidFill>
            <a:srgbClr val="CCFFFF"/>
          </a:solidFill>
          <a:latin typeface="HeliosCondBlack" pitchFamily="34" charset="0"/>
        </a:defRPr>
      </a:lvl4pPr>
      <a:lvl5pPr algn="ctr" rtl="0" eaLnBrk="1" fontAlgn="base" hangingPunct="1">
        <a:spcBef>
          <a:spcPct val="0"/>
        </a:spcBef>
        <a:spcAft>
          <a:spcPct val="0"/>
        </a:spcAft>
        <a:defRPr sz="5000">
          <a:solidFill>
            <a:srgbClr val="CCFFFF"/>
          </a:solidFill>
          <a:latin typeface="HeliosCondBlack" pitchFamily="34" charset="0"/>
        </a:defRPr>
      </a:lvl5pPr>
      <a:lvl6pPr marL="457200" algn="ctr" rtl="0" eaLnBrk="1" fontAlgn="base" hangingPunct="1">
        <a:spcBef>
          <a:spcPct val="0"/>
        </a:spcBef>
        <a:spcAft>
          <a:spcPct val="0"/>
        </a:spcAft>
        <a:defRPr sz="5000">
          <a:solidFill>
            <a:srgbClr val="CCFFFF"/>
          </a:solidFill>
          <a:latin typeface="HeliosCondBlack" pitchFamily="34" charset="0"/>
        </a:defRPr>
      </a:lvl6pPr>
      <a:lvl7pPr marL="914400" algn="ctr" rtl="0" eaLnBrk="1" fontAlgn="base" hangingPunct="1">
        <a:spcBef>
          <a:spcPct val="0"/>
        </a:spcBef>
        <a:spcAft>
          <a:spcPct val="0"/>
        </a:spcAft>
        <a:defRPr sz="5000">
          <a:solidFill>
            <a:srgbClr val="CCFFFF"/>
          </a:solidFill>
          <a:latin typeface="HeliosCondBlack" pitchFamily="34" charset="0"/>
        </a:defRPr>
      </a:lvl7pPr>
      <a:lvl8pPr marL="1371600" algn="ctr" rtl="0" eaLnBrk="1" fontAlgn="base" hangingPunct="1">
        <a:spcBef>
          <a:spcPct val="0"/>
        </a:spcBef>
        <a:spcAft>
          <a:spcPct val="0"/>
        </a:spcAft>
        <a:defRPr sz="5000">
          <a:solidFill>
            <a:srgbClr val="CCFFFF"/>
          </a:solidFill>
          <a:latin typeface="HeliosCondBlack" pitchFamily="34" charset="0"/>
        </a:defRPr>
      </a:lvl8pPr>
      <a:lvl9pPr marL="1828800" algn="ctr" rtl="0" eaLnBrk="1" fontAlgn="base" hangingPunct="1">
        <a:spcBef>
          <a:spcPct val="0"/>
        </a:spcBef>
        <a:spcAft>
          <a:spcPct val="0"/>
        </a:spcAft>
        <a:defRPr sz="5000">
          <a:solidFill>
            <a:srgbClr val="CCFFFF"/>
          </a:solidFill>
          <a:latin typeface="HeliosCondBlack" pitchFamily="34" charset="0"/>
        </a:defRPr>
      </a:lvl9pPr>
    </p:titleStyle>
    <p:bodyStyle>
      <a:lvl1pPr marL="342900" indent="-342900" algn="ctr" rtl="0" eaLnBrk="1" fontAlgn="base" hangingPunct="1">
        <a:spcBef>
          <a:spcPct val="20000"/>
        </a:spcBef>
        <a:spcAft>
          <a:spcPct val="0"/>
        </a:spcAft>
        <a:defRPr sz="4500">
          <a:solidFill>
            <a:schemeClr val="bg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DF0CBB3F-62F0-4C65-8535-347ABEED957F}" type="datetimeFigureOut">
              <a:rPr lang="en-US" smtClean="0"/>
              <a:pPr/>
              <a:t>5/24/2019</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3E01B0BB-EE0F-4E7C-A558-50208ACD4BE1}" type="slidenum">
              <a:rPr lang="en-US" smtClean="0"/>
              <a:pPr/>
              <a:t>‹#›</a:t>
            </a:fld>
            <a:endParaRPr lang="en-US"/>
          </a:p>
        </p:txBody>
      </p:sp>
    </p:spTree>
    <p:extLst>
      <p:ext uri="{BB962C8B-B14F-4D97-AF65-F5344CB8AC3E}">
        <p14:creationId xmlns:p14="http://schemas.microsoft.com/office/powerpoint/2010/main" val="14896620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4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4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4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4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49.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49.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46.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4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71600" y="863364"/>
            <a:ext cx="4993107" cy="5126124"/>
          </a:xfrm>
        </p:spPr>
        <p:txBody>
          <a:bodyPr anchor="ctr">
            <a:normAutofit/>
          </a:bodyPr>
          <a:lstStyle/>
          <a:p>
            <a:pPr algn="r"/>
            <a:r>
              <a:rPr lang="en-US" sz="4400">
                <a:solidFill>
                  <a:schemeClr val="tx1"/>
                </a:solidFill>
              </a:rPr>
              <a:t>Photosynthesis and Cellular Respiration </a:t>
            </a:r>
          </a:p>
        </p:txBody>
      </p:sp>
      <p:sp>
        <p:nvSpPr>
          <p:cNvPr id="3" name="Subtitle 2"/>
          <p:cNvSpPr>
            <a:spLocks noGrp="1"/>
          </p:cNvSpPr>
          <p:nvPr>
            <p:ph type="subTitle" idx="1"/>
          </p:nvPr>
        </p:nvSpPr>
        <p:spPr>
          <a:xfrm>
            <a:off x="6264705" y="863364"/>
            <a:ext cx="2312240" cy="5120435"/>
          </a:xfrm>
        </p:spPr>
        <p:txBody>
          <a:bodyPr anchor="ctr">
            <a:normAutofit/>
          </a:bodyPr>
          <a:lstStyle/>
          <a:p>
            <a:pPr algn="l"/>
            <a:r>
              <a:rPr lang="en-US" sz="1700">
                <a:solidFill>
                  <a:schemeClr val="tx1"/>
                </a:solidFill>
              </a:rPr>
              <a:t>Chapter 5</a:t>
            </a:r>
          </a:p>
        </p:txBody>
      </p:sp>
      <p:cxnSp>
        <p:nvCxnSpPr>
          <p:cNvPr id="12" name="Straight Connector 11">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970932"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Metabolism</a:t>
            </a:r>
          </a:p>
        </p:txBody>
      </p:sp>
      <p:sp>
        <p:nvSpPr>
          <p:cNvPr id="3" name="Text Placeholder 2"/>
          <p:cNvSpPr>
            <a:spLocks noGrp="1"/>
          </p:cNvSpPr>
          <p:nvPr>
            <p:ph type="body" idx="1"/>
          </p:nvPr>
        </p:nvSpPr>
        <p:spPr/>
        <p:txBody>
          <a:bodyPr/>
          <a:lstStyle/>
          <a:p>
            <a:r>
              <a:rPr lang="en-US" sz="3200" dirty="0"/>
              <a:t>Anabolic</a:t>
            </a:r>
            <a:r>
              <a:rPr lang="en-US" dirty="0"/>
              <a:t>	</a:t>
            </a:r>
          </a:p>
        </p:txBody>
      </p:sp>
      <p:sp>
        <p:nvSpPr>
          <p:cNvPr id="5" name="Content Placeholder 4"/>
          <p:cNvSpPr>
            <a:spLocks noGrp="1"/>
          </p:cNvSpPr>
          <p:nvPr>
            <p:ph sz="half" idx="2"/>
          </p:nvPr>
        </p:nvSpPr>
        <p:spPr/>
        <p:txBody>
          <a:bodyPr>
            <a:normAutofit/>
          </a:bodyPr>
          <a:lstStyle/>
          <a:p>
            <a:r>
              <a:rPr lang="en-US" sz="2800" dirty="0"/>
              <a:t>Synthesize large molecules from small ones</a:t>
            </a:r>
          </a:p>
          <a:p>
            <a:r>
              <a:rPr lang="en-US" sz="2800" dirty="0"/>
              <a:t>Require energy</a:t>
            </a:r>
          </a:p>
          <a:p>
            <a:r>
              <a:rPr lang="en-US" sz="2800" dirty="0"/>
              <a:t>Must be activated to occur by a catalyst</a:t>
            </a:r>
          </a:p>
        </p:txBody>
      </p:sp>
      <p:sp>
        <p:nvSpPr>
          <p:cNvPr id="4" name="Text Placeholder 3"/>
          <p:cNvSpPr>
            <a:spLocks noGrp="1"/>
          </p:cNvSpPr>
          <p:nvPr>
            <p:ph type="body" sz="quarter" idx="3"/>
          </p:nvPr>
        </p:nvSpPr>
        <p:spPr/>
        <p:txBody>
          <a:bodyPr/>
          <a:lstStyle/>
          <a:p>
            <a:r>
              <a:rPr lang="en-US" sz="3200" dirty="0"/>
              <a:t>Catabolic</a:t>
            </a:r>
          </a:p>
        </p:txBody>
      </p:sp>
      <p:sp>
        <p:nvSpPr>
          <p:cNvPr id="6" name="Content Placeholder 5"/>
          <p:cNvSpPr>
            <a:spLocks noGrp="1"/>
          </p:cNvSpPr>
          <p:nvPr>
            <p:ph sz="quarter" idx="4"/>
          </p:nvPr>
        </p:nvSpPr>
        <p:spPr/>
        <p:txBody>
          <a:bodyPr>
            <a:normAutofit/>
          </a:bodyPr>
          <a:lstStyle/>
          <a:p>
            <a:r>
              <a:rPr lang="en-US" sz="2800" dirty="0"/>
              <a:t>Break down large molecules into smaller ones </a:t>
            </a:r>
          </a:p>
          <a:p>
            <a:r>
              <a:rPr lang="en-US" sz="2800" dirty="0"/>
              <a:t>Release energy</a:t>
            </a:r>
          </a:p>
          <a:p>
            <a:r>
              <a:rPr lang="en-US" sz="2800" dirty="0"/>
              <a:t>Must be activated to occur by a catalyst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a:normAutofit/>
          </a:bodyPr>
          <a:lstStyle/>
          <a:p>
            <a:r>
              <a:rPr lang="en-US" sz="3900"/>
              <a:t>Chemistry! </a:t>
            </a:r>
            <a:br>
              <a:rPr lang="en-US" sz="3900"/>
            </a:br>
            <a:r>
              <a:rPr lang="en-US" sz="3900"/>
              <a:t>Remember this for later!</a:t>
            </a:r>
          </a:p>
        </p:txBody>
      </p:sp>
      <p:graphicFrame>
        <p:nvGraphicFramePr>
          <p:cNvPr id="5" name="Content Placeholder 2">
            <a:extLst>
              <a:ext uri="{FF2B5EF4-FFF2-40B4-BE49-F238E27FC236}">
                <a16:creationId xmlns:a16="http://schemas.microsoft.com/office/drawing/2014/main" id="{8461ABCB-7270-4AAE-977E-4CEB684A2BCC}"/>
              </a:ext>
            </a:extLst>
          </p:cNvPr>
          <p:cNvGraphicFramePr>
            <a:graphicFrameLocks noGrp="1"/>
          </p:cNvGraphicFramePr>
          <p:nvPr>
            <p:ph idx="1"/>
            <p:extLst>
              <p:ext uri="{D42A27DB-BD31-4B8C-83A1-F6EECF244321}">
                <p14:modId xmlns:p14="http://schemas.microsoft.com/office/powerpoint/2010/main" val="3830019014"/>
              </p:ext>
            </p:extLst>
          </p:nvPr>
        </p:nvGraphicFramePr>
        <p:xfrm>
          <a:off x="2964652" y="609600"/>
          <a:ext cx="568949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181" y="4572001"/>
            <a:ext cx="8789844"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7250" y="4824984"/>
            <a:ext cx="7406640" cy="1356360"/>
          </a:xfrm>
        </p:spPr>
        <p:txBody>
          <a:bodyPr>
            <a:normAutofit/>
          </a:bodyPr>
          <a:lstStyle/>
          <a:p>
            <a:pPr algn="ctr"/>
            <a:r>
              <a:rPr lang="en-US" sz="4300" b="1">
                <a:solidFill>
                  <a:srgbClr val="FFFFFF"/>
                </a:solidFill>
              </a:rPr>
              <a:t>Check in – can you answer these questions?</a:t>
            </a:r>
          </a:p>
        </p:txBody>
      </p:sp>
      <p:graphicFrame>
        <p:nvGraphicFramePr>
          <p:cNvPr id="5" name="Content Placeholder 2">
            <a:extLst>
              <a:ext uri="{FF2B5EF4-FFF2-40B4-BE49-F238E27FC236}">
                <a16:creationId xmlns:a16="http://schemas.microsoft.com/office/drawing/2014/main" id="{C06B1589-092E-4FF8-ACDC-A31067D8AFE3}"/>
              </a:ext>
            </a:extLst>
          </p:cNvPr>
          <p:cNvGraphicFramePr>
            <a:graphicFrameLocks noGrp="1"/>
          </p:cNvGraphicFramePr>
          <p:nvPr>
            <p:ph idx="1"/>
            <p:extLst>
              <p:ext uri="{D42A27DB-BD31-4B8C-83A1-F6EECF244321}">
                <p14:modId xmlns:p14="http://schemas.microsoft.com/office/powerpoint/2010/main" val="1388013680"/>
              </p:ext>
            </p:extLst>
          </p:nvPr>
        </p:nvGraphicFramePr>
        <p:xfrm>
          <a:off x="532209" y="642938"/>
          <a:ext cx="8121253"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181" y="4572001"/>
            <a:ext cx="8789844"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7250" y="4824984"/>
            <a:ext cx="7406640" cy="1356360"/>
          </a:xfrm>
        </p:spPr>
        <p:txBody>
          <a:bodyPr>
            <a:normAutofit/>
          </a:bodyPr>
          <a:lstStyle/>
          <a:p>
            <a:pPr algn="ctr"/>
            <a:r>
              <a:rPr lang="en-US" sz="4300" b="1">
                <a:solidFill>
                  <a:srgbClr val="FFFFFF"/>
                </a:solidFill>
              </a:rPr>
              <a:t>5.2: Photosynthesis Stores Energy in Organic Compounds</a:t>
            </a:r>
          </a:p>
        </p:txBody>
      </p:sp>
      <p:graphicFrame>
        <p:nvGraphicFramePr>
          <p:cNvPr id="5" name="Content Placeholder 2">
            <a:extLst>
              <a:ext uri="{FF2B5EF4-FFF2-40B4-BE49-F238E27FC236}">
                <a16:creationId xmlns:a16="http://schemas.microsoft.com/office/drawing/2014/main" id="{D034A3C0-FAA0-415F-B937-E6E407F3203D}"/>
              </a:ext>
            </a:extLst>
          </p:cNvPr>
          <p:cNvGraphicFramePr>
            <a:graphicFrameLocks noGrp="1"/>
          </p:cNvGraphicFramePr>
          <p:nvPr>
            <p:ph idx="1"/>
            <p:extLst>
              <p:ext uri="{D42A27DB-BD31-4B8C-83A1-F6EECF244321}">
                <p14:modId xmlns:p14="http://schemas.microsoft.com/office/powerpoint/2010/main" val="573271596"/>
              </p:ext>
            </p:extLst>
          </p:nvPr>
        </p:nvGraphicFramePr>
        <p:xfrm>
          <a:off x="532209" y="642938"/>
          <a:ext cx="8121253"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9858" y="609599"/>
            <a:ext cx="2523284" cy="5606143"/>
          </a:xfrm>
        </p:spPr>
        <p:txBody>
          <a:bodyPr vert="horz" lIns="91440" tIns="45720" rIns="91440" bIns="45720" rtlCol="0" anchor="ctr">
            <a:normAutofit/>
          </a:bodyPr>
          <a:lstStyle/>
          <a:p>
            <a:pPr defTabSz="914400"/>
            <a:r>
              <a:rPr lang="en-US" sz="2600"/>
              <a:t>Photosynthesis: </a:t>
            </a:r>
            <a:br>
              <a:rPr lang="en-US" sz="2600"/>
            </a:br>
            <a:r>
              <a:rPr lang="en-US" sz="2600"/>
              <a:t>What Plants Make</a:t>
            </a:r>
          </a:p>
        </p:txBody>
      </p:sp>
      <p:graphicFrame>
        <p:nvGraphicFramePr>
          <p:cNvPr id="7" name="Content Placeholder 4">
            <a:extLst>
              <a:ext uri="{FF2B5EF4-FFF2-40B4-BE49-F238E27FC236}">
                <a16:creationId xmlns:a16="http://schemas.microsoft.com/office/drawing/2014/main" id="{AE354C7F-2D45-412D-B200-C9693705F241}"/>
              </a:ext>
            </a:extLst>
          </p:cNvPr>
          <p:cNvGraphicFramePr>
            <a:graphicFrameLocks noGrp="1"/>
          </p:cNvGraphicFramePr>
          <p:nvPr>
            <p:ph sz="half" idx="2"/>
            <p:extLst>
              <p:ext uri="{D42A27DB-BD31-4B8C-83A1-F6EECF244321}">
                <p14:modId xmlns:p14="http://schemas.microsoft.com/office/powerpoint/2010/main" val="1711176743"/>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vert="horz" lIns="91440" tIns="45720" rIns="91440" bIns="45720" rtlCol="0">
            <a:normAutofit/>
          </a:bodyPr>
          <a:lstStyle/>
          <a:p>
            <a:pPr defTabSz="914400"/>
            <a:r>
              <a:rPr lang="en-US" sz="2600" dirty="0"/>
              <a:t>Photosynthesis: </a:t>
            </a:r>
            <a:br>
              <a:rPr lang="en-US" sz="2600" dirty="0"/>
            </a:br>
            <a:r>
              <a:rPr lang="en-US" sz="2600" dirty="0"/>
              <a:t>What Humans Use Plants For</a:t>
            </a:r>
          </a:p>
        </p:txBody>
      </p:sp>
      <p:graphicFrame>
        <p:nvGraphicFramePr>
          <p:cNvPr id="5" name="Content Placeholder 2">
            <a:extLst>
              <a:ext uri="{FF2B5EF4-FFF2-40B4-BE49-F238E27FC236}">
                <a16:creationId xmlns:a16="http://schemas.microsoft.com/office/drawing/2014/main" id="{12632F4A-4FDE-47E4-822E-5D8060F808DE}"/>
              </a:ext>
            </a:extLst>
          </p:cNvPr>
          <p:cNvGraphicFramePr>
            <a:graphicFrameLocks noGrp="1"/>
          </p:cNvGraphicFramePr>
          <p:nvPr>
            <p:ph idx="1"/>
            <p:extLst>
              <p:ext uri="{D42A27DB-BD31-4B8C-83A1-F6EECF244321}">
                <p14:modId xmlns:p14="http://schemas.microsoft.com/office/powerpoint/2010/main" val="430697745"/>
              </p:ext>
            </p:extLst>
          </p:nvPr>
        </p:nvGraphicFramePr>
        <p:xfrm>
          <a:off x="3013142" y="762000"/>
          <a:ext cx="5708797" cy="545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000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Photosynthesis - Divided</a:t>
            </a:r>
          </a:p>
        </p:txBody>
      </p:sp>
      <p:sp>
        <p:nvSpPr>
          <p:cNvPr id="3" name="Text Placeholder 2"/>
          <p:cNvSpPr>
            <a:spLocks noGrp="1"/>
          </p:cNvSpPr>
          <p:nvPr>
            <p:ph type="body" idx="1"/>
          </p:nvPr>
        </p:nvSpPr>
        <p:spPr>
          <a:xfrm>
            <a:off x="857250" y="1999032"/>
            <a:ext cx="3566160" cy="1048967"/>
          </a:xfrm>
        </p:spPr>
        <p:txBody>
          <a:bodyPr>
            <a:normAutofit/>
          </a:bodyPr>
          <a:lstStyle/>
          <a:p>
            <a:r>
              <a:rPr lang="en-US" sz="3200" dirty="0"/>
              <a:t>Light dependent</a:t>
            </a:r>
            <a:r>
              <a:rPr lang="en-US" dirty="0"/>
              <a:t>	</a:t>
            </a:r>
          </a:p>
        </p:txBody>
      </p:sp>
      <p:sp>
        <p:nvSpPr>
          <p:cNvPr id="5" name="Content Placeholder 4"/>
          <p:cNvSpPr>
            <a:spLocks noGrp="1"/>
          </p:cNvSpPr>
          <p:nvPr>
            <p:ph sz="half" idx="2"/>
          </p:nvPr>
        </p:nvSpPr>
        <p:spPr/>
        <p:txBody>
          <a:bodyPr>
            <a:normAutofit/>
          </a:bodyPr>
          <a:lstStyle/>
          <a:p>
            <a:r>
              <a:rPr lang="en-US" sz="2800" dirty="0"/>
              <a:t>Generates ATP and NADPH (reduced nicotinamide adenine dinucleotide phosphate), high energy compounds</a:t>
            </a:r>
          </a:p>
          <a:p>
            <a:endParaRPr lang="en-US" dirty="0"/>
          </a:p>
        </p:txBody>
      </p:sp>
      <p:sp>
        <p:nvSpPr>
          <p:cNvPr id="4" name="Text Placeholder 3"/>
          <p:cNvSpPr>
            <a:spLocks noGrp="1"/>
          </p:cNvSpPr>
          <p:nvPr>
            <p:ph type="body" sz="quarter" idx="3"/>
          </p:nvPr>
        </p:nvSpPr>
        <p:spPr/>
        <p:txBody>
          <a:bodyPr>
            <a:normAutofit/>
          </a:bodyPr>
          <a:lstStyle/>
          <a:p>
            <a:r>
              <a:rPr lang="en-US" sz="3200" dirty="0"/>
              <a:t>Light independent</a:t>
            </a:r>
          </a:p>
        </p:txBody>
      </p:sp>
      <p:sp>
        <p:nvSpPr>
          <p:cNvPr id="6" name="Content Placeholder 5"/>
          <p:cNvSpPr>
            <a:spLocks noGrp="1"/>
          </p:cNvSpPr>
          <p:nvPr>
            <p:ph sz="quarter" idx="4"/>
          </p:nvPr>
        </p:nvSpPr>
        <p:spPr/>
        <p:txBody>
          <a:bodyPr>
            <a:normAutofit/>
          </a:bodyPr>
          <a:lstStyle/>
          <a:p>
            <a:r>
              <a:rPr lang="en-US" sz="2800" dirty="0"/>
              <a:t>ATP and NADPH are then used to reduce carbon dioxide to make glucose into starch for storage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US">
                <a:solidFill>
                  <a:srgbClr val="FFFFFF"/>
                </a:solidFill>
              </a:rPr>
              <a:t>Light Dependent Reactions:</a:t>
            </a: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291B95F-BCB8-4F9E-B3F7-85A54992724A}"/>
              </a:ext>
            </a:extLst>
          </p:cNvPr>
          <p:cNvGraphicFramePr>
            <a:graphicFrameLocks noGrp="1"/>
          </p:cNvGraphicFramePr>
          <p:nvPr>
            <p:ph idx="1"/>
            <p:extLst>
              <p:ext uri="{D42A27DB-BD31-4B8C-83A1-F6EECF244321}">
                <p14:modId xmlns:p14="http://schemas.microsoft.com/office/powerpoint/2010/main" val="1572701639"/>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US" sz="3600">
                <a:solidFill>
                  <a:srgbClr val="FFFFFF"/>
                </a:solidFill>
              </a:rPr>
              <a:t>Continued…</a:t>
            </a: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5DF62C9-7D41-4DFB-B58F-0E696F6397DB}"/>
              </a:ext>
            </a:extLst>
          </p:cNvPr>
          <p:cNvGraphicFramePr>
            <a:graphicFrameLocks noGrp="1"/>
          </p:cNvGraphicFramePr>
          <p:nvPr>
            <p:ph idx="1"/>
            <p:extLst>
              <p:ext uri="{D42A27DB-BD31-4B8C-83A1-F6EECF244321}">
                <p14:modId xmlns:p14="http://schemas.microsoft.com/office/powerpoint/2010/main" val="295038742"/>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US" dirty="0"/>
              <a:t>Making ATP: </a:t>
            </a:r>
            <a:r>
              <a:rPr lang="en-US" dirty="0" err="1"/>
              <a:t>Chemiosmosis</a:t>
            </a:r>
            <a:endParaRPr lang="en-US" dirty="0"/>
          </a:p>
        </p:txBody>
      </p:sp>
      <p:graphicFrame>
        <p:nvGraphicFramePr>
          <p:cNvPr id="5" name="Content Placeholder 2">
            <a:extLst>
              <a:ext uri="{FF2B5EF4-FFF2-40B4-BE49-F238E27FC236}">
                <a16:creationId xmlns:a16="http://schemas.microsoft.com/office/drawing/2014/main" id="{6A9A24A6-AA4E-4D40-BC6F-96B8E941BB30}"/>
              </a:ext>
            </a:extLst>
          </p:cNvPr>
          <p:cNvGraphicFramePr>
            <a:graphicFrameLocks noGrp="1"/>
          </p:cNvGraphicFramePr>
          <p:nvPr>
            <p:ph idx="1"/>
            <p:extLst>
              <p:ext uri="{D42A27DB-BD31-4B8C-83A1-F6EECF244321}">
                <p14:modId xmlns:p14="http://schemas.microsoft.com/office/powerpoint/2010/main" val="3868824174"/>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a:normAutofit/>
          </a:bodyPr>
          <a:lstStyle/>
          <a:p>
            <a:r>
              <a:rPr lang="en-US" sz="4200" b="1"/>
              <a:t>5.1: Matter &amp; Energy Pathways in Living Systems</a:t>
            </a:r>
          </a:p>
        </p:txBody>
      </p:sp>
      <p:graphicFrame>
        <p:nvGraphicFramePr>
          <p:cNvPr id="5" name="Content Placeholder 2">
            <a:extLst>
              <a:ext uri="{FF2B5EF4-FFF2-40B4-BE49-F238E27FC236}">
                <a16:creationId xmlns:a16="http://schemas.microsoft.com/office/drawing/2014/main" id="{88392986-C6F5-42A0-98AC-D1A1559213AB}"/>
              </a:ext>
            </a:extLst>
          </p:cNvPr>
          <p:cNvGraphicFramePr>
            <a:graphicFrameLocks noGrp="1"/>
          </p:cNvGraphicFramePr>
          <p:nvPr>
            <p:ph idx="1"/>
            <p:extLst>
              <p:ext uri="{D42A27DB-BD31-4B8C-83A1-F6EECF244321}">
                <p14:modId xmlns:p14="http://schemas.microsoft.com/office/powerpoint/2010/main" val="3657928221"/>
              </p:ext>
            </p:extLst>
          </p:nvPr>
        </p:nvGraphicFramePr>
        <p:xfrm>
          <a:off x="2895600" y="625928"/>
          <a:ext cx="6036378" cy="5573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US" dirty="0"/>
              <a:t>Exercise</a:t>
            </a:r>
          </a:p>
        </p:txBody>
      </p:sp>
      <p:graphicFrame>
        <p:nvGraphicFramePr>
          <p:cNvPr id="5" name="Content Placeholder 2">
            <a:extLst>
              <a:ext uri="{FF2B5EF4-FFF2-40B4-BE49-F238E27FC236}">
                <a16:creationId xmlns:a16="http://schemas.microsoft.com/office/drawing/2014/main" id="{39048131-9013-49BC-80CA-6529B58CD9B6}"/>
              </a:ext>
            </a:extLst>
          </p:cNvPr>
          <p:cNvGraphicFramePr>
            <a:graphicFrameLocks noGrp="1"/>
          </p:cNvGraphicFramePr>
          <p:nvPr>
            <p:ph idx="1"/>
            <p:extLst>
              <p:ext uri="{D42A27DB-BD31-4B8C-83A1-F6EECF244321}">
                <p14:modId xmlns:p14="http://schemas.microsoft.com/office/powerpoint/2010/main" val="2372161806"/>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a:normAutofit/>
          </a:bodyPr>
          <a:lstStyle/>
          <a:p>
            <a:r>
              <a:rPr lang="en-US" sz="3300"/>
              <a:t>Light Independent Reactions</a:t>
            </a:r>
          </a:p>
        </p:txBody>
      </p:sp>
      <p:graphicFrame>
        <p:nvGraphicFramePr>
          <p:cNvPr id="5" name="Content Placeholder 2">
            <a:extLst>
              <a:ext uri="{FF2B5EF4-FFF2-40B4-BE49-F238E27FC236}">
                <a16:creationId xmlns:a16="http://schemas.microsoft.com/office/drawing/2014/main" id="{565FDDF1-7503-4B11-B25B-6C848ABEE633}"/>
              </a:ext>
            </a:extLst>
          </p:cNvPr>
          <p:cNvGraphicFramePr>
            <a:graphicFrameLocks noGrp="1"/>
          </p:cNvGraphicFramePr>
          <p:nvPr>
            <p:ph idx="1"/>
            <p:extLst>
              <p:ext uri="{D42A27DB-BD31-4B8C-83A1-F6EECF244321}">
                <p14:modId xmlns:p14="http://schemas.microsoft.com/office/powerpoint/2010/main" val="3698752351"/>
              </p:ext>
            </p:extLst>
          </p:nvPr>
        </p:nvGraphicFramePr>
        <p:xfrm>
          <a:off x="3276600" y="990600"/>
          <a:ext cx="5377542"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914400"/>
          </a:xfrm>
        </p:spPr>
        <p:txBody>
          <a:bodyPr>
            <a:normAutofit/>
          </a:bodyPr>
          <a:lstStyle/>
          <a:p>
            <a:r>
              <a:rPr lang="en-US" dirty="0"/>
              <a:t>Calvin-Benson Cycle:</a:t>
            </a:r>
          </a:p>
        </p:txBody>
      </p:sp>
      <p:graphicFrame>
        <p:nvGraphicFramePr>
          <p:cNvPr id="5" name="Content Placeholder 2">
            <a:extLst>
              <a:ext uri="{FF2B5EF4-FFF2-40B4-BE49-F238E27FC236}">
                <a16:creationId xmlns:a16="http://schemas.microsoft.com/office/drawing/2014/main" id="{77209002-6BFD-40B3-994E-91918F9BACBF}"/>
              </a:ext>
            </a:extLst>
          </p:cNvPr>
          <p:cNvGraphicFramePr>
            <a:graphicFrameLocks noGrp="1"/>
          </p:cNvGraphicFramePr>
          <p:nvPr>
            <p:ph idx="1"/>
            <p:extLst>
              <p:ext uri="{D42A27DB-BD31-4B8C-83A1-F6EECF244321}">
                <p14:modId xmlns:p14="http://schemas.microsoft.com/office/powerpoint/2010/main" val="2588352510"/>
              </p:ext>
            </p:extLst>
          </p:nvPr>
        </p:nvGraphicFramePr>
        <p:xfrm>
          <a:off x="177502" y="1287780"/>
          <a:ext cx="8766136"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US" b="1" dirty="0"/>
              <a:t>Summary</a:t>
            </a:r>
          </a:p>
        </p:txBody>
      </p:sp>
      <p:graphicFrame>
        <p:nvGraphicFramePr>
          <p:cNvPr id="5" name="Content Placeholder 2">
            <a:extLst>
              <a:ext uri="{FF2B5EF4-FFF2-40B4-BE49-F238E27FC236}">
                <a16:creationId xmlns:a16="http://schemas.microsoft.com/office/drawing/2014/main" id="{669B2286-8E04-4F16-8AD3-6F9AEA00F4AC}"/>
              </a:ext>
            </a:extLst>
          </p:cNvPr>
          <p:cNvGraphicFramePr>
            <a:graphicFrameLocks noGrp="1"/>
          </p:cNvGraphicFramePr>
          <p:nvPr>
            <p:ph idx="1"/>
            <p:extLst>
              <p:ext uri="{D42A27DB-BD31-4B8C-83A1-F6EECF244321}">
                <p14:modId xmlns:p14="http://schemas.microsoft.com/office/powerpoint/2010/main" val="2468246705"/>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71600" y="863364"/>
            <a:ext cx="4993107" cy="5126124"/>
          </a:xfrm>
        </p:spPr>
        <p:txBody>
          <a:bodyPr anchor="ctr">
            <a:normAutofit/>
          </a:bodyPr>
          <a:lstStyle/>
          <a:p>
            <a:pPr algn="r"/>
            <a:r>
              <a:rPr lang="en-CA" sz="5700">
                <a:solidFill>
                  <a:schemeClr val="tx1"/>
                </a:solidFill>
              </a:rPr>
              <a:t>Part B – Cellular Respiration</a:t>
            </a:r>
          </a:p>
        </p:txBody>
      </p:sp>
      <p:sp>
        <p:nvSpPr>
          <p:cNvPr id="3" name="Subtitle 2"/>
          <p:cNvSpPr>
            <a:spLocks noGrp="1"/>
          </p:cNvSpPr>
          <p:nvPr>
            <p:ph type="subTitle" idx="1"/>
          </p:nvPr>
        </p:nvSpPr>
        <p:spPr>
          <a:xfrm>
            <a:off x="6264705" y="863364"/>
            <a:ext cx="2312240" cy="5120435"/>
          </a:xfrm>
        </p:spPr>
        <p:txBody>
          <a:bodyPr anchor="ctr">
            <a:normAutofit/>
          </a:bodyPr>
          <a:lstStyle/>
          <a:p>
            <a:pPr algn="l"/>
            <a:r>
              <a:rPr lang="en-CA" sz="1700" dirty="0">
                <a:solidFill>
                  <a:schemeClr val="tx1"/>
                </a:solidFill>
              </a:rPr>
              <a:t>Redding – 2019</a:t>
            </a:r>
          </a:p>
        </p:txBody>
      </p:sp>
      <p:cxnSp>
        <p:nvCxnSpPr>
          <p:cNvPr id="12" name="Straight Connector 11">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970932"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CA" dirty="0"/>
              <a:t>Review</a:t>
            </a:r>
          </a:p>
        </p:txBody>
      </p:sp>
      <p:graphicFrame>
        <p:nvGraphicFramePr>
          <p:cNvPr id="5" name="Content Placeholder 2">
            <a:extLst>
              <a:ext uri="{FF2B5EF4-FFF2-40B4-BE49-F238E27FC236}">
                <a16:creationId xmlns:a16="http://schemas.microsoft.com/office/drawing/2014/main" id="{6CFD7649-3415-4961-A909-034D650A76E7}"/>
              </a:ext>
            </a:extLst>
          </p:cNvPr>
          <p:cNvGraphicFramePr>
            <a:graphicFrameLocks noGrp="1"/>
          </p:cNvGraphicFramePr>
          <p:nvPr>
            <p:ph idx="1"/>
            <p:extLst>
              <p:ext uri="{D42A27DB-BD31-4B8C-83A1-F6EECF244321}">
                <p14:modId xmlns:p14="http://schemas.microsoft.com/office/powerpoint/2010/main" val="349881749"/>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6391" y="696686"/>
            <a:ext cx="2677883" cy="5399314"/>
          </a:xfrm>
        </p:spPr>
        <p:txBody>
          <a:bodyPr>
            <a:normAutofit/>
          </a:bodyPr>
          <a:lstStyle/>
          <a:p>
            <a:r>
              <a:rPr lang="en-CA" sz="2800" dirty="0">
                <a:solidFill>
                  <a:srgbClr val="FFFFFF"/>
                </a:solidFill>
              </a:rPr>
              <a:t>Three pathways</a:t>
            </a:r>
          </a:p>
        </p:txBody>
      </p:sp>
      <p:cxnSp>
        <p:nvCxnSpPr>
          <p:cNvPr id="12" name="Straight Connector 11">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90381"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06488" y="609600"/>
            <a:ext cx="4769272" cy="5486400"/>
          </a:xfrm>
        </p:spPr>
        <p:txBody>
          <a:bodyPr anchor="ctr">
            <a:normAutofit/>
          </a:bodyPr>
          <a:lstStyle/>
          <a:p>
            <a:pPr marL="34290" indent="0">
              <a:buNone/>
            </a:pPr>
            <a:r>
              <a:rPr lang="en-CA" sz="2800" dirty="0">
                <a:solidFill>
                  <a:srgbClr val="FFFFFF"/>
                </a:solidFill>
              </a:rPr>
              <a:t>There are three energy releasing pathways of cellular respiration and it depends on the organism as to which kind is carried out:</a:t>
            </a:r>
          </a:p>
          <a:p>
            <a:pPr lvl="1"/>
            <a:r>
              <a:rPr lang="en-CA" sz="2800" dirty="0">
                <a:solidFill>
                  <a:srgbClr val="FFFFFF"/>
                </a:solidFill>
              </a:rPr>
              <a:t>Aerobic respiration</a:t>
            </a:r>
          </a:p>
          <a:p>
            <a:pPr lvl="1"/>
            <a:r>
              <a:rPr lang="en-CA" sz="2800" dirty="0">
                <a:solidFill>
                  <a:srgbClr val="FFFFFF"/>
                </a:solidFill>
              </a:rPr>
              <a:t>Anaerobic respiration</a:t>
            </a:r>
          </a:p>
          <a:p>
            <a:pPr lvl="1"/>
            <a:r>
              <a:rPr lang="en-CA" sz="2800" dirty="0">
                <a:solidFill>
                  <a:srgbClr val="FFFFFF"/>
                </a:solidFill>
              </a:rPr>
              <a:t>Fermentation </a:t>
            </a:r>
          </a:p>
          <a:p>
            <a:endParaRPr lang="en-CA" sz="28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t>Aerobic</a:t>
            </a:r>
          </a:p>
        </p:txBody>
      </p:sp>
      <p:graphicFrame>
        <p:nvGraphicFramePr>
          <p:cNvPr id="7" name="Content Placeholder 4">
            <a:extLst>
              <a:ext uri="{FF2B5EF4-FFF2-40B4-BE49-F238E27FC236}">
                <a16:creationId xmlns:a16="http://schemas.microsoft.com/office/drawing/2014/main" id="{A07B94A6-DA9A-4218-AF8E-329AFB82B231}"/>
              </a:ext>
            </a:extLst>
          </p:cNvPr>
          <p:cNvGraphicFramePr>
            <a:graphicFrameLocks noGrp="1"/>
          </p:cNvGraphicFramePr>
          <p:nvPr>
            <p:ph sz="half" idx="2"/>
            <p:extLst>
              <p:ext uri="{D42A27DB-BD31-4B8C-83A1-F6EECF244321}">
                <p14:modId xmlns:p14="http://schemas.microsoft.com/office/powerpoint/2010/main" val="3491707351"/>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7250" y="609600"/>
            <a:ext cx="7406640" cy="1356360"/>
          </a:xfrm>
        </p:spPr>
        <p:txBody>
          <a:bodyPr vert="horz" lIns="91440" tIns="45720" rIns="91440" bIns="45720" rtlCol="0" anchor="ctr">
            <a:normAutofit/>
          </a:bodyPr>
          <a:lstStyle/>
          <a:p>
            <a:pPr defTabSz="914400"/>
            <a:r>
              <a:rPr lang="en-US" sz="4400"/>
              <a:t>Anaerobic</a:t>
            </a:r>
          </a:p>
        </p:txBody>
      </p:sp>
      <p:graphicFrame>
        <p:nvGraphicFramePr>
          <p:cNvPr id="9" name="Content Placeholder 5">
            <a:extLst>
              <a:ext uri="{FF2B5EF4-FFF2-40B4-BE49-F238E27FC236}">
                <a16:creationId xmlns:a16="http://schemas.microsoft.com/office/drawing/2014/main" id="{6B5B76AB-C906-4CD8-8B8F-0AFFA5065DC2}"/>
              </a:ext>
            </a:extLst>
          </p:cNvPr>
          <p:cNvGraphicFramePr>
            <a:graphicFrameLocks noGrp="1"/>
          </p:cNvGraphicFramePr>
          <p:nvPr>
            <p:ph sz="quarter" idx="4"/>
            <p:extLst>
              <p:ext uri="{D42A27DB-BD31-4B8C-83A1-F6EECF244321}">
                <p14:modId xmlns:p14="http://schemas.microsoft.com/office/powerpoint/2010/main" val="1856049837"/>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036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CA" dirty="0"/>
              <a:t>Fermentation</a:t>
            </a:r>
          </a:p>
        </p:txBody>
      </p:sp>
      <p:graphicFrame>
        <p:nvGraphicFramePr>
          <p:cNvPr id="5" name="Content Placeholder 2">
            <a:extLst>
              <a:ext uri="{FF2B5EF4-FFF2-40B4-BE49-F238E27FC236}">
                <a16:creationId xmlns:a16="http://schemas.microsoft.com/office/drawing/2014/main" id="{02DAB0BE-5307-4B6C-A8B5-FC94077A393C}"/>
              </a:ext>
            </a:extLst>
          </p:cNvPr>
          <p:cNvGraphicFramePr>
            <a:graphicFrameLocks noGrp="1"/>
          </p:cNvGraphicFramePr>
          <p:nvPr>
            <p:ph idx="1"/>
            <p:extLst>
              <p:ext uri="{D42A27DB-BD31-4B8C-83A1-F6EECF244321}">
                <p14:modId xmlns:p14="http://schemas.microsoft.com/office/powerpoint/2010/main" val="3696958923"/>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a:normAutofit/>
          </a:bodyPr>
          <a:lstStyle/>
          <a:p>
            <a:r>
              <a:rPr lang="en-US" sz="3600" u="sng"/>
              <a:t>ATP! Responsible for a lot!</a:t>
            </a:r>
          </a:p>
        </p:txBody>
      </p:sp>
      <p:graphicFrame>
        <p:nvGraphicFramePr>
          <p:cNvPr id="5" name="Content Placeholder 2">
            <a:extLst>
              <a:ext uri="{FF2B5EF4-FFF2-40B4-BE49-F238E27FC236}">
                <a16:creationId xmlns:a16="http://schemas.microsoft.com/office/drawing/2014/main" id="{3CA82338-67F6-45C4-B9C6-38A8C42091CC}"/>
              </a:ext>
            </a:extLst>
          </p:cNvPr>
          <p:cNvGraphicFramePr>
            <a:graphicFrameLocks noGrp="1"/>
          </p:cNvGraphicFramePr>
          <p:nvPr>
            <p:ph idx="1"/>
            <p:extLst>
              <p:ext uri="{D42A27DB-BD31-4B8C-83A1-F6EECF244321}">
                <p14:modId xmlns:p14="http://schemas.microsoft.com/office/powerpoint/2010/main" val="681634299"/>
              </p:ext>
            </p:extLst>
          </p:nvPr>
        </p:nvGraphicFramePr>
        <p:xfrm>
          <a:off x="2934536" y="762000"/>
          <a:ext cx="5719606" cy="5281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a:normAutofit/>
          </a:bodyPr>
          <a:lstStyle/>
          <a:p>
            <a:r>
              <a:rPr lang="en-CA" sz="3900"/>
              <a:t>Examining Aerobic Respiration</a:t>
            </a:r>
          </a:p>
        </p:txBody>
      </p:sp>
      <p:graphicFrame>
        <p:nvGraphicFramePr>
          <p:cNvPr id="5" name="Content Placeholder 2">
            <a:extLst>
              <a:ext uri="{FF2B5EF4-FFF2-40B4-BE49-F238E27FC236}">
                <a16:creationId xmlns:a16="http://schemas.microsoft.com/office/drawing/2014/main" id="{1794071C-EEFB-4C34-A463-9FD07D6B0075}"/>
              </a:ext>
            </a:extLst>
          </p:cNvPr>
          <p:cNvGraphicFramePr>
            <a:graphicFrameLocks noGrp="1"/>
          </p:cNvGraphicFramePr>
          <p:nvPr>
            <p:ph idx="1"/>
            <p:extLst>
              <p:ext uri="{D42A27DB-BD31-4B8C-83A1-F6EECF244321}">
                <p14:modId xmlns:p14="http://schemas.microsoft.com/office/powerpoint/2010/main" val="806251198"/>
              </p:ext>
            </p:extLst>
          </p:nvPr>
        </p:nvGraphicFramePr>
        <p:xfrm>
          <a:off x="3013142" y="609599"/>
          <a:ext cx="5641000" cy="5638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CA" dirty="0"/>
              <a:t>Continued...</a:t>
            </a:r>
          </a:p>
        </p:txBody>
      </p:sp>
      <p:graphicFrame>
        <p:nvGraphicFramePr>
          <p:cNvPr id="5" name="Content Placeholder 2">
            <a:extLst>
              <a:ext uri="{FF2B5EF4-FFF2-40B4-BE49-F238E27FC236}">
                <a16:creationId xmlns:a16="http://schemas.microsoft.com/office/drawing/2014/main" id="{20B2FCFF-F864-4175-B09A-03F8E98F516F}"/>
              </a:ext>
            </a:extLst>
          </p:cNvPr>
          <p:cNvGraphicFramePr>
            <a:graphicFrameLocks noGrp="1"/>
          </p:cNvGraphicFramePr>
          <p:nvPr>
            <p:ph idx="1"/>
            <p:extLst>
              <p:ext uri="{D42A27DB-BD31-4B8C-83A1-F6EECF244321}">
                <p14:modId xmlns:p14="http://schemas.microsoft.com/office/powerpoint/2010/main" val="1548210571"/>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a:normAutofit/>
          </a:bodyPr>
          <a:lstStyle/>
          <a:p>
            <a:r>
              <a:rPr lang="en-CA" sz="3600"/>
              <a:t>Continued... Lets draw the cycle</a:t>
            </a:r>
            <a:br>
              <a:rPr lang="en-CA" sz="3600"/>
            </a:br>
            <a:endParaRPr lang="en-CA" sz="3600"/>
          </a:p>
        </p:txBody>
      </p:sp>
      <p:graphicFrame>
        <p:nvGraphicFramePr>
          <p:cNvPr id="5" name="Content Placeholder 2">
            <a:extLst>
              <a:ext uri="{FF2B5EF4-FFF2-40B4-BE49-F238E27FC236}">
                <a16:creationId xmlns:a16="http://schemas.microsoft.com/office/drawing/2014/main" id="{79F6618B-C36C-45EF-910C-AEFDB221BC5B}"/>
              </a:ext>
            </a:extLst>
          </p:cNvPr>
          <p:cNvGraphicFramePr>
            <a:graphicFrameLocks noGrp="1"/>
          </p:cNvGraphicFramePr>
          <p:nvPr>
            <p:ph idx="1"/>
            <p:extLst>
              <p:ext uri="{D42A27DB-BD31-4B8C-83A1-F6EECF244321}">
                <p14:modId xmlns:p14="http://schemas.microsoft.com/office/powerpoint/2010/main" val="1435480732"/>
              </p:ext>
            </p:extLst>
          </p:nvPr>
        </p:nvGraphicFramePr>
        <p:xfrm>
          <a:off x="3408759" y="1199858"/>
          <a:ext cx="4838958" cy="4467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90600"/>
          </a:xfrm>
        </p:spPr>
        <p:txBody>
          <a:bodyPr>
            <a:normAutofit fontScale="90000"/>
          </a:bodyPr>
          <a:lstStyle/>
          <a:p>
            <a:pPr algn="ctr"/>
            <a:r>
              <a:rPr lang="en-CA" dirty="0"/>
              <a:t>Last stage: electron transport system (ETC)</a:t>
            </a:r>
          </a:p>
        </p:txBody>
      </p:sp>
      <p:graphicFrame>
        <p:nvGraphicFramePr>
          <p:cNvPr id="5" name="Content Placeholder 2">
            <a:extLst>
              <a:ext uri="{FF2B5EF4-FFF2-40B4-BE49-F238E27FC236}">
                <a16:creationId xmlns:a16="http://schemas.microsoft.com/office/drawing/2014/main" id="{2E8A6579-E53B-4A7D-BE2C-ACA21645A149}"/>
              </a:ext>
            </a:extLst>
          </p:cNvPr>
          <p:cNvGraphicFramePr>
            <a:graphicFrameLocks noGrp="1"/>
          </p:cNvGraphicFramePr>
          <p:nvPr>
            <p:ph idx="1"/>
            <p:extLst>
              <p:ext uri="{D42A27DB-BD31-4B8C-83A1-F6EECF244321}">
                <p14:modId xmlns:p14="http://schemas.microsoft.com/office/powerpoint/2010/main" val="1658066056"/>
              </p:ext>
            </p:extLst>
          </p:nvPr>
        </p:nvGraphicFramePr>
        <p:xfrm>
          <a:off x="381000" y="1752600"/>
          <a:ext cx="8458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CA" sz="3600" b="1">
                <a:solidFill>
                  <a:srgbClr val="FFFFFF"/>
                </a:solidFill>
              </a:rPr>
              <a:t>Anaerobic Respiration</a:t>
            </a:r>
            <a:br>
              <a:rPr lang="en-CA" sz="3600" b="1">
                <a:solidFill>
                  <a:srgbClr val="FFFFFF"/>
                </a:solidFill>
              </a:rPr>
            </a:br>
            <a:r>
              <a:rPr lang="en-GB" sz="3600">
                <a:solidFill>
                  <a:srgbClr val="FFFFFF"/>
                </a:solidFill>
              </a:rPr>
              <a:t>Page 189-90 (please read this paragraph)</a:t>
            </a:r>
            <a:br>
              <a:rPr lang="en-CA" sz="3600">
                <a:solidFill>
                  <a:srgbClr val="FFFFFF"/>
                </a:solidFill>
              </a:rPr>
            </a:br>
            <a:endParaRPr lang="en-CA" sz="3600" b="1">
              <a:solidFill>
                <a:srgbClr val="FFFFFF"/>
              </a:solidFill>
            </a:endParaRP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3C3B8AFC-0014-4102-8763-CC2D5F055D3C}"/>
              </a:ext>
            </a:extLst>
          </p:cNvPr>
          <p:cNvGraphicFramePr>
            <a:graphicFrameLocks noGrp="1"/>
          </p:cNvGraphicFramePr>
          <p:nvPr>
            <p:ph idx="1"/>
            <p:extLst>
              <p:ext uri="{D42A27DB-BD31-4B8C-83A1-F6EECF244321}">
                <p14:modId xmlns:p14="http://schemas.microsoft.com/office/powerpoint/2010/main" val="574144365"/>
              </p:ext>
            </p:extLst>
          </p:nvPr>
        </p:nvGraphicFramePr>
        <p:xfrm>
          <a:off x="204062" y="381000"/>
          <a:ext cx="5393631" cy="609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CA" sz="3300">
                <a:solidFill>
                  <a:srgbClr val="FFFFFF"/>
                </a:solidFill>
              </a:rPr>
              <a:t>Fermentation</a:t>
            </a: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F42A0C0-5E3C-4F0A-B79E-52D6A3147DD3}"/>
              </a:ext>
            </a:extLst>
          </p:cNvPr>
          <p:cNvGraphicFramePr>
            <a:graphicFrameLocks noGrp="1"/>
          </p:cNvGraphicFramePr>
          <p:nvPr>
            <p:ph idx="1"/>
            <p:extLst>
              <p:ext uri="{D42A27DB-BD31-4B8C-83A1-F6EECF244321}">
                <p14:modId xmlns:p14="http://schemas.microsoft.com/office/powerpoint/2010/main" val="779713742"/>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vert="horz" lIns="91440" tIns="45720" rIns="91440" bIns="45720" rtlCol="0" anchor="ctr">
            <a:normAutofit/>
          </a:bodyPr>
          <a:lstStyle/>
          <a:p>
            <a:pPr defTabSz="914400"/>
            <a:r>
              <a:rPr lang="en-US" sz="3300">
                <a:solidFill>
                  <a:srgbClr val="FFFFFF"/>
                </a:solidFill>
              </a:rPr>
              <a:t>Lactic Acid Fermentation</a:t>
            </a:r>
          </a:p>
        </p:txBody>
      </p:sp>
      <p:sp>
        <p:nvSpPr>
          <p:cNvPr id="20" name="Rectangle 19">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4">
            <a:extLst>
              <a:ext uri="{FF2B5EF4-FFF2-40B4-BE49-F238E27FC236}">
                <a16:creationId xmlns:a16="http://schemas.microsoft.com/office/drawing/2014/main" id="{9638BCC1-3883-4B70-BCDA-D72BE4B24A81}"/>
              </a:ext>
            </a:extLst>
          </p:cNvPr>
          <p:cNvGraphicFramePr>
            <a:graphicFrameLocks noGrp="1"/>
          </p:cNvGraphicFramePr>
          <p:nvPr>
            <p:ph sz="half" idx="2"/>
            <p:extLst>
              <p:ext uri="{D42A27DB-BD31-4B8C-83A1-F6EECF244321}">
                <p14:modId xmlns:p14="http://schemas.microsoft.com/office/powerpoint/2010/main" val="577512166"/>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B3C453-B485-4F07-841B-918D40331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vert="horz" lIns="91440" tIns="45720" rIns="91440" bIns="45720" rtlCol="0" anchor="ctr">
            <a:normAutofit/>
          </a:bodyPr>
          <a:lstStyle/>
          <a:p>
            <a:pPr defTabSz="914400"/>
            <a:r>
              <a:rPr lang="en-US" sz="3300">
                <a:solidFill>
                  <a:srgbClr val="FFFFFF"/>
                </a:solidFill>
              </a:rPr>
              <a:t>Ethanol Fermentation</a:t>
            </a:r>
          </a:p>
        </p:txBody>
      </p:sp>
      <p:sp>
        <p:nvSpPr>
          <p:cNvPr id="21" name="Rectangle 20">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9" name="Content Placeholder 5">
            <a:extLst>
              <a:ext uri="{FF2B5EF4-FFF2-40B4-BE49-F238E27FC236}">
                <a16:creationId xmlns:a16="http://schemas.microsoft.com/office/drawing/2014/main" id="{E634A7ED-8F82-40F0-AF25-8CB994D9A757}"/>
              </a:ext>
            </a:extLst>
          </p:cNvPr>
          <p:cNvGraphicFramePr>
            <a:graphicFrameLocks noGrp="1"/>
          </p:cNvGraphicFramePr>
          <p:nvPr>
            <p:ph sz="quarter" idx="4"/>
            <p:extLst>
              <p:ext uri="{D42A27DB-BD31-4B8C-83A1-F6EECF244321}">
                <p14:modId xmlns:p14="http://schemas.microsoft.com/office/powerpoint/2010/main" val="3987104597"/>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753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CA" dirty="0"/>
              <a:t>Lactic Acid Fermentation</a:t>
            </a:r>
          </a:p>
        </p:txBody>
      </p:sp>
      <p:graphicFrame>
        <p:nvGraphicFramePr>
          <p:cNvPr id="5" name="Content Placeholder 2">
            <a:extLst>
              <a:ext uri="{FF2B5EF4-FFF2-40B4-BE49-F238E27FC236}">
                <a16:creationId xmlns:a16="http://schemas.microsoft.com/office/drawing/2014/main" id="{82596F41-5A94-4E49-8518-406627347988}"/>
              </a:ext>
            </a:extLst>
          </p:cNvPr>
          <p:cNvGraphicFramePr>
            <a:graphicFrameLocks noGrp="1"/>
          </p:cNvGraphicFramePr>
          <p:nvPr>
            <p:ph idx="1"/>
            <p:extLst>
              <p:ext uri="{D42A27DB-BD31-4B8C-83A1-F6EECF244321}">
                <p14:modId xmlns:p14="http://schemas.microsoft.com/office/powerpoint/2010/main" val="2571905817"/>
              </p:ext>
            </p:extLst>
          </p:nvPr>
        </p:nvGraphicFramePr>
        <p:xfrm>
          <a:off x="457200" y="16764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56360"/>
          </a:xfrm>
        </p:spPr>
        <p:txBody>
          <a:bodyPr>
            <a:normAutofit/>
          </a:bodyPr>
          <a:lstStyle/>
          <a:p>
            <a:r>
              <a:rPr lang="en-CA" dirty="0"/>
              <a:t>Read and Practice</a:t>
            </a:r>
          </a:p>
        </p:txBody>
      </p:sp>
      <p:graphicFrame>
        <p:nvGraphicFramePr>
          <p:cNvPr id="5" name="Content Placeholder 2">
            <a:extLst>
              <a:ext uri="{FF2B5EF4-FFF2-40B4-BE49-F238E27FC236}">
                <a16:creationId xmlns:a16="http://schemas.microsoft.com/office/drawing/2014/main" id="{50C847F9-3519-4C2B-B2ED-926FC6AE33FE}"/>
              </a:ext>
            </a:extLst>
          </p:cNvPr>
          <p:cNvGraphicFramePr>
            <a:graphicFrameLocks noGrp="1"/>
          </p:cNvGraphicFramePr>
          <p:nvPr>
            <p:ph idx="1"/>
            <p:extLst>
              <p:ext uri="{D42A27DB-BD31-4B8C-83A1-F6EECF244321}">
                <p14:modId xmlns:p14="http://schemas.microsoft.com/office/powerpoint/2010/main" val="762235540"/>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US" sz="5200" u="sng">
                <a:solidFill>
                  <a:srgbClr val="FFFFFF"/>
                </a:solidFill>
              </a:rPr>
              <a:t>How does it do it?</a:t>
            </a: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1743514-5185-44D7-B3A4-47B2ABBE5585}"/>
              </a:ext>
            </a:extLst>
          </p:cNvPr>
          <p:cNvGraphicFramePr>
            <a:graphicFrameLocks noGrp="1"/>
          </p:cNvGraphicFramePr>
          <p:nvPr>
            <p:ph idx="1"/>
            <p:extLst>
              <p:ext uri="{D42A27DB-BD31-4B8C-83A1-F6EECF244321}">
                <p14:modId xmlns:p14="http://schemas.microsoft.com/office/powerpoint/2010/main" val="3059643826"/>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643466"/>
            <a:ext cx="2702052" cy="5269651"/>
          </a:xfrm>
        </p:spPr>
        <p:txBody>
          <a:bodyPr>
            <a:normAutofit/>
          </a:bodyPr>
          <a:lstStyle/>
          <a:p>
            <a:pPr algn="ctr"/>
            <a:r>
              <a:rPr lang="en-US" sz="2600">
                <a:solidFill>
                  <a:schemeClr val="tx2"/>
                </a:solidFill>
              </a:rPr>
              <a:t>Back to Photosynthesis… </a:t>
            </a:r>
            <a:br>
              <a:rPr lang="en-US" sz="2600">
                <a:solidFill>
                  <a:schemeClr val="tx2"/>
                </a:solidFill>
              </a:rPr>
            </a:br>
            <a:r>
              <a:rPr lang="en-US" sz="2600" i="1" u="sng">
                <a:solidFill>
                  <a:schemeClr val="tx2"/>
                </a:solidFill>
              </a:rPr>
              <a:t>The chloroplast</a:t>
            </a: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265557"/>
            <a:ext cx="5273"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98886" y="643466"/>
            <a:ext cx="4630000" cy="5269650"/>
          </a:xfrm>
        </p:spPr>
        <p:txBody>
          <a:bodyPr anchor="ctr">
            <a:normAutofit/>
          </a:bodyPr>
          <a:lstStyle/>
          <a:p>
            <a:r>
              <a:rPr lang="en-US" sz="2400" dirty="0">
                <a:solidFill>
                  <a:schemeClr val="tx2"/>
                </a:solidFill>
              </a:rPr>
              <a:t>Site of photosynthesis - A typical leaf can have up to 500 000 of them per square millimeter!</a:t>
            </a:r>
          </a:p>
          <a:p>
            <a:r>
              <a:rPr lang="en-US" sz="2400" dirty="0">
                <a:solidFill>
                  <a:schemeClr val="tx2"/>
                </a:solidFill>
              </a:rPr>
              <a:t>They are bound by an inner and outer membrane</a:t>
            </a:r>
          </a:p>
          <a:p>
            <a:r>
              <a:rPr lang="en-US" sz="2400" dirty="0">
                <a:solidFill>
                  <a:schemeClr val="tx2"/>
                </a:solidFill>
              </a:rPr>
              <a:t>Fluid filled inner space, Stroma, concentrated area containing protein and other chemicals used in the making of carbohydrates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FF0025-03AB-4126-9E23-1B4F2D4B1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98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149C42-FAD2-4559-80A1-B6E921D04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chloropla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115032" y="801793"/>
            <a:ext cx="4919193" cy="524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1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523284" cy="5606143"/>
          </a:xfrm>
        </p:spPr>
        <p:txBody>
          <a:bodyPr>
            <a:normAutofit/>
          </a:bodyPr>
          <a:lstStyle/>
          <a:p>
            <a:r>
              <a:rPr lang="en-US" sz="4200"/>
              <a:t>Within the Stroma…</a:t>
            </a:r>
          </a:p>
        </p:txBody>
      </p:sp>
      <p:graphicFrame>
        <p:nvGraphicFramePr>
          <p:cNvPr id="5" name="Content Placeholder 2">
            <a:extLst>
              <a:ext uri="{FF2B5EF4-FFF2-40B4-BE49-F238E27FC236}">
                <a16:creationId xmlns:a16="http://schemas.microsoft.com/office/drawing/2014/main" id="{8DF1D8C4-D8FC-4122-B734-50AB736EED32}"/>
              </a:ext>
            </a:extLst>
          </p:cNvPr>
          <p:cNvGraphicFramePr>
            <a:graphicFrameLocks noGrp="1"/>
          </p:cNvGraphicFramePr>
          <p:nvPr>
            <p:ph idx="1"/>
            <p:extLst>
              <p:ext uri="{D42A27DB-BD31-4B8C-83A1-F6EECF244321}">
                <p14:modId xmlns:p14="http://schemas.microsoft.com/office/powerpoint/2010/main" val="1279965127"/>
              </p:ext>
            </p:extLst>
          </p:nvPr>
        </p:nvGraphicFramePr>
        <p:xfrm>
          <a:off x="2934536" y="762000"/>
          <a:ext cx="5906691" cy="5453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US" sz="3300">
                <a:solidFill>
                  <a:srgbClr val="FFFFFF"/>
                </a:solidFill>
              </a:rPr>
              <a:t>The Mighty Mitochondria!</a:t>
            </a:r>
          </a:p>
        </p:txBody>
      </p:sp>
      <p:sp>
        <p:nvSpPr>
          <p:cNvPr id="21"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2" name="Content Placeholder 2">
            <a:extLst>
              <a:ext uri="{FF2B5EF4-FFF2-40B4-BE49-F238E27FC236}">
                <a16:creationId xmlns:a16="http://schemas.microsoft.com/office/drawing/2014/main" id="{1BA3F9A3-61C4-4AA9-A618-0884AAE1A89D}"/>
              </a:ext>
            </a:extLst>
          </p:cNvPr>
          <p:cNvGraphicFramePr>
            <a:graphicFrameLocks noGrp="1"/>
          </p:cNvGraphicFramePr>
          <p:nvPr>
            <p:ph idx="1"/>
            <p:extLst>
              <p:ext uri="{D42A27DB-BD31-4B8C-83A1-F6EECF244321}">
                <p14:modId xmlns:p14="http://schemas.microsoft.com/office/powerpoint/2010/main" val="1833720613"/>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US" sz="3600">
                <a:solidFill>
                  <a:srgbClr val="FFFFFF"/>
                </a:solidFill>
              </a:rPr>
              <a:t>Metabolism</a:t>
            </a:r>
          </a:p>
        </p:txBody>
      </p:sp>
      <p:sp>
        <p:nvSpPr>
          <p:cNvPr id="16" name="Rectangle 15">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FBE44C4-C70C-4C61-B4B3-0BE3A153A235}"/>
              </a:ext>
            </a:extLst>
          </p:cNvPr>
          <p:cNvGraphicFramePr>
            <a:graphicFrameLocks noGrp="1"/>
          </p:cNvGraphicFramePr>
          <p:nvPr>
            <p:ph idx="1"/>
            <p:extLst>
              <p:ext uri="{D42A27DB-BD31-4B8C-83A1-F6EECF244321}">
                <p14:modId xmlns:p14="http://schemas.microsoft.com/office/powerpoint/2010/main" val="3012496296"/>
              </p:ext>
            </p:extLst>
          </p:nvPr>
        </p:nvGraphicFramePr>
        <p:xfrm>
          <a:off x="410323" y="363647"/>
          <a:ext cx="5424338" cy="613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11science">
  <a:themeElements>
    <a:clrScheme name="11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science">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1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sci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sci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sci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sci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sci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sci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sci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sci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sci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sci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sci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HeliosCondBlack"/>
        <a:ea typeface=""/>
        <a:cs typeface=""/>
      </a:majorFont>
      <a:minorFont>
        <a:latin typeface="HeliosCond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HeliosCond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MY"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1755</Words>
  <Application>Microsoft Office PowerPoint</Application>
  <PresentationFormat>On-screen Show (4:3)</PresentationFormat>
  <Paragraphs>197</Paragraphs>
  <Slides>39</Slides>
  <Notes>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39</vt:i4>
      </vt:variant>
    </vt:vector>
  </HeadingPairs>
  <TitlesOfParts>
    <vt:vector size="49" baseType="lpstr">
      <vt:lpstr>Arial</vt:lpstr>
      <vt:lpstr>Arial Black</vt:lpstr>
      <vt:lpstr>Calibri</vt:lpstr>
      <vt:lpstr>Corbel</vt:lpstr>
      <vt:lpstr>HeliosCondBlack</vt:lpstr>
      <vt:lpstr>11science</vt:lpstr>
      <vt:lpstr>Custom Design</vt:lpstr>
      <vt:lpstr>1_Custom Design</vt:lpstr>
      <vt:lpstr>1_Default Design</vt:lpstr>
      <vt:lpstr>Basis</vt:lpstr>
      <vt:lpstr>Photosynthesis and Cellular Respiration </vt:lpstr>
      <vt:lpstr>5.1: Matter &amp; Energy Pathways in Living Systems</vt:lpstr>
      <vt:lpstr>ATP! Responsible for a lot!</vt:lpstr>
      <vt:lpstr>How does it do it?</vt:lpstr>
      <vt:lpstr>Back to Photosynthesis…  The chloroplast</vt:lpstr>
      <vt:lpstr>PowerPoint Presentation</vt:lpstr>
      <vt:lpstr>Within the Stroma…</vt:lpstr>
      <vt:lpstr>The Mighty Mitochondria!</vt:lpstr>
      <vt:lpstr>Metabolism</vt:lpstr>
      <vt:lpstr>Metabolism</vt:lpstr>
      <vt:lpstr>Chemistry!  Remember this for later!</vt:lpstr>
      <vt:lpstr>Check in – can you answer these questions?</vt:lpstr>
      <vt:lpstr>5.2: Photosynthesis Stores Energy in Organic Compounds</vt:lpstr>
      <vt:lpstr>Photosynthesis:  What Plants Make</vt:lpstr>
      <vt:lpstr>Photosynthesis:  What Humans Use Plants For</vt:lpstr>
      <vt:lpstr>Photosynthesis - Divided</vt:lpstr>
      <vt:lpstr>Light Dependent Reactions:</vt:lpstr>
      <vt:lpstr>Continued…</vt:lpstr>
      <vt:lpstr>Making ATP: Chemiosmosis</vt:lpstr>
      <vt:lpstr>Exercise</vt:lpstr>
      <vt:lpstr>Light Independent Reactions</vt:lpstr>
      <vt:lpstr>Calvin-Benson Cycle:</vt:lpstr>
      <vt:lpstr>Summary</vt:lpstr>
      <vt:lpstr>Part B – Cellular Respiration</vt:lpstr>
      <vt:lpstr>Review</vt:lpstr>
      <vt:lpstr>Three pathways</vt:lpstr>
      <vt:lpstr>Aerobic</vt:lpstr>
      <vt:lpstr>Anaerobic</vt:lpstr>
      <vt:lpstr>Fermentation</vt:lpstr>
      <vt:lpstr>Examining Aerobic Respiration</vt:lpstr>
      <vt:lpstr>Continued...</vt:lpstr>
      <vt:lpstr>Continued... Lets draw the cycle </vt:lpstr>
      <vt:lpstr>Last stage: electron transport system (ETC)</vt:lpstr>
      <vt:lpstr>Anaerobic Respiration Page 189-90 (please read this paragraph) </vt:lpstr>
      <vt:lpstr>Fermentation</vt:lpstr>
      <vt:lpstr>Lactic Acid Fermentation</vt:lpstr>
      <vt:lpstr>Ethanol Fermentation</vt:lpstr>
      <vt:lpstr>Lactic Acid Fermentation</vt:lpstr>
      <vt:lpstr>Read and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 and Cellular Respiration </dc:title>
  <dc:creator>Rebecca and Jonathan Pullishy</dc:creator>
  <cp:lastModifiedBy>Rebecca and Jonathan Pullishy</cp:lastModifiedBy>
  <cp:revision>3</cp:revision>
  <dcterms:created xsi:type="dcterms:W3CDTF">2019-05-24T23:13:51Z</dcterms:created>
  <dcterms:modified xsi:type="dcterms:W3CDTF">2019-05-24T23:29:36Z</dcterms:modified>
</cp:coreProperties>
</file>