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handoutMasterIdLst>
    <p:handoutMasterId r:id="rId67"/>
  </p:handoutMasterIdLst>
  <p:sldIdLst>
    <p:sldId id="257" r:id="rId3"/>
    <p:sldId id="258" r:id="rId4"/>
    <p:sldId id="259" r:id="rId5"/>
    <p:sldId id="323" r:id="rId6"/>
    <p:sldId id="271" r:id="rId7"/>
    <p:sldId id="272" r:id="rId8"/>
    <p:sldId id="273" r:id="rId9"/>
    <p:sldId id="261" r:id="rId10"/>
    <p:sldId id="274" r:id="rId11"/>
    <p:sldId id="275" r:id="rId12"/>
    <p:sldId id="276" r:id="rId13"/>
    <p:sldId id="278" r:id="rId14"/>
    <p:sldId id="262" r:id="rId15"/>
    <p:sldId id="279" r:id="rId16"/>
    <p:sldId id="281" r:id="rId17"/>
    <p:sldId id="282" r:id="rId18"/>
    <p:sldId id="280" r:id="rId19"/>
    <p:sldId id="283" r:id="rId20"/>
    <p:sldId id="284" r:id="rId21"/>
    <p:sldId id="324" r:id="rId22"/>
    <p:sldId id="263" r:id="rId23"/>
    <p:sldId id="286" r:id="rId24"/>
    <p:sldId id="264" r:id="rId25"/>
    <p:sldId id="287" r:id="rId26"/>
    <p:sldId id="288" r:id="rId27"/>
    <p:sldId id="289" r:id="rId28"/>
    <p:sldId id="290" r:id="rId29"/>
    <p:sldId id="291" r:id="rId30"/>
    <p:sldId id="265" r:id="rId31"/>
    <p:sldId id="293" r:id="rId32"/>
    <p:sldId id="294" r:id="rId33"/>
    <p:sldId id="295" r:id="rId34"/>
    <p:sldId id="296" r:id="rId35"/>
    <p:sldId id="297" r:id="rId36"/>
    <p:sldId id="266" r:id="rId37"/>
    <p:sldId id="298" r:id="rId38"/>
    <p:sldId id="299" r:id="rId39"/>
    <p:sldId id="300" r:id="rId40"/>
    <p:sldId id="301" r:id="rId41"/>
    <p:sldId id="302" r:id="rId42"/>
    <p:sldId id="267" r:id="rId43"/>
    <p:sldId id="303" r:id="rId44"/>
    <p:sldId id="304" r:id="rId45"/>
    <p:sldId id="292" r:id="rId46"/>
    <p:sldId id="268" r:id="rId47"/>
    <p:sldId id="307" r:id="rId48"/>
    <p:sldId id="308" r:id="rId49"/>
    <p:sldId id="309" r:id="rId50"/>
    <p:sldId id="305" r:id="rId51"/>
    <p:sldId id="310" r:id="rId52"/>
    <p:sldId id="311" r:id="rId53"/>
    <p:sldId id="306" r:id="rId54"/>
    <p:sldId id="312" r:id="rId55"/>
    <p:sldId id="313" r:id="rId56"/>
    <p:sldId id="269" r:id="rId57"/>
    <p:sldId id="315" r:id="rId58"/>
    <p:sldId id="316" r:id="rId59"/>
    <p:sldId id="317" r:id="rId60"/>
    <p:sldId id="318" r:id="rId61"/>
    <p:sldId id="319" r:id="rId62"/>
    <p:sldId id="314" r:id="rId63"/>
    <p:sldId id="320" r:id="rId64"/>
    <p:sldId id="321" r:id="rId65"/>
    <p:sldId id="322" r:id="rId6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0DEF4-15B7-49F7-8A46-1BF9E81F5EA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0219BA8-3E88-4553-BDFB-E5A697BC9FFA}">
      <dgm:prSet/>
      <dgm:spPr/>
      <dgm:t>
        <a:bodyPr/>
        <a:lstStyle/>
        <a:p>
          <a:r>
            <a:rPr lang="en-US"/>
            <a:t>Why do cells use Mitosis?</a:t>
          </a:r>
        </a:p>
      </dgm:t>
    </dgm:pt>
    <dgm:pt modelId="{EB86F12D-DB45-45E0-B66D-673FBA3FD9DB}" type="parTrans" cxnId="{D4AC4EF6-E133-4EED-BC9B-5CE719D474C5}">
      <dgm:prSet/>
      <dgm:spPr/>
      <dgm:t>
        <a:bodyPr/>
        <a:lstStyle/>
        <a:p>
          <a:endParaRPr lang="en-US"/>
        </a:p>
      </dgm:t>
    </dgm:pt>
    <dgm:pt modelId="{FF147301-1A4E-4FD2-A28C-035566D384BC}" type="sibTrans" cxnId="{D4AC4EF6-E133-4EED-BC9B-5CE719D474C5}">
      <dgm:prSet/>
      <dgm:spPr/>
      <dgm:t>
        <a:bodyPr/>
        <a:lstStyle/>
        <a:p>
          <a:endParaRPr lang="en-US"/>
        </a:p>
      </dgm:t>
    </dgm:pt>
    <dgm:pt modelId="{A60D3882-E07B-4211-A6CC-C26271AF8684}">
      <dgm:prSet/>
      <dgm:spPr/>
      <dgm:t>
        <a:bodyPr/>
        <a:lstStyle/>
        <a:p>
          <a:r>
            <a:rPr lang="en-US"/>
            <a:t>Growth</a:t>
          </a:r>
        </a:p>
      </dgm:t>
    </dgm:pt>
    <dgm:pt modelId="{DF2990F4-1255-4A41-BBAE-29558CA7E740}" type="parTrans" cxnId="{0A7A95EA-43BD-4881-94E9-968E696EA281}">
      <dgm:prSet/>
      <dgm:spPr/>
      <dgm:t>
        <a:bodyPr/>
        <a:lstStyle/>
        <a:p>
          <a:endParaRPr lang="en-US"/>
        </a:p>
      </dgm:t>
    </dgm:pt>
    <dgm:pt modelId="{95B5D6A4-3269-426B-84FC-B1216C55B8CA}" type="sibTrans" cxnId="{0A7A95EA-43BD-4881-94E9-968E696EA281}">
      <dgm:prSet/>
      <dgm:spPr/>
      <dgm:t>
        <a:bodyPr/>
        <a:lstStyle/>
        <a:p>
          <a:endParaRPr lang="en-US"/>
        </a:p>
      </dgm:t>
    </dgm:pt>
    <dgm:pt modelId="{603E6E2A-3B38-4C07-8178-C96B48BDA050}">
      <dgm:prSet/>
      <dgm:spPr/>
      <dgm:t>
        <a:bodyPr/>
        <a:lstStyle/>
        <a:p>
          <a:r>
            <a:rPr lang="en-US"/>
            <a:t>Example:</a:t>
          </a:r>
        </a:p>
      </dgm:t>
    </dgm:pt>
    <dgm:pt modelId="{B7DDAB9D-2DC8-4EAB-920C-BD4EFD27241F}" type="parTrans" cxnId="{3357DA7A-FCE4-443E-AD84-E1C01D070B47}">
      <dgm:prSet/>
      <dgm:spPr/>
      <dgm:t>
        <a:bodyPr/>
        <a:lstStyle/>
        <a:p>
          <a:endParaRPr lang="en-US"/>
        </a:p>
      </dgm:t>
    </dgm:pt>
    <dgm:pt modelId="{A6AF21B9-EA91-4285-84B8-D887E0268F2A}" type="sibTrans" cxnId="{3357DA7A-FCE4-443E-AD84-E1C01D070B47}">
      <dgm:prSet/>
      <dgm:spPr/>
      <dgm:t>
        <a:bodyPr/>
        <a:lstStyle/>
        <a:p>
          <a:endParaRPr lang="en-US"/>
        </a:p>
      </dgm:t>
    </dgm:pt>
    <dgm:pt modelId="{95D3B659-56EA-44AE-9C5E-BE4AE877FF61}">
      <dgm:prSet/>
      <dgm:spPr/>
      <dgm:t>
        <a:bodyPr/>
        <a:lstStyle/>
        <a:p>
          <a:r>
            <a:rPr lang="en-US"/>
            <a:t>Maintenance</a:t>
          </a:r>
        </a:p>
      </dgm:t>
    </dgm:pt>
    <dgm:pt modelId="{0C53AEEF-9A08-4CF0-8229-E7E0E72782C4}" type="parTrans" cxnId="{B845EA3B-EB4A-40E6-85EB-AA9B39EDFD5F}">
      <dgm:prSet/>
      <dgm:spPr/>
      <dgm:t>
        <a:bodyPr/>
        <a:lstStyle/>
        <a:p>
          <a:endParaRPr lang="en-US"/>
        </a:p>
      </dgm:t>
    </dgm:pt>
    <dgm:pt modelId="{54C319C9-CD13-4E26-9F0C-609FBF10C992}" type="sibTrans" cxnId="{B845EA3B-EB4A-40E6-85EB-AA9B39EDFD5F}">
      <dgm:prSet/>
      <dgm:spPr/>
      <dgm:t>
        <a:bodyPr/>
        <a:lstStyle/>
        <a:p>
          <a:endParaRPr lang="en-US"/>
        </a:p>
      </dgm:t>
    </dgm:pt>
    <dgm:pt modelId="{CFA181DE-7481-4A5B-8D81-2BD4A1D82080}">
      <dgm:prSet/>
      <dgm:spPr/>
      <dgm:t>
        <a:bodyPr/>
        <a:lstStyle/>
        <a:p>
          <a:r>
            <a:rPr lang="en-US"/>
            <a:t>Example:</a:t>
          </a:r>
        </a:p>
      </dgm:t>
    </dgm:pt>
    <dgm:pt modelId="{73493558-6D52-474E-9E8B-10486174B5E6}" type="parTrans" cxnId="{94435238-AC13-4A16-9B58-A31C5286C25F}">
      <dgm:prSet/>
      <dgm:spPr/>
      <dgm:t>
        <a:bodyPr/>
        <a:lstStyle/>
        <a:p>
          <a:endParaRPr lang="en-US"/>
        </a:p>
      </dgm:t>
    </dgm:pt>
    <dgm:pt modelId="{F8D98355-CAA3-4903-A3D1-29156E2D6FD9}" type="sibTrans" cxnId="{94435238-AC13-4A16-9B58-A31C5286C25F}">
      <dgm:prSet/>
      <dgm:spPr/>
      <dgm:t>
        <a:bodyPr/>
        <a:lstStyle/>
        <a:p>
          <a:endParaRPr lang="en-US"/>
        </a:p>
      </dgm:t>
    </dgm:pt>
    <dgm:pt modelId="{F7C40510-8558-435D-A352-46EA7A5CA49F}">
      <dgm:prSet/>
      <dgm:spPr/>
      <dgm:t>
        <a:bodyPr/>
        <a:lstStyle/>
        <a:p>
          <a:r>
            <a:rPr lang="en-US"/>
            <a:t>Repair</a:t>
          </a:r>
        </a:p>
      </dgm:t>
    </dgm:pt>
    <dgm:pt modelId="{787C8123-F0AD-4524-81B6-89D907DF289E}" type="parTrans" cxnId="{19FBDBB9-E785-488C-AA92-B825556F5DCF}">
      <dgm:prSet/>
      <dgm:spPr/>
      <dgm:t>
        <a:bodyPr/>
        <a:lstStyle/>
        <a:p>
          <a:endParaRPr lang="en-US"/>
        </a:p>
      </dgm:t>
    </dgm:pt>
    <dgm:pt modelId="{0D141A07-925C-418C-B050-C50BB7ACB3A2}" type="sibTrans" cxnId="{19FBDBB9-E785-488C-AA92-B825556F5DCF}">
      <dgm:prSet/>
      <dgm:spPr/>
      <dgm:t>
        <a:bodyPr/>
        <a:lstStyle/>
        <a:p>
          <a:endParaRPr lang="en-US"/>
        </a:p>
      </dgm:t>
    </dgm:pt>
    <dgm:pt modelId="{D089E20B-EDAA-4035-B603-F4A7FD7AE025}">
      <dgm:prSet/>
      <dgm:spPr/>
      <dgm:t>
        <a:bodyPr/>
        <a:lstStyle/>
        <a:p>
          <a:r>
            <a:rPr lang="en-US"/>
            <a:t>Example:</a:t>
          </a:r>
        </a:p>
      </dgm:t>
    </dgm:pt>
    <dgm:pt modelId="{EF99CF1D-5CDA-4775-9F35-5BFF89F06609}" type="parTrans" cxnId="{B707E8F6-A9E3-439A-9B7F-4A2457995C36}">
      <dgm:prSet/>
      <dgm:spPr/>
      <dgm:t>
        <a:bodyPr/>
        <a:lstStyle/>
        <a:p>
          <a:endParaRPr lang="en-US"/>
        </a:p>
      </dgm:t>
    </dgm:pt>
    <dgm:pt modelId="{F270DEAC-E72C-4ED4-A328-AF4FFF1A51E5}" type="sibTrans" cxnId="{B707E8F6-A9E3-439A-9B7F-4A2457995C36}">
      <dgm:prSet/>
      <dgm:spPr/>
      <dgm:t>
        <a:bodyPr/>
        <a:lstStyle/>
        <a:p>
          <a:endParaRPr lang="en-US"/>
        </a:p>
      </dgm:t>
    </dgm:pt>
    <dgm:pt modelId="{FE6588F9-DF35-4DBE-8ACF-1F8F30DC85E3}" type="pres">
      <dgm:prSet presAssocID="{96B0DEF4-15B7-49F7-8A46-1BF9E81F5EAE}" presName="linear" presStyleCnt="0">
        <dgm:presLayoutVars>
          <dgm:animLvl val="lvl"/>
          <dgm:resizeHandles val="exact"/>
        </dgm:presLayoutVars>
      </dgm:prSet>
      <dgm:spPr/>
    </dgm:pt>
    <dgm:pt modelId="{446EFA51-B03D-4639-BB80-37D98721B695}" type="pres">
      <dgm:prSet presAssocID="{30219BA8-3E88-4553-BDFB-E5A697BC9F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0F86CB-5BEF-44DA-BC6E-A9F541E2101D}" type="pres">
      <dgm:prSet presAssocID="{30219BA8-3E88-4553-BDFB-E5A697BC9FFA}" presName="childText" presStyleLbl="revTx" presStyleIdx="0" presStyleCnt="3">
        <dgm:presLayoutVars>
          <dgm:bulletEnabled val="1"/>
        </dgm:presLayoutVars>
      </dgm:prSet>
      <dgm:spPr/>
    </dgm:pt>
    <dgm:pt modelId="{3AFFD07E-B503-45EC-BCDF-29A597FAE7E9}" type="pres">
      <dgm:prSet presAssocID="{603E6E2A-3B38-4C07-8178-C96B48BDA0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B3E92B-F766-42F2-9C39-319F06D93C67}" type="pres">
      <dgm:prSet presAssocID="{603E6E2A-3B38-4C07-8178-C96B48BDA050}" presName="childText" presStyleLbl="revTx" presStyleIdx="1" presStyleCnt="3">
        <dgm:presLayoutVars>
          <dgm:bulletEnabled val="1"/>
        </dgm:presLayoutVars>
      </dgm:prSet>
      <dgm:spPr/>
    </dgm:pt>
    <dgm:pt modelId="{4C726A35-4C72-4F41-B571-6255B62C485F}" type="pres">
      <dgm:prSet presAssocID="{CFA181DE-7481-4A5B-8D81-2BD4A1D820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F664D5-9E7C-4988-B500-35A209954405}" type="pres">
      <dgm:prSet presAssocID="{CFA181DE-7481-4A5B-8D81-2BD4A1D82080}" presName="childText" presStyleLbl="revTx" presStyleIdx="2" presStyleCnt="3">
        <dgm:presLayoutVars>
          <dgm:bulletEnabled val="1"/>
        </dgm:presLayoutVars>
      </dgm:prSet>
      <dgm:spPr/>
    </dgm:pt>
    <dgm:pt modelId="{C337BEA9-3C0F-4397-9053-F80AA3CCEE49}" type="pres">
      <dgm:prSet presAssocID="{D089E20B-EDAA-4035-B603-F4A7FD7AE02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34EA13-E952-4211-9CAF-56BF3302B570}" type="presOf" srcId="{603E6E2A-3B38-4C07-8178-C96B48BDA050}" destId="{3AFFD07E-B503-45EC-BCDF-29A597FAE7E9}" srcOrd="0" destOrd="0" presId="urn:microsoft.com/office/officeart/2005/8/layout/vList2"/>
    <dgm:cxn modelId="{94435238-AC13-4A16-9B58-A31C5286C25F}" srcId="{96B0DEF4-15B7-49F7-8A46-1BF9E81F5EAE}" destId="{CFA181DE-7481-4A5B-8D81-2BD4A1D82080}" srcOrd="2" destOrd="0" parTransId="{73493558-6D52-474E-9E8B-10486174B5E6}" sibTransId="{F8D98355-CAA3-4903-A3D1-29156E2D6FD9}"/>
    <dgm:cxn modelId="{B845EA3B-EB4A-40E6-85EB-AA9B39EDFD5F}" srcId="{603E6E2A-3B38-4C07-8178-C96B48BDA050}" destId="{95D3B659-56EA-44AE-9C5E-BE4AE877FF61}" srcOrd="0" destOrd="0" parTransId="{0C53AEEF-9A08-4CF0-8229-E7E0E72782C4}" sibTransId="{54C319C9-CD13-4E26-9F0C-609FBF10C992}"/>
    <dgm:cxn modelId="{3357DA7A-FCE4-443E-AD84-E1C01D070B47}" srcId="{96B0DEF4-15B7-49F7-8A46-1BF9E81F5EAE}" destId="{603E6E2A-3B38-4C07-8178-C96B48BDA050}" srcOrd="1" destOrd="0" parTransId="{B7DDAB9D-2DC8-4EAB-920C-BD4EFD27241F}" sibTransId="{A6AF21B9-EA91-4285-84B8-D887E0268F2A}"/>
    <dgm:cxn modelId="{A6067EAB-43FE-4FCA-935C-D76E13A9337B}" type="presOf" srcId="{F7C40510-8558-435D-A352-46EA7A5CA49F}" destId="{49F664D5-9E7C-4988-B500-35A209954405}" srcOrd="0" destOrd="0" presId="urn:microsoft.com/office/officeart/2005/8/layout/vList2"/>
    <dgm:cxn modelId="{F97CC7AE-9B14-4459-BD19-5600CF542039}" type="presOf" srcId="{A60D3882-E07B-4211-A6CC-C26271AF8684}" destId="{170F86CB-5BEF-44DA-BC6E-A9F541E2101D}" srcOrd="0" destOrd="0" presId="urn:microsoft.com/office/officeart/2005/8/layout/vList2"/>
    <dgm:cxn modelId="{462591B8-7D02-4852-9235-AC178FB1888D}" type="presOf" srcId="{30219BA8-3E88-4553-BDFB-E5A697BC9FFA}" destId="{446EFA51-B03D-4639-BB80-37D98721B695}" srcOrd="0" destOrd="0" presId="urn:microsoft.com/office/officeart/2005/8/layout/vList2"/>
    <dgm:cxn modelId="{19FBDBB9-E785-488C-AA92-B825556F5DCF}" srcId="{CFA181DE-7481-4A5B-8D81-2BD4A1D82080}" destId="{F7C40510-8558-435D-A352-46EA7A5CA49F}" srcOrd="0" destOrd="0" parTransId="{787C8123-F0AD-4524-81B6-89D907DF289E}" sibTransId="{0D141A07-925C-418C-B050-C50BB7ACB3A2}"/>
    <dgm:cxn modelId="{D0D28DBA-D510-4766-81C1-F3A776AD56D5}" type="presOf" srcId="{95D3B659-56EA-44AE-9C5E-BE4AE877FF61}" destId="{1AB3E92B-F766-42F2-9C39-319F06D93C67}" srcOrd="0" destOrd="0" presId="urn:microsoft.com/office/officeart/2005/8/layout/vList2"/>
    <dgm:cxn modelId="{8275F1CE-9053-4610-A0A3-DFC0B2EAED3B}" type="presOf" srcId="{CFA181DE-7481-4A5B-8D81-2BD4A1D82080}" destId="{4C726A35-4C72-4F41-B571-6255B62C485F}" srcOrd="0" destOrd="0" presId="urn:microsoft.com/office/officeart/2005/8/layout/vList2"/>
    <dgm:cxn modelId="{0A7A95EA-43BD-4881-94E9-968E696EA281}" srcId="{30219BA8-3E88-4553-BDFB-E5A697BC9FFA}" destId="{A60D3882-E07B-4211-A6CC-C26271AF8684}" srcOrd="0" destOrd="0" parTransId="{DF2990F4-1255-4A41-BBAE-29558CA7E740}" sibTransId="{95B5D6A4-3269-426B-84FC-B1216C55B8CA}"/>
    <dgm:cxn modelId="{A5C254ED-57EB-4562-8E8E-7787BE336B1B}" type="presOf" srcId="{D089E20B-EDAA-4035-B603-F4A7FD7AE025}" destId="{C337BEA9-3C0F-4397-9053-F80AA3CCEE49}" srcOrd="0" destOrd="0" presId="urn:microsoft.com/office/officeart/2005/8/layout/vList2"/>
    <dgm:cxn modelId="{D4AC4EF6-E133-4EED-BC9B-5CE719D474C5}" srcId="{96B0DEF4-15B7-49F7-8A46-1BF9E81F5EAE}" destId="{30219BA8-3E88-4553-BDFB-E5A697BC9FFA}" srcOrd="0" destOrd="0" parTransId="{EB86F12D-DB45-45E0-B66D-673FBA3FD9DB}" sibTransId="{FF147301-1A4E-4FD2-A28C-035566D384BC}"/>
    <dgm:cxn modelId="{B707E8F6-A9E3-439A-9B7F-4A2457995C36}" srcId="{96B0DEF4-15B7-49F7-8A46-1BF9E81F5EAE}" destId="{D089E20B-EDAA-4035-B603-F4A7FD7AE025}" srcOrd="3" destOrd="0" parTransId="{EF99CF1D-5CDA-4775-9F35-5BFF89F06609}" sibTransId="{F270DEAC-E72C-4ED4-A328-AF4FFF1A51E5}"/>
    <dgm:cxn modelId="{D08DD7FA-9AE2-4B35-87F2-BC1C5912C664}" type="presOf" srcId="{96B0DEF4-15B7-49F7-8A46-1BF9E81F5EAE}" destId="{FE6588F9-DF35-4DBE-8ACF-1F8F30DC85E3}" srcOrd="0" destOrd="0" presId="urn:microsoft.com/office/officeart/2005/8/layout/vList2"/>
    <dgm:cxn modelId="{740C3572-2B80-475B-87F0-925108D971A1}" type="presParOf" srcId="{FE6588F9-DF35-4DBE-8ACF-1F8F30DC85E3}" destId="{446EFA51-B03D-4639-BB80-37D98721B695}" srcOrd="0" destOrd="0" presId="urn:microsoft.com/office/officeart/2005/8/layout/vList2"/>
    <dgm:cxn modelId="{11B5F02B-EDB2-446C-93BB-E5C20982B8D1}" type="presParOf" srcId="{FE6588F9-DF35-4DBE-8ACF-1F8F30DC85E3}" destId="{170F86CB-5BEF-44DA-BC6E-A9F541E2101D}" srcOrd="1" destOrd="0" presId="urn:microsoft.com/office/officeart/2005/8/layout/vList2"/>
    <dgm:cxn modelId="{3C2BB561-C0ED-4BD5-A769-A793B3E29694}" type="presParOf" srcId="{FE6588F9-DF35-4DBE-8ACF-1F8F30DC85E3}" destId="{3AFFD07E-B503-45EC-BCDF-29A597FAE7E9}" srcOrd="2" destOrd="0" presId="urn:microsoft.com/office/officeart/2005/8/layout/vList2"/>
    <dgm:cxn modelId="{E44D8040-8547-41FC-AD9D-17A0806B4471}" type="presParOf" srcId="{FE6588F9-DF35-4DBE-8ACF-1F8F30DC85E3}" destId="{1AB3E92B-F766-42F2-9C39-319F06D93C67}" srcOrd="3" destOrd="0" presId="urn:microsoft.com/office/officeart/2005/8/layout/vList2"/>
    <dgm:cxn modelId="{B4DC9333-8491-4EE2-A052-85CDEBE899F3}" type="presParOf" srcId="{FE6588F9-DF35-4DBE-8ACF-1F8F30DC85E3}" destId="{4C726A35-4C72-4F41-B571-6255B62C485F}" srcOrd="4" destOrd="0" presId="urn:microsoft.com/office/officeart/2005/8/layout/vList2"/>
    <dgm:cxn modelId="{93FED4A6-FBA8-4B1F-BA1C-0BEE276FF4C1}" type="presParOf" srcId="{FE6588F9-DF35-4DBE-8ACF-1F8F30DC85E3}" destId="{49F664D5-9E7C-4988-B500-35A209954405}" srcOrd="5" destOrd="0" presId="urn:microsoft.com/office/officeart/2005/8/layout/vList2"/>
    <dgm:cxn modelId="{3EFD6AFA-DAB7-4996-A39F-4C7EF209D68B}" type="presParOf" srcId="{FE6588F9-DF35-4DBE-8ACF-1F8F30DC85E3}" destId="{C337BEA9-3C0F-4397-9053-F80AA3CCEE4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83B250-52C5-4B98-9358-3744DE5D853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E6CA98-D293-4DFB-87F0-4D0CE54181F4}">
      <dgm:prSet/>
      <dgm:spPr/>
      <dgm:t>
        <a:bodyPr/>
        <a:lstStyle/>
        <a:p>
          <a:r>
            <a:rPr lang="en-US"/>
            <a:t>The Law of Segregation: individuals have two copies of every trait. These copies segregate during gamete formation, independently of one another.</a:t>
          </a:r>
        </a:p>
      </dgm:t>
    </dgm:pt>
    <dgm:pt modelId="{FA78DF97-DF30-4DD1-A72D-0FE9AFAD4F15}" type="parTrans" cxnId="{9D414F3D-B8BF-4152-B4B0-742948604D8A}">
      <dgm:prSet/>
      <dgm:spPr/>
      <dgm:t>
        <a:bodyPr/>
        <a:lstStyle/>
        <a:p>
          <a:endParaRPr lang="en-US"/>
        </a:p>
      </dgm:t>
    </dgm:pt>
    <dgm:pt modelId="{85ACA8CA-61C2-41A4-8520-0CA30059233B}" type="sibTrans" cxnId="{9D414F3D-B8BF-4152-B4B0-742948604D8A}">
      <dgm:prSet/>
      <dgm:spPr/>
      <dgm:t>
        <a:bodyPr/>
        <a:lstStyle/>
        <a:p>
          <a:endParaRPr lang="en-US"/>
        </a:p>
      </dgm:t>
    </dgm:pt>
    <dgm:pt modelId="{8064C04C-38F9-42B9-A4C4-9C24F6E287B7}">
      <dgm:prSet/>
      <dgm:spPr/>
      <dgm:t>
        <a:bodyPr/>
        <a:lstStyle/>
        <a:p>
          <a:r>
            <a:rPr lang="en-US"/>
            <a:t>Phenotype – observable</a:t>
          </a:r>
        </a:p>
      </dgm:t>
    </dgm:pt>
    <dgm:pt modelId="{F35EF943-2DC9-4451-8084-F8E70A178D02}" type="parTrans" cxnId="{A96564A0-647E-41F7-B7F9-8AEA97EBF41D}">
      <dgm:prSet/>
      <dgm:spPr/>
      <dgm:t>
        <a:bodyPr/>
        <a:lstStyle/>
        <a:p>
          <a:endParaRPr lang="en-US"/>
        </a:p>
      </dgm:t>
    </dgm:pt>
    <dgm:pt modelId="{27C532B7-6713-4FBA-9C2F-FEC238668EBB}" type="sibTrans" cxnId="{A96564A0-647E-41F7-B7F9-8AEA97EBF41D}">
      <dgm:prSet/>
      <dgm:spPr/>
      <dgm:t>
        <a:bodyPr/>
        <a:lstStyle/>
        <a:p>
          <a:endParaRPr lang="en-US"/>
        </a:p>
      </dgm:t>
    </dgm:pt>
    <dgm:pt modelId="{9263B7D7-469B-431D-84A4-41BD518A9C80}">
      <dgm:prSet/>
      <dgm:spPr/>
      <dgm:t>
        <a:bodyPr/>
        <a:lstStyle/>
        <a:p>
          <a:r>
            <a:rPr lang="en-US"/>
            <a:t>Genotypes – alleles for a particular trait</a:t>
          </a:r>
        </a:p>
      </dgm:t>
    </dgm:pt>
    <dgm:pt modelId="{2A3EBFF7-B2A0-42A6-B07C-165CA0974EB5}" type="parTrans" cxnId="{A7660C9A-E272-4DA8-89D9-50BCAD42371B}">
      <dgm:prSet/>
      <dgm:spPr/>
      <dgm:t>
        <a:bodyPr/>
        <a:lstStyle/>
        <a:p>
          <a:endParaRPr lang="en-US"/>
        </a:p>
      </dgm:t>
    </dgm:pt>
    <dgm:pt modelId="{EB28E503-B643-418E-BAD5-ECECA6954C8B}" type="sibTrans" cxnId="{A7660C9A-E272-4DA8-89D9-50BCAD42371B}">
      <dgm:prSet/>
      <dgm:spPr/>
      <dgm:t>
        <a:bodyPr/>
        <a:lstStyle/>
        <a:p>
          <a:endParaRPr lang="en-US"/>
        </a:p>
      </dgm:t>
    </dgm:pt>
    <dgm:pt modelId="{F2BFBED0-FD1A-4FA8-8608-22F7115F04B8}">
      <dgm:prSet/>
      <dgm:spPr/>
      <dgm:t>
        <a:bodyPr/>
        <a:lstStyle/>
        <a:p>
          <a:r>
            <a:rPr lang="en-US"/>
            <a:t>Homozygous – AA or aa</a:t>
          </a:r>
        </a:p>
      </dgm:t>
    </dgm:pt>
    <dgm:pt modelId="{8EC75091-CA00-495C-9AC8-B2DEC898C791}" type="parTrans" cxnId="{679C805E-2674-4CD7-BBEA-687A358EFE4D}">
      <dgm:prSet/>
      <dgm:spPr/>
      <dgm:t>
        <a:bodyPr/>
        <a:lstStyle/>
        <a:p>
          <a:endParaRPr lang="en-US"/>
        </a:p>
      </dgm:t>
    </dgm:pt>
    <dgm:pt modelId="{27682603-BF6C-4B42-B219-78B4F98AFF36}" type="sibTrans" cxnId="{679C805E-2674-4CD7-BBEA-687A358EFE4D}">
      <dgm:prSet/>
      <dgm:spPr/>
      <dgm:t>
        <a:bodyPr/>
        <a:lstStyle/>
        <a:p>
          <a:endParaRPr lang="en-US"/>
        </a:p>
      </dgm:t>
    </dgm:pt>
    <dgm:pt modelId="{FC048412-BAB9-40EF-B534-3D25D9EFCFBC}">
      <dgm:prSet/>
      <dgm:spPr/>
      <dgm:t>
        <a:bodyPr/>
        <a:lstStyle/>
        <a:p>
          <a:r>
            <a:rPr lang="en-US"/>
            <a:t>Heterozygous - Aa</a:t>
          </a:r>
        </a:p>
      </dgm:t>
    </dgm:pt>
    <dgm:pt modelId="{2513291F-1FD3-4A94-A08B-A79EE8667EE4}" type="parTrans" cxnId="{1874B30F-A339-42C4-8CA7-BAB022C995FE}">
      <dgm:prSet/>
      <dgm:spPr/>
      <dgm:t>
        <a:bodyPr/>
        <a:lstStyle/>
        <a:p>
          <a:endParaRPr lang="en-US"/>
        </a:p>
      </dgm:t>
    </dgm:pt>
    <dgm:pt modelId="{D8ECE218-E398-4852-8215-E76368B68AA8}" type="sibTrans" cxnId="{1874B30F-A339-42C4-8CA7-BAB022C995FE}">
      <dgm:prSet/>
      <dgm:spPr/>
      <dgm:t>
        <a:bodyPr/>
        <a:lstStyle/>
        <a:p>
          <a:endParaRPr lang="en-US"/>
        </a:p>
      </dgm:t>
    </dgm:pt>
    <dgm:pt modelId="{AF7430F8-B5D3-4CF6-B31F-74B76DB79F99}" type="pres">
      <dgm:prSet presAssocID="{BB83B250-52C5-4B98-9358-3744DE5D8532}" presName="linear" presStyleCnt="0">
        <dgm:presLayoutVars>
          <dgm:animLvl val="lvl"/>
          <dgm:resizeHandles val="exact"/>
        </dgm:presLayoutVars>
      </dgm:prSet>
      <dgm:spPr/>
    </dgm:pt>
    <dgm:pt modelId="{25B3BD27-05B2-4097-A3E8-3565C17948EB}" type="pres">
      <dgm:prSet presAssocID="{56E6CA98-D293-4DFB-87F0-4D0CE54181F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BF718A-CBAB-477C-9BA9-B6A3858E36BB}" type="pres">
      <dgm:prSet presAssocID="{85ACA8CA-61C2-41A4-8520-0CA30059233B}" presName="spacer" presStyleCnt="0"/>
      <dgm:spPr/>
    </dgm:pt>
    <dgm:pt modelId="{79C4B301-F894-4724-8961-75878C7D3818}" type="pres">
      <dgm:prSet presAssocID="{8064C04C-38F9-42B9-A4C4-9C24F6E287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6B67F0-2DB8-4441-9FED-03B05E9BFB6D}" type="pres">
      <dgm:prSet presAssocID="{27C532B7-6713-4FBA-9C2F-FEC238668EBB}" presName="spacer" presStyleCnt="0"/>
      <dgm:spPr/>
    </dgm:pt>
    <dgm:pt modelId="{B8CE6D1F-AEA0-43FB-ADD4-4A832DA4A24B}" type="pres">
      <dgm:prSet presAssocID="{9263B7D7-469B-431D-84A4-41BD518A9C8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AAB0A5-0959-4AE9-AFB5-E372770BB305}" type="pres">
      <dgm:prSet presAssocID="{EB28E503-B643-418E-BAD5-ECECA6954C8B}" presName="spacer" presStyleCnt="0"/>
      <dgm:spPr/>
    </dgm:pt>
    <dgm:pt modelId="{391C3D75-F2B6-4F9D-95D6-B52877D7933A}" type="pres">
      <dgm:prSet presAssocID="{F2BFBED0-FD1A-4FA8-8608-22F7115F04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0A79D3-34B8-4AA8-BBA9-F59B19BCF731}" type="pres">
      <dgm:prSet presAssocID="{27682603-BF6C-4B42-B219-78B4F98AFF36}" presName="spacer" presStyleCnt="0"/>
      <dgm:spPr/>
    </dgm:pt>
    <dgm:pt modelId="{68DA6581-8BEE-4A9D-ABEC-EA0BA3365CB4}" type="pres">
      <dgm:prSet presAssocID="{FC048412-BAB9-40EF-B534-3D25D9EFCFB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5F7F807-DAA0-479D-9123-82A05DCA262C}" type="presOf" srcId="{9263B7D7-469B-431D-84A4-41BD518A9C80}" destId="{B8CE6D1F-AEA0-43FB-ADD4-4A832DA4A24B}" srcOrd="0" destOrd="0" presId="urn:microsoft.com/office/officeart/2005/8/layout/vList2"/>
    <dgm:cxn modelId="{1874B30F-A339-42C4-8CA7-BAB022C995FE}" srcId="{BB83B250-52C5-4B98-9358-3744DE5D8532}" destId="{FC048412-BAB9-40EF-B534-3D25D9EFCFBC}" srcOrd="4" destOrd="0" parTransId="{2513291F-1FD3-4A94-A08B-A79EE8667EE4}" sibTransId="{D8ECE218-E398-4852-8215-E76368B68AA8}"/>
    <dgm:cxn modelId="{EE3CBE25-43FE-490A-B76C-353617DC538E}" type="presOf" srcId="{FC048412-BAB9-40EF-B534-3D25D9EFCFBC}" destId="{68DA6581-8BEE-4A9D-ABEC-EA0BA3365CB4}" srcOrd="0" destOrd="0" presId="urn:microsoft.com/office/officeart/2005/8/layout/vList2"/>
    <dgm:cxn modelId="{9D414F3D-B8BF-4152-B4B0-742948604D8A}" srcId="{BB83B250-52C5-4B98-9358-3744DE5D8532}" destId="{56E6CA98-D293-4DFB-87F0-4D0CE54181F4}" srcOrd="0" destOrd="0" parTransId="{FA78DF97-DF30-4DD1-A72D-0FE9AFAD4F15}" sibTransId="{85ACA8CA-61C2-41A4-8520-0CA30059233B}"/>
    <dgm:cxn modelId="{679C805E-2674-4CD7-BBEA-687A358EFE4D}" srcId="{BB83B250-52C5-4B98-9358-3744DE5D8532}" destId="{F2BFBED0-FD1A-4FA8-8608-22F7115F04B8}" srcOrd="3" destOrd="0" parTransId="{8EC75091-CA00-495C-9AC8-B2DEC898C791}" sibTransId="{27682603-BF6C-4B42-B219-78B4F98AFF36}"/>
    <dgm:cxn modelId="{70426641-B149-4CD5-B01C-F8F0C62017C0}" type="presOf" srcId="{BB83B250-52C5-4B98-9358-3744DE5D8532}" destId="{AF7430F8-B5D3-4CF6-B31F-74B76DB79F99}" srcOrd="0" destOrd="0" presId="urn:microsoft.com/office/officeart/2005/8/layout/vList2"/>
    <dgm:cxn modelId="{74524063-9DD5-4EEC-83E7-AE102E6D4073}" type="presOf" srcId="{8064C04C-38F9-42B9-A4C4-9C24F6E287B7}" destId="{79C4B301-F894-4724-8961-75878C7D3818}" srcOrd="0" destOrd="0" presId="urn:microsoft.com/office/officeart/2005/8/layout/vList2"/>
    <dgm:cxn modelId="{A7660C9A-E272-4DA8-89D9-50BCAD42371B}" srcId="{BB83B250-52C5-4B98-9358-3744DE5D8532}" destId="{9263B7D7-469B-431D-84A4-41BD518A9C80}" srcOrd="2" destOrd="0" parTransId="{2A3EBFF7-B2A0-42A6-B07C-165CA0974EB5}" sibTransId="{EB28E503-B643-418E-BAD5-ECECA6954C8B}"/>
    <dgm:cxn modelId="{A96564A0-647E-41F7-B7F9-8AEA97EBF41D}" srcId="{BB83B250-52C5-4B98-9358-3744DE5D8532}" destId="{8064C04C-38F9-42B9-A4C4-9C24F6E287B7}" srcOrd="1" destOrd="0" parTransId="{F35EF943-2DC9-4451-8084-F8E70A178D02}" sibTransId="{27C532B7-6713-4FBA-9C2F-FEC238668EBB}"/>
    <dgm:cxn modelId="{E4E548BB-768B-4D61-BB19-6BF404D0FEB1}" type="presOf" srcId="{F2BFBED0-FD1A-4FA8-8608-22F7115F04B8}" destId="{391C3D75-F2B6-4F9D-95D6-B52877D7933A}" srcOrd="0" destOrd="0" presId="urn:microsoft.com/office/officeart/2005/8/layout/vList2"/>
    <dgm:cxn modelId="{539CEEF1-47CE-4624-B55C-2AB7021D1CAC}" type="presOf" srcId="{56E6CA98-D293-4DFB-87F0-4D0CE54181F4}" destId="{25B3BD27-05B2-4097-A3E8-3565C17948EB}" srcOrd="0" destOrd="0" presId="urn:microsoft.com/office/officeart/2005/8/layout/vList2"/>
    <dgm:cxn modelId="{B3D1543F-85F2-4C9D-ADA0-272562413592}" type="presParOf" srcId="{AF7430F8-B5D3-4CF6-B31F-74B76DB79F99}" destId="{25B3BD27-05B2-4097-A3E8-3565C17948EB}" srcOrd="0" destOrd="0" presId="urn:microsoft.com/office/officeart/2005/8/layout/vList2"/>
    <dgm:cxn modelId="{F4176F9D-1219-45EA-B86B-6A29E5D6CF85}" type="presParOf" srcId="{AF7430F8-B5D3-4CF6-B31F-74B76DB79F99}" destId="{4FBF718A-CBAB-477C-9BA9-B6A3858E36BB}" srcOrd="1" destOrd="0" presId="urn:microsoft.com/office/officeart/2005/8/layout/vList2"/>
    <dgm:cxn modelId="{A3B44C30-DDE7-4B41-9CA8-9F281DE06329}" type="presParOf" srcId="{AF7430F8-B5D3-4CF6-B31F-74B76DB79F99}" destId="{79C4B301-F894-4724-8961-75878C7D3818}" srcOrd="2" destOrd="0" presId="urn:microsoft.com/office/officeart/2005/8/layout/vList2"/>
    <dgm:cxn modelId="{7C305770-62B3-4BCE-A85F-3689CD97D25A}" type="presParOf" srcId="{AF7430F8-B5D3-4CF6-B31F-74B76DB79F99}" destId="{506B67F0-2DB8-4441-9FED-03B05E9BFB6D}" srcOrd="3" destOrd="0" presId="urn:microsoft.com/office/officeart/2005/8/layout/vList2"/>
    <dgm:cxn modelId="{B1278F72-6361-4900-A879-FC25CECF8635}" type="presParOf" srcId="{AF7430F8-B5D3-4CF6-B31F-74B76DB79F99}" destId="{B8CE6D1F-AEA0-43FB-ADD4-4A832DA4A24B}" srcOrd="4" destOrd="0" presId="urn:microsoft.com/office/officeart/2005/8/layout/vList2"/>
    <dgm:cxn modelId="{AA80869B-0B3E-43FE-95E8-88B0297C629F}" type="presParOf" srcId="{AF7430F8-B5D3-4CF6-B31F-74B76DB79F99}" destId="{2FAAB0A5-0959-4AE9-AFB5-E372770BB305}" srcOrd="5" destOrd="0" presId="urn:microsoft.com/office/officeart/2005/8/layout/vList2"/>
    <dgm:cxn modelId="{6AAFBF9C-BD57-4262-A48B-D21201BF3296}" type="presParOf" srcId="{AF7430F8-B5D3-4CF6-B31F-74B76DB79F99}" destId="{391C3D75-F2B6-4F9D-95D6-B52877D7933A}" srcOrd="6" destOrd="0" presId="urn:microsoft.com/office/officeart/2005/8/layout/vList2"/>
    <dgm:cxn modelId="{4F43F260-1F9C-429E-818E-150A7DC8F8AF}" type="presParOf" srcId="{AF7430F8-B5D3-4CF6-B31F-74B76DB79F99}" destId="{0D0A79D3-34B8-4AA8-BBA9-F59B19BCF731}" srcOrd="7" destOrd="0" presId="urn:microsoft.com/office/officeart/2005/8/layout/vList2"/>
    <dgm:cxn modelId="{68E36CAC-08DD-4D95-9B7A-D03FF0CF14B1}" type="presParOf" srcId="{AF7430F8-B5D3-4CF6-B31F-74B76DB79F99}" destId="{68DA6581-8BEE-4A9D-ABEC-EA0BA3365CB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3214A1-8B58-4D19-BB1B-62C672ED6A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B6D673-0F18-49B4-B801-C3B8ED136F0E}">
      <dgm:prSet/>
      <dgm:spPr/>
      <dgm:t>
        <a:bodyPr/>
        <a:lstStyle/>
        <a:p>
          <a:r>
            <a:rPr lang="en-US"/>
            <a:t>Page 602 Thought Lab 17.1 Mapping Chromosomes</a:t>
          </a:r>
        </a:p>
      </dgm:t>
    </dgm:pt>
    <dgm:pt modelId="{C86888C1-4AF3-467A-9DF4-A7DEF577AA7F}" type="parTrans" cxnId="{3F33E281-FBE5-430E-AA6D-2817193D48BC}">
      <dgm:prSet/>
      <dgm:spPr/>
      <dgm:t>
        <a:bodyPr/>
        <a:lstStyle/>
        <a:p>
          <a:endParaRPr lang="en-US"/>
        </a:p>
      </dgm:t>
    </dgm:pt>
    <dgm:pt modelId="{9A1CC7D9-AB05-4D82-961E-65BD9BC4A3D1}" type="sibTrans" cxnId="{3F33E281-FBE5-430E-AA6D-2817193D48BC}">
      <dgm:prSet/>
      <dgm:spPr/>
      <dgm:t>
        <a:bodyPr/>
        <a:lstStyle/>
        <a:p>
          <a:endParaRPr lang="en-US"/>
        </a:p>
      </dgm:t>
    </dgm:pt>
    <dgm:pt modelId="{62D7E162-A1AC-423D-A4CB-7C0B87CE755F}">
      <dgm:prSet/>
      <dgm:spPr/>
      <dgm:t>
        <a:bodyPr/>
        <a:lstStyle/>
        <a:p>
          <a:r>
            <a:rPr lang="en-US"/>
            <a:t>I will start you off, you will complete the rest</a:t>
          </a:r>
        </a:p>
      </dgm:t>
    </dgm:pt>
    <dgm:pt modelId="{FF1D9E58-3B94-4EAA-8E44-64F83FC0D935}" type="parTrans" cxnId="{665CF4E7-4B28-4FA9-A06D-1FF9A350AA3F}">
      <dgm:prSet/>
      <dgm:spPr/>
      <dgm:t>
        <a:bodyPr/>
        <a:lstStyle/>
        <a:p>
          <a:endParaRPr lang="en-US"/>
        </a:p>
      </dgm:t>
    </dgm:pt>
    <dgm:pt modelId="{96ACC02F-FE35-4060-A969-742809125DD3}" type="sibTrans" cxnId="{665CF4E7-4B28-4FA9-A06D-1FF9A350AA3F}">
      <dgm:prSet/>
      <dgm:spPr/>
      <dgm:t>
        <a:bodyPr/>
        <a:lstStyle/>
        <a:p>
          <a:endParaRPr lang="en-US"/>
        </a:p>
      </dgm:t>
    </dgm:pt>
    <dgm:pt modelId="{EC820C81-BDE3-4067-B428-E9BA90B2B5B6}" type="pres">
      <dgm:prSet presAssocID="{123214A1-8B58-4D19-BB1B-62C672ED6AF8}" presName="root" presStyleCnt="0">
        <dgm:presLayoutVars>
          <dgm:dir/>
          <dgm:resizeHandles val="exact"/>
        </dgm:presLayoutVars>
      </dgm:prSet>
      <dgm:spPr/>
    </dgm:pt>
    <dgm:pt modelId="{CF5483E2-92BC-4CEE-B089-D11EA3F775A2}" type="pres">
      <dgm:prSet presAssocID="{E6B6D673-0F18-49B4-B801-C3B8ED136F0E}" presName="compNode" presStyleCnt="0"/>
      <dgm:spPr/>
    </dgm:pt>
    <dgm:pt modelId="{2EE7D832-0AE2-4789-AE75-80587E8253B8}" type="pres">
      <dgm:prSet presAssocID="{E6B6D673-0F18-49B4-B801-C3B8ED136F0E}" presName="bgRect" presStyleLbl="bgShp" presStyleIdx="0" presStyleCnt="2"/>
      <dgm:spPr/>
    </dgm:pt>
    <dgm:pt modelId="{AD840A17-F2E0-4574-86EA-5188E5FC4FC5}" type="pres">
      <dgm:prSet presAssocID="{E6B6D673-0F18-49B4-B801-C3B8ED136F0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BD1B3C76-91F6-43CE-9FD3-9A120C665CC3}" type="pres">
      <dgm:prSet presAssocID="{E6B6D673-0F18-49B4-B801-C3B8ED136F0E}" presName="spaceRect" presStyleCnt="0"/>
      <dgm:spPr/>
    </dgm:pt>
    <dgm:pt modelId="{9E3C782A-4417-44B9-9742-6905E069EF83}" type="pres">
      <dgm:prSet presAssocID="{E6B6D673-0F18-49B4-B801-C3B8ED136F0E}" presName="parTx" presStyleLbl="revTx" presStyleIdx="0" presStyleCnt="2">
        <dgm:presLayoutVars>
          <dgm:chMax val="0"/>
          <dgm:chPref val="0"/>
        </dgm:presLayoutVars>
      </dgm:prSet>
      <dgm:spPr/>
    </dgm:pt>
    <dgm:pt modelId="{36230CDD-8310-4079-BAD6-C090B4BF8939}" type="pres">
      <dgm:prSet presAssocID="{9A1CC7D9-AB05-4D82-961E-65BD9BC4A3D1}" presName="sibTrans" presStyleCnt="0"/>
      <dgm:spPr/>
    </dgm:pt>
    <dgm:pt modelId="{37CFD4E1-4829-45C1-A83C-E44A518D4B8A}" type="pres">
      <dgm:prSet presAssocID="{62D7E162-A1AC-423D-A4CB-7C0B87CE755F}" presName="compNode" presStyleCnt="0"/>
      <dgm:spPr/>
    </dgm:pt>
    <dgm:pt modelId="{33BF971B-3A3C-47E9-8D5D-8452CD4A4C26}" type="pres">
      <dgm:prSet presAssocID="{62D7E162-A1AC-423D-A4CB-7C0B87CE755F}" presName="bgRect" presStyleLbl="bgShp" presStyleIdx="1" presStyleCnt="2"/>
      <dgm:spPr/>
    </dgm:pt>
    <dgm:pt modelId="{F9FBFFE0-D0E0-4AC5-A46A-8B8B04CDC4CC}" type="pres">
      <dgm:prSet presAssocID="{62D7E162-A1AC-423D-A4CB-7C0B87CE75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E41C007A-70D4-4404-91E0-590E2186D47B}" type="pres">
      <dgm:prSet presAssocID="{62D7E162-A1AC-423D-A4CB-7C0B87CE755F}" presName="spaceRect" presStyleCnt="0"/>
      <dgm:spPr/>
    </dgm:pt>
    <dgm:pt modelId="{A2256BA2-C6C5-404C-BA29-62EBDF367CEC}" type="pres">
      <dgm:prSet presAssocID="{62D7E162-A1AC-423D-A4CB-7C0B87CE755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8546836-8D8E-44B4-A163-10EA25DCB0A2}" type="presOf" srcId="{E6B6D673-0F18-49B4-B801-C3B8ED136F0E}" destId="{9E3C782A-4417-44B9-9742-6905E069EF83}" srcOrd="0" destOrd="0" presId="urn:microsoft.com/office/officeart/2018/2/layout/IconVerticalSolidList"/>
    <dgm:cxn modelId="{2277017C-2E4F-4715-957E-71907DEC0FA2}" type="presOf" srcId="{123214A1-8B58-4D19-BB1B-62C672ED6AF8}" destId="{EC820C81-BDE3-4067-B428-E9BA90B2B5B6}" srcOrd="0" destOrd="0" presId="urn:microsoft.com/office/officeart/2018/2/layout/IconVerticalSolidList"/>
    <dgm:cxn modelId="{3F33E281-FBE5-430E-AA6D-2817193D48BC}" srcId="{123214A1-8B58-4D19-BB1B-62C672ED6AF8}" destId="{E6B6D673-0F18-49B4-B801-C3B8ED136F0E}" srcOrd="0" destOrd="0" parTransId="{C86888C1-4AF3-467A-9DF4-A7DEF577AA7F}" sibTransId="{9A1CC7D9-AB05-4D82-961E-65BD9BC4A3D1}"/>
    <dgm:cxn modelId="{7A0C3096-5A03-4788-90FF-31B16A0E9CA7}" type="presOf" srcId="{62D7E162-A1AC-423D-A4CB-7C0B87CE755F}" destId="{A2256BA2-C6C5-404C-BA29-62EBDF367CEC}" srcOrd="0" destOrd="0" presId="urn:microsoft.com/office/officeart/2018/2/layout/IconVerticalSolidList"/>
    <dgm:cxn modelId="{665CF4E7-4B28-4FA9-A06D-1FF9A350AA3F}" srcId="{123214A1-8B58-4D19-BB1B-62C672ED6AF8}" destId="{62D7E162-A1AC-423D-A4CB-7C0B87CE755F}" srcOrd="1" destOrd="0" parTransId="{FF1D9E58-3B94-4EAA-8E44-64F83FC0D935}" sibTransId="{96ACC02F-FE35-4060-A969-742809125DD3}"/>
    <dgm:cxn modelId="{23A99837-FA70-414B-A570-CAA0E770EA11}" type="presParOf" srcId="{EC820C81-BDE3-4067-B428-E9BA90B2B5B6}" destId="{CF5483E2-92BC-4CEE-B089-D11EA3F775A2}" srcOrd="0" destOrd="0" presId="urn:microsoft.com/office/officeart/2018/2/layout/IconVerticalSolidList"/>
    <dgm:cxn modelId="{B496B12F-1144-4EBB-BE9C-22A82B04AE78}" type="presParOf" srcId="{CF5483E2-92BC-4CEE-B089-D11EA3F775A2}" destId="{2EE7D832-0AE2-4789-AE75-80587E8253B8}" srcOrd="0" destOrd="0" presId="urn:microsoft.com/office/officeart/2018/2/layout/IconVerticalSolidList"/>
    <dgm:cxn modelId="{BA1FA922-6C84-46D0-B9CB-12BCFE883F05}" type="presParOf" srcId="{CF5483E2-92BC-4CEE-B089-D11EA3F775A2}" destId="{AD840A17-F2E0-4574-86EA-5188E5FC4FC5}" srcOrd="1" destOrd="0" presId="urn:microsoft.com/office/officeart/2018/2/layout/IconVerticalSolidList"/>
    <dgm:cxn modelId="{48B2BA08-1B5C-4DA6-8405-C5F598C4C14E}" type="presParOf" srcId="{CF5483E2-92BC-4CEE-B089-D11EA3F775A2}" destId="{BD1B3C76-91F6-43CE-9FD3-9A120C665CC3}" srcOrd="2" destOrd="0" presId="urn:microsoft.com/office/officeart/2018/2/layout/IconVerticalSolidList"/>
    <dgm:cxn modelId="{D213031D-4966-41B4-8F85-C904C579F8EC}" type="presParOf" srcId="{CF5483E2-92BC-4CEE-B089-D11EA3F775A2}" destId="{9E3C782A-4417-44B9-9742-6905E069EF83}" srcOrd="3" destOrd="0" presId="urn:microsoft.com/office/officeart/2018/2/layout/IconVerticalSolidList"/>
    <dgm:cxn modelId="{139D9DEC-EE38-473E-A578-0F7F62473461}" type="presParOf" srcId="{EC820C81-BDE3-4067-B428-E9BA90B2B5B6}" destId="{36230CDD-8310-4079-BAD6-C090B4BF8939}" srcOrd="1" destOrd="0" presId="urn:microsoft.com/office/officeart/2018/2/layout/IconVerticalSolidList"/>
    <dgm:cxn modelId="{0E5B9E7D-DFAB-43D1-8AAB-A0E00815582B}" type="presParOf" srcId="{EC820C81-BDE3-4067-B428-E9BA90B2B5B6}" destId="{37CFD4E1-4829-45C1-A83C-E44A518D4B8A}" srcOrd="2" destOrd="0" presId="urn:microsoft.com/office/officeart/2018/2/layout/IconVerticalSolidList"/>
    <dgm:cxn modelId="{B7AC326D-C1F2-4D76-A26B-ACBE5CCD8215}" type="presParOf" srcId="{37CFD4E1-4829-45C1-A83C-E44A518D4B8A}" destId="{33BF971B-3A3C-47E9-8D5D-8452CD4A4C26}" srcOrd="0" destOrd="0" presId="urn:microsoft.com/office/officeart/2018/2/layout/IconVerticalSolidList"/>
    <dgm:cxn modelId="{EFA94011-4528-48C9-B11B-F150628AB391}" type="presParOf" srcId="{37CFD4E1-4829-45C1-A83C-E44A518D4B8A}" destId="{F9FBFFE0-D0E0-4AC5-A46A-8B8B04CDC4CC}" srcOrd="1" destOrd="0" presId="urn:microsoft.com/office/officeart/2018/2/layout/IconVerticalSolidList"/>
    <dgm:cxn modelId="{2EA62A26-E4F1-4576-AD0A-96082FF41E91}" type="presParOf" srcId="{37CFD4E1-4829-45C1-A83C-E44A518D4B8A}" destId="{E41C007A-70D4-4404-91E0-590E2186D47B}" srcOrd="2" destOrd="0" presId="urn:microsoft.com/office/officeart/2018/2/layout/IconVerticalSolidList"/>
    <dgm:cxn modelId="{C92384B1-EA1C-4813-955F-8730F51E344E}" type="presParOf" srcId="{37CFD4E1-4829-45C1-A83C-E44A518D4B8A}" destId="{A2256BA2-C6C5-404C-BA29-62EBDF367C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B3EE35-B9EF-46BA-B5E8-CC5D140A5B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ED88B-F032-4694-BDB8-5D55A80F3DA2}">
      <dgm:prSet/>
      <dgm:spPr/>
      <dgm:t>
        <a:bodyPr/>
        <a:lstStyle/>
        <a:p>
          <a:r>
            <a:rPr lang="en-US"/>
            <a:t>Multiple Alleles: Usually an order of dominance, but can be co-dominant or a mixture!</a:t>
          </a:r>
        </a:p>
      </dgm:t>
    </dgm:pt>
    <dgm:pt modelId="{F1B65785-B4BA-4667-BCC1-97B38D21127F}" type="parTrans" cxnId="{F2384C13-007F-4070-BADF-3401AD18E3A8}">
      <dgm:prSet/>
      <dgm:spPr/>
      <dgm:t>
        <a:bodyPr/>
        <a:lstStyle/>
        <a:p>
          <a:endParaRPr lang="en-US"/>
        </a:p>
      </dgm:t>
    </dgm:pt>
    <dgm:pt modelId="{E6AD2059-8F6C-4CB6-802D-3DE7A052F2A1}" type="sibTrans" cxnId="{F2384C13-007F-4070-BADF-3401AD18E3A8}">
      <dgm:prSet/>
      <dgm:spPr/>
      <dgm:t>
        <a:bodyPr/>
        <a:lstStyle/>
        <a:p>
          <a:endParaRPr lang="en-US"/>
        </a:p>
      </dgm:t>
    </dgm:pt>
    <dgm:pt modelId="{B66CF5A0-8DFE-43E0-AFFB-DA5D9B248B78}">
      <dgm:prSet/>
      <dgm:spPr/>
      <dgm:t>
        <a:bodyPr/>
        <a:lstStyle/>
        <a:p>
          <a:r>
            <a:rPr lang="en-US"/>
            <a:t>Ex: ABO blood types</a:t>
          </a:r>
        </a:p>
      </dgm:t>
    </dgm:pt>
    <dgm:pt modelId="{94F53A12-9FD3-40A8-A7AA-2DEEE29BCAB2}" type="parTrans" cxnId="{62A1B131-58B4-4C08-B5FD-36E2EC0A1C06}">
      <dgm:prSet/>
      <dgm:spPr/>
      <dgm:t>
        <a:bodyPr/>
        <a:lstStyle/>
        <a:p>
          <a:endParaRPr lang="en-US"/>
        </a:p>
      </dgm:t>
    </dgm:pt>
    <dgm:pt modelId="{B0F7206A-2C95-4193-B55D-604761DED7A9}" type="sibTrans" cxnId="{62A1B131-58B4-4C08-B5FD-36E2EC0A1C06}">
      <dgm:prSet/>
      <dgm:spPr/>
      <dgm:t>
        <a:bodyPr/>
        <a:lstStyle/>
        <a:p>
          <a:endParaRPr lang="en-US"/>
        </a:p>
      </dgm:t>
    </dgm:pt>
    <dgm:pt modelId="{D81B145C-9B11-4292-AD52-7CA74CF746AC}">
      <dgm:prSet/>
      <dgm:spPr/>
      <dgm:t>
        <a:bodyPr/>
        <a:lstStyle/>
        <a:p>
          <a:r>
            <a:rPr lang="en-US"/>
            <a:t>Ex: Fur colour in rabbits</a:t>
          </a:r>
        </a:p>
      </dgm:t>
    </dgm:pt>
    <dgm:pt modelId="{A44E73FB-EE56-4477-B898-0CB0B6D477E2}" type="parTrans" cxnId="{A9CBFEDA-5945-498E-83DA-73C6F8FF2BFE}">
      <dgm:prSet/>
      <dgm:spPr/>
      <dgm:t>
        <a:bodyPr/>
        <a:lstStyle/>
        <a:p>
          <a:endParaRPr lang="en-US"/>
        </a:p>
      </dgm:t>
    </dgm:pt>
    <dgm:pt modelId="{3ECE507E-D8FD-45CC-95BB-8C9BED2D773E}" type="sibTrans" cxnId="{A9CBFEDA-5945-498E-83DA-73C6F8FF2BFE}">
      <dgm:prSet/>
      <dgm:spPr/>
      <dgm:t>
        <a:bodyPr/>
        <a:lstStyle/>
        <a:p>
          <a:endParaRPr lang="en-US"/>
        </a:p>
      </dgm:t>
    </dgm:pt>
    <dgm:pt modelId="{E546F11F-6C2A-446C-84BB-20EAF7713DB2}">
      <dgm:prSet/>
      <dgm:spPr/>
      <dgm:t>
        <a:bodyPr/>
        <a:lstStyle/>
        <a:p>
          <a:r>
            <a:rPr lang="en-US"/>
            <a:t>Polygenic Inheritance: controlled by many genes and result in a spectrum of phenotypes</a:t>
          </a:r>
        </a:p>
      </dgm:t>
    </dgm:pt>
    <dgm:pt modelId="{9417189F-05EC-413B-88E8-932C5A93B123}" type="parTrans" cxnId="{2D7DF6DE-9552-43BA-A9F1-70E041727DC7}">
      <dgm:prSet/>
      <dgm:spPr/>
      <dgm:t>
        <a:bodyPr/>
        <a:lstStyle/>
        <a:p>
          <a:endParaRPr lang="en-US"/>
        </a:p>
      </dgm:t>
    </dgm:pt>
    <dgm:pt modelId="{24B864FA-F102-4415-9926-38511C794794}" type="sibTrans" cxnId="{2D7DF6DE-9552-43BA-A9F1-70E041727DC7}">
      <dgm:prSet/>
      <dgm:spPr/>
      <dgm:t>
        <a:bodyPr/>
        <a:lstStyle/>
        <a:p>
          <a:endParaRPr lang="en-US"/>
        </a:p>
      </dgm:t>
    </dgm:pt>
    <dgm:pt modelId="{56FD75EF-EA44-4A81-8429-6E5DFC8EAA0E}">
      <dgm:prSet/>
      <dgm:spPr/>
      <dgm:t>
        <a:bodyPr/>
        <a:lstStyle/>
        <a:p>
          <a:r>
            <a:rPr lang="en-US"/>
            <a:t>Ex: human height</a:t>
          </a:r>
        </a:p>
      </dgm:t>
    </dgm:pt>
    <dgm:pt modelId="{6ECBA562-0D14-45B0-9674-37404FB91016}" type="parTrans" cxnId="{4D8CF4A5-895B-4A6D-B9F6-B16E9FDBE6BD}">
      <dgm:prSet/>
      <dgm:spPr/>
      <dgm:t>
        <a:bodyPr/>
        <a:lstStyle/>
        <a:p>
          <a:endParaRPr lang="en-US"/>
        </a:p>
      </dgm:t>
    </dgm:pt>
    <dgm:pt modelId="{B48A1A0F-DDC8-4D05-B687-6B8A917A560C}" type="sibTrans" cxnId="{4D8CF4A5-895B-4A6D-B9F6-B16E9FDBE6BD}">
      <dgm:prSet/>
      <dgm:spPr/>
      <dgm:t>
        <a:bodyPr/>
        <a:lstStyle/>
        <a:p>
          <a:endParaRPr lang="en-US"/>
        </a:p>
      </dgm:t>
    </dgm:pt>
    <dgm:pt modelId="{6302D950-0F92-4ECB-89A9-E92AF9B0053D}">
      <dgm:prSet/>
      <dgm:spPr/>
      <dgm:t>
        <a:bodyPr/>
        <a:lstStyle/>
        <a:p>
          <a:r>
            <a:rPr lang="en-US"/>
            <a:t>Page 606 Qu 11-17</a:t>
          </a:r>
        </a:p>
      </dgm:t>
    </dgm:pt>
    <dgm:pt modelId="{CEAA3C70-F5B8-4B11-91D2-B2DC8D628F7B}" type="parTrans" cxnId="{1AC20334-0B71-4506-B371-6B9C199D7B03}">
      <dgm:prSet/>
      <dgm:spPr/>
      <dgm:t>
        <a:bodyPr/>
        <a:lstStyle/>
        <a:p>
          <a:endParaRPr lang="en-US"/>
        </a:p>
      </dgm:t>
    </dgm:pt>
    <dgm:pt modelId="{E51D8C2D-8E36-463A-B692-B9E169C0A8C6}" type="sibTrans" cxnId="{1AC20334-0B71-4506-B371-6B9C199D7B03}">
      <dgm:prSet/>
      <dgm:spPr/>
      <dgm:t>
        <a:bodyPr/>
        <a:lstStyle/>
        <a:p>
          <a:endParaRPr lang="en-US"/>
        </a:p>
      </dgm:t>
    </dgm:pt>
    <dgm:pt modelId="{4DC74C97-499A-4CF8-888B-725A8B81947A}" type="pres">
      <dgm:prSet presAssocID="{72B3EE35-B9EF-46BA-B5E8-CC5D140A5BA9}" presName="root" presStyleCnt="0">
        <dgm:presLayoutVars>
          <dgm:dir/>
          <dgm:resizeHandles val="exact"/>
        </dgm:presLayoutVars>
      </dgm:prSet>
      <dgm:spPr/>
    </dgm:pt>
    <dgm:pt modelId="{360B8EF5-BFBF-4DAA-9E3F-6B19F89590D7}" type="pres">
      <dgm:prSet presAssocID="{35AED88B-F032-4694-BDB8-5D55A80F3DA2}" presName="compNode" presStyleCnt="0"/>
      <dgm:spPr/>
    </dgm:pt>
    <dgm:pt modelId="{6A9D8CD0-6FEF-441D-A851-CE40C28C1EB3}" type="pres">
      <dgm:prSet presAssocID="{35AED88B-F032-4694-BDB8-5D55A80F3DA2}" presName="bgRect" presStyleLbl="bgShp" presStyleIdx="0" presStyleCnt="3"/>
      <dgm:spPr/>
    </dgm:pt>
    <dgm:pt modelId="{44A12FFC-8345-4C92-8FCC-1E7D1569FC04}" type="pres">
      <dgm:prSet presAssocID="{35AED88B-F032-4694-BDB8-5D55A80F3D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se"/>
        </a:ext>
      </dgm:extLst>
    </dgm:pt>
    <dgm:pt modelId="{BDC22757-6395-496C-AFAE-CA56E9941E5C}" type="pres">
      <dgm:prSet presAssocID="{35AED88B-F032-4694-BDB8-5D55A80F3DA2}" presName="spaceRect" presStyleCnt="0"/>
      <dgm:spPr/>
    </dgm:pt>
    <dgm:pt modelId="{667927B7-F5FF-4D35-B15C-D1AA887B7891}" type="pres">
      <dgm:prSet presAssocID="{35AED88B-F032-4694-BDB8-5D55A80F3DA2}" presName="parTx" presStyleLbl="revTx" presStyleIdx="0" presStyleCnt="5">
        <dgm:presLayoutVars>
          <dgm:chMax val="0"/>
          <dgm:chPref val="0"/>
        </dgm:presLayoutVars>
      </dgm:prSet>
      <dgm:spPr/>
    </dgm:pt>
    <dgm:pt modelId="{CA597161-8A58-406D-874E-11E0CEC2199D}" type="pres">
      <dgm:prSet presAssocID="{35AED88B-F032-4694-BDB8-5D55A80F3DA2}" presName="desTx" presStyleLbl="revTx" presStyleIdx="1" presStyleCnt="5">
        <dgm:presLayoutVars/>
      </dgm:prSet>
      <dgm:spPr/>
    </dgm:pt>
    <dgm:pt modelId="{5B0422D5-9909-4991-9291-4CFFF225A347}" type="pres">
      <dgm:prSet presAssocID="{E6AD2059-8F6C-4CB6-802D-3DE7A052F2A1}" presName="sibTrans" presStyleCnt="0"/>
      <dgm:spPr/>
    </dgm:pt>
    <dgm:pt modelId="{E2066ACE-2385-48D3-82B8-BA48293CA011}" type="pres">
      <dgm:prSet presAssocID="{E546F11F-6C2A-446C-84BB-20EAF7713DB2}" presName="compNode" presStyleCnt="0"/>
      <dgm:spPr/>
    </dgm:pt>
    <dgm:pt modelId="{3D311045-9853-4FF7-9153-232B24AAFE08}" type="pres">
      <dgm:prSet presAssocID="{E546F11F-6C2A-446C-84BB-20EAF7713DB2}" presName="bgRect" presStyleLbl="bgShp" presStyleIdx="1" presStyleCnt="3"/>
      <dgm:spPr/>
    </dgm:pt>
    <dgm:pt modelId="{3CA362E3-5BD9-4E96-8146-64D9ECEC8C45}" type="pres">
      <dgm:prSet presAssocID="{E546F11F-6C2A-446C-84BB-20EAF7713D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0297B355-9654-45FA-B31B-6639C7767B58}" type="pres">
      <dgm:prSet presAssocID="{E546F11F-6C2A-446C-84BB-20EAF7713DB2}" presName="spaceRect" presStyleCnt="0"/>
      <dgm:spPr/>
    </dgm:pt>
    <dgm:pt modelId="{42883E24-3DAB-4D3D-BB32-46FF390C07A4}" type="pres">
      <dgm:prSet presAssocID="{E546F11F-6C2A-446C-84BB-20EAF7713DB2}" presName="parTx" presStyleLbl="revTx" presStyleIdx="2" presStyleCnt="5">
        <dgm:presLayoutVars>
          <dgm:chMax val="0"/>
          <dgm:chPref val="0"/>
        </dgm:presLayoutVars>
      </dgm:prSet>
      <dgm:spPr/>
    </dgm:pt>
    <dgm:pt modelId="{8DD8DA10-D547-4BDD-95CA-1D71A488258C}" type="pres">
      <dgm:prSet presAssocID="{E546F11F-6C2A-446C-84BB-20EAF7713DB2}" presName="desTx" presStyleLbl="revTx" presStyleIdx="3" presStyleCnt="5">
        <dgm:presLayoutVars/>
      </dgm:prSet>
      <dgm:spPr/>
    </dgm:pt>
    <dgm:pt modelId="{C58DABB4-35AE-43AE-81E2-1A245694D1A4}" type="pres">
      <dgm:prSet presAssocID="{24B864FA-F102-4415-9926-38511C794794}" presName="sibTrans" presStyleCnt="0"/>
      <dgm:spPr/>
    </dgm:pt>
    <dgm:pt modelId="{514DBC2D-3B31-44B1-B933-133C8D6EA542}" type="pres">
      <dgm:prSet presAssocID="{6302D950-0F92-4ECB-89A9-E92AF9B0053D}" presName="compNode" presStyleCnt="0"/>
      <dgm:spPr/>
    </dgm:pt>
    <dgm:pt modelId="{FAE72A0D-3604-484B-82EF-6E4499C0BA5C}" type="pres">
      <dgm:prSet presAssocID="{6302D950-0F92-4ECB-89A9-E92AF9B0053D}" presName="bgRect" presStyleLbl="bgShp" presStyleIdx="2" presStyleCnt="3"/>
      <dgm:spPr/>
    </dgm:pt>
    <dgm:pt modelId="{167581CE-35E0-4D2B-8A8A-B0A3035D0B97}" type="pres">
      <dgm:prSet presAssocID="{6302D950-0F92-4ECB-89A9-E92AF9B005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27B93A6E-AADF-4953-B788-C8BAD969CBCB}" type="pres">
      <dgm:prSet presAssocID="{6302D950-0F92-4ECB-89A9-E92AF9B0053D}" presName="spaceRect" presStyleCnt="0"/>
      <dgm:spPr/>
    </dgm:pt>
    <dgm:pt modelId="{2C4805C6-AC3C-402E-B65D-AAB41FEFBC5B}" type="pres">
      <dgm:prSet presAssocID="{6302D950-0F92-4ECB-89A9-E92AF9B0053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303F708-3962-4BC2-BBF1-F4CC4C6F303D}" type="presOf" srcId="{D81B145C-9B11-4292-AD52-7CA74CF746AC}" destId="{CA597161-8A58-406D-874E-11E0CEC2199D}" srcOrd="0" destOrd="1" presId="urn:microsoft.com/office/officeart/2018/2/layout/IconVerticalSolidList"/>
    <dgm:cxn modelId="{CC673E10-6A10-4F81-BCB3-41B418575988}" type="presOf" srcId="{72B3EE35-B9EF-46BA-B5E8-CC5D140A5BA9}" destId="{4DC74C97-499A-4CF8-888B-725A8B81947A}" srcOrd="0" destOrd="0" presId="urn:microsoft.com/office/officeart/2018/2/layout/IconVerticalSolidList"/>
    <dgm:cxn modelId="{149DE410-32C6-4AF4-A2C6-C4302D2CA467}" type="presOf" srcId="{B66CF5A0-8DFE-43E0-AFFB-DA5D9B248B78}" destId="{CA597161-8A58-406D-874E-11E0CEC2199D}" srcOrd="0" destOrd="0" presId="urn:microsoft.com/office/officeart/2018/2/layout/IconVerticalSolidList"/>
    <dgm:cxn modelId="{F2384C13-007F-4070-BADF-3401AD18E3A8}" srcId="{72B3EE35-B9EF-46BA-B5E8-CC5D140A5BA9}" destId="{35AED88B-F032-4694-BDB8-5D55A80F3DA2}" srcOrd="0" destOrd="0" parTransId="{F1B65785-B4BA-4667-BCC1-97B38D21127F}" sibTransId="{E6AD2059-8F6C-4CB6-802D-3DE7A052F2A1}"/>
    <dgm:cxn modelId="{BF35A02F-988D-4E9F-9CD9-4512D92F6FF3}" type="presOf" srcId="{56FD75EF-EA44-4A81-8429-6E5DFC8EAA0E}" destId="{8DD8DA10-D547-4BDD-95CA-1D71A488258C}" srcOrd="0" destOrd="0" presId="urn:microsoft.com/office/officeart/2018/2/layout/IconVerticalSolidList"/>
    <dgm:cxn modelId="{62A1B131-58B4-4C08-B5FD-36E2EC0A1C06}" srcId="{35AED88B-F032-4694-BDB8-5D55A80F3DA2}" destId="{B66CF5A0-8DFE-43E0-AFFB-DA5D9B248B78}" srcOrd="0" destOrd="0" parTransId="{94F53A12-9FD3-40A8-A7AA-2DEEE29BCAB2}" sibTransId="{B0F7206A-2C95-4193-B55D-604761DED7A9}"/>
    <dgm:cxn modelId="{1AC20334-0B71-4506-B371-6B9C199D7B03}" srcId="{72B3EE35-B9EF-46BA-B5E8-CC5D140A5BA9}" destId="{6302D950-0F92-4ECB-89A9-E92AF9B0053D}" srcOrd="2" destOrd="0" parTransId="{CEAA3C70-F5B8-4B11-91D2-B2DC8D628F7B}" sibTransId="{E51D8C2D-8E36-463A-B692-B9E169C0A8C6}"/>
    <dgm:cxn modelId="{390EC04E-F762-4B72-B23B-40E0889B1C48}" type="presOf" srcId="{35AED88B-F032-4694-BDB8-5D55A80F3DA2}" destId="{667927B7-F5FF-4D35-B15C-D1AA887B7891}" srcOrd="0" destOrd="0" presId="urn:microsoft.com/office/officeart/2018/2/layout/IconVerticalSolidList"/>
    <dgm:cxn modelId="{34231A73-6FAA-4FFE-871A-4EDC827A6D6B}" type="presOf" srcId="{6302D950-0F92-4ECB-89A9-E92AF9B0053D}" destId="{2C4805C6-AC3C-402E-B65D-AAB41FEFBC5B}" srcOrd="0" destOrd="0" presId="urn:microsoft.com/office/officeart/2018/2/layout/IconVerticalSolidList"/>
    <dgm:cxn modelId="{DA979690-F594-424B-9C97-E4399D82AEA3}" type="presOf" srcId="{E546F11F-6C2A-446C-84BB-20EAF7713DB2}" destId="{42883E24-3DAB-4D3D-BB32-46FF390C07A4}" srcOrd="0" destOrd="0" presId="urn:microsoft.com/office/officeart/2018/2/layout/IconVerticalSolidList"/>
    <dgm:cxn modelId="{4D8CF4A5-895B-4A6D-B9F6-B16E9FDBE6BD}" srcId="{E546F11F-6C2A-446C-84BB-20EAF7713DB2}" destId="{56FD75EF-EA44-4A81-8429-6E5DFC8EAA0E}" srcOrd="0" destOrd="0" parTransId="{6ECBA562-0D14-45B0-9674-37404FB91016}" sibTransId="{B48A1A0F-DDC8-4D05-B687-6B8A917A560C}"/>
    <dgm:cxn modelId="{A9CBFEDA-5945-498E-83DA-73C6F8FF2BFE}" srcId="{35AED88B-F032-4694-BDB8-5D55A80F3DA2}" destId="{D81B145C-9B11-4292-AD52-7CA74CF746AC}" srcOrd="1" destOrd="0" parTransId="{A44E73FB-EE56-4477-B898-0CB0B6D477E2}" sibTransId="{3ECE507E-D8FD-45CC-95BB-8C9BED2D773E}"/>
    <dgm:cxn modelId="{2D7DF6DE-9552-43BA-A9F1-70E041727DC7}" srcId="{72B3EE35-B9EF-46BA-B5E8-CC5D140A5BA9}" destId="{E546F11F-6C2A-446C-84BB-20EAF7713DB2}" srcOrd="1" destOrd="0" parTransId="{9417189F-05EC-413B-88E8-932C5A93B123}" sibTransId="{24B864FA-F102-4415-9926-38511C794794}"/>
    <dgm:cxn modelId="{73AC2AF7-4C0E-4911-9119-8AE28A1A6739}" type="presParOf" srcId="{4DC74C97-499A-4CF8-888B-725A8B81947A}" destId="{360B8EF5-BFBF-4DAA-9E3F-6B19F89590D7}" srcOrd="0" destOrd="0" presId="urn:microsoft.com/office/officeart/2018/2/layout/IconVerticalSolidList"/>
    <dgm:cxn modelId="{B04D672A-6239-4C8D-BC22-D27D0A286EB2}" type="presParOf" srcId="{360B8EF5-BFBF-4DAA-9E3F-6B19F89590D7}" destId="{6A9D8CD0-6FEF-441D-A851-CE40C28C1EB3}" srcOrd="0" destOrd="0" presId="urn:microsoft.com/office/officeart/2018/2/layout/IconVerticalSolidList"/>
    <dgm:cxn modelId="{9B6EA1DD-30A5-4AD0-A127-441F2962AD10}" type="presParOf" srcId="{360B8EF5-BFBF-4DAA-9E3F-6B19F89590D7}" destId="{44A12FFC-8345-4C92-8FCC-1E7D1569FC04}" srcOrd="1" destOrd="0" presId="urn:microsoft.com/office/officeart/2018/2/layout/IconVerticalSolidList"/>
    <dgm:cxn modelId="{BFB0F901-67E5-45C3-A9D7-25BF9A8DE2BC}" type="presParOf" srcId="{360B8EF5-BFBF-4DAA-9E3F-6B19F89590D7}" destId="{BDC22757-6395-496C-AFAE-CA56E9941E5C}" srcOrd="2" destOrd="0" presId="urn:microsoft.com/office/officeart/2018/2/layout/IconVerticalSolidList"/>
    <dgm:cxn modelId="{98315629-E87E-4512-8067-39786A6B01D9}" type="presParOf" srcId="{360B8EF5-BFBF-4DAA-9E3F-6B19F89590D7}" destId="{667927B7-F5FF-4D35-B15C-D1AA887B7891}" srcOrd="3" destOrd="0" presId="urn:microsoft.com/office/officeart/2018/2/layout/IconVerticalSolidList"/>
    <dgm:cxn modelId="{B2260120-CC0B-4E7E-A0C5-6AAE50B27D1B}" type="presParOf" srcId="{360B8EF5-BFBF-4DAA-9E3F-6B19F89590D7}" destId="{CA597161-8A58-406D-874E-11E0CEC2199D}" srcOrd="4" destOrd="0" presId="urn:microsoft.com/office/officeart/2018/2/layout/IconVerticalSolidList"/>
    <dgm:cxn modelId="{7C96B23F-4A5A-4DB7-884B-E8A21F2C8D09}" type="presParOf" srcId="{4DC74C97-499A-4CF8-888B-725A8B81947A}" destId="{5B0422D5-9909-4991-9291-4CFFF225A347}" srcOrd="1" destOrd="0" presId="urn:microsoft.com/office/officeart/2018/2/layout/IconVerticalSolidList"/>
    <dgm:cxn modelId="{755CC486-B04B-47A4-B7A1-5BA0E8F7800F}" type="presParOf" srcId="{4DC74C97-499A-4CF8-888B-725A8B81947A}" destId="{E2066ACE-2385-48D3-82B8-BA48293CA011}" srcOrd="2" destOrd="0" presId="urn:microsoft.com/office/officeart/2018/2/layout/IconVerticalSolidList"/>
    <dgm:cxn modelId="{0C4D80EC-7CE3-41AE-83E8-EC4550626721}" type="presParOf" srcId="{E2066ACE-2385-48D3-82B8-BA48293CA011}" destId="{3D311045-9853-4FF7-9153-232B24AAFE08}" srcOrd="0" destOrd="0" presId="urn:microsoft.com/office/officeart/2018/2/layout/IconVerticalSolidList"/>
    <dgm:cxn modelId="{D734EB24-C177-4ED6-94E7-BA50206DCD8D}" type="presParOf" srcId="{E2066ACE-2385-48D3-82B8-BA48293CA011}" destId="{3CA362E3-5BD9-4E96-8146-64D9ECEC8C45}" srcOrd="1" destOrd="0" presId="urn:microsoft.com/office/officeart/2018/2/layout/IconVerticalSolidList"/>
    <dgm:cxn modelId="{4719EFE5-E0E7-489D-AEB7-D61D50FCBBCE}" type="presParOf" srcId="{E2066ACE-2385-48D3-82B8-BA48293CA011}" destId="{0297B355-9654-45FA-B31B-6639C7767B58}" srcOrd="2" destOrd="0" presId="urn:microsoft.com/office/officeart/2018/2/layout/IconVerticalSolidList"/>
    <dgm:cxn modelId="{B6D9E469-35A2-40BE-9135-5BE4F597ABE9}" type="presParOf" srcId="{E2066ACE-2385-48D3-82B8-BA48293CA011}" destId="{42883E24-3DAB-4D3D-BB32-46FF390C07A4}" srcOrd="3" destOrd="0" presId="urn:microsoft.com/office/officeart/2018/2/layout/IconVerticalSolidList"/>
    <dgm:cxn modelId="{173FB748-ADCA-42BC-89D5-AF926DAF26A7}" type="presParOf" srcId="{E2066ACE-2385-48D3-82B8-BA48293CA011}" destId="{8DD8DA10-D547-4BDD-95CA-1D71A488258C}" srcOrd="4" destOrd="0" presId="urn:microsoft.com/office/officeart/2018/2/layout/IconVerticalSolidList"/>
    <dgm:cxn modelId="{08D72C61-CF8B-4C71-96F4-0FE5B9BFE9F8}" type="presParOf" srcId="{4DC74C97-499A-4CF8-888B-725A8B81947A}" destId="{C58DABB4-35AE-43AE-81E2-1A245694D1A4}" srcOrd="3" destOrd="0" presId="urn:microsoft.com/office/officeart/2018/2/layout/IconVerticalSolidList"/>
    <dgm:cxn modelId="{0FFFAD1C-9D20-4EDC-94C0-3CA511EF8987}" type="presParOf" srcId="{4DC74C97-499A-4CF8-888B-725A8B81947A}" destId="{514DBC2D-3B31-44B1-B933-133C8D6EA542}" srcOrd="4" destOrd="0" presId="urn:microsoft.com/office/officeart/2018/2/layout/IconVerticalSolidList"/>
    <dgm:cxn modelId="{B576C700-21CF-4039-AD68-46DB2CE159AF}" type="presParOf" srcId="{514DBC2D-3B31-44B1-B933-133C8D6EA542}" destId="{FAE72A0D-3604-484B-82EF-6E4499C0BA5C}" srcOrd="0" destOrd="0" presId="urn:microsoft.com/office/officeart/2018/2/layout/IconVerticalSolidList"/>
    <dgm:cxn modelId="{123C3FD9-2D4A-41D8-AEE5-0BB5DC24FBF3}" type="presParOf" srcId="{514DBC2D-3B31-44B1-B933-133C8D6EA542}" destId="{167581CE-35E0-4D2B-8A8A-B0A3035D0B97}" srcOrd="1" destOrd="0" presId="urn:microsoft.com/office/officeart/2018/2/layout/IconVerticalSolidList"/>
    <dgm:cxn modelId="{20E78C42-34D7-4725-B2AF-1FBEFA254956}" type="presParOf" srcId="{514DBC2D-3B31-44B1-B933-133C8D6EA542}" destId="{27B93A6E-AADF-4953-B788-C8BAD969CBCB}" srcOrd="2" destOrd="0" presId="urn:microsoft.com/office/officeart/2018/2/layout/IconVerticalSolidList"/>
    <dgm:cxn modelId="{1231FA3F-0FB3-48BD-A3E8-8E678CBA1DA8}" type="presParOf" srcId="{514DBC2D-3B31-44B1-B933-133C8D6EA542}" destId="{2C4805C6-AC3C-402E-B65D-AAB41FEFBC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76F235-2A30-4D16-B1CC-610681020C0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D71B65-A2B3-4281-BDC4-E3D358C2D30B}">
      <dgm:prSet/>
      <dgm:spPr/>
      <dgm:t>
        <a:bodyPr/>
        <a:lstStyle/>
        <a:p>
          <a:r>
            <a:rPr lang="en-US"/>
            <a:t>Pedigrees – factors to consider</a:t>
          </a:r>
        </a:p>
      </dgm:t>
    </dgm:pt>
    <dgm:pt modelId="{4616993B-8C3D-4D9A-AC9C-7738368E466F}" type="parTrans" cxnId="{4E081410-2F01-4419-9F31-88B528D34B91}">
      <dgm:prSet/>
      <dgm:spPr/>
      <dgm:t>
        <a:bodyPr/>
        <a:lstStyle/>
        <a:p>
          <a:endParaRPr lang="en-US"/>
        </a:p>
      </dgm:t>
    </dgm:pt>
    <dgm:pt modelId="{28F4BDA1-7FC0-435D-8C24-4D4D70F666BD}" type="sibTrans" cxnId="{4E081410-2F01-4419-9F31-88B528D34B91}">
      <dgm:prSet/>
      <dgm:spPr/>
      <dgm:t>
        <a:bodyPr/>
        <a:lstStyle/>
        <a:p>
          <a:endParaRPr lang="en-US"/>
        </a:p>
      </dgm:t>
    </dgm:pt>
    <dgm:pt modelId="{24838F12-A4EB-4291-9CCE-E3E8A3A1C19B}">
      <dgm:prSet/>
      <dgm:spPr/>
      <dgm:t>
        <a:bodyPr/>
        <a:lstStyle/>
        <a:p>
          <a:r>
            <a:rPr lang="en-US"/>
            <a:t>Is the trait located on a sex chromosome or an autosome?</a:t>
          </a:r>
        </a:p>
      </dgm:t>
    </dgm:pt>
    <dgm:pt modelId="{C6579DF8-85C9-459A-996D-80B36C0A4C0B}" type="parTrans" cxnId="{72B5A472-FBB0-43A4-8623-11F56B711137}">
      <dgm:prSet/>
      <dgm:spPr/>
      <dgm:t>
        <a:bodyPr/>
        <a:lstStyle/>
        <a:p>
          <a:endParaRPr lang="en-US"/>
        </a:p>
      </dgm:t>
    </dgm:pt>
    <dgm:pt modelId="{755A4EDC-3EF8-4B05-861E-84B9076265E3}" type="sibTrans" cxnId="{72B5A472-FBB0-43A4-8623-11F56B711137}">
      <dgm:prSet/>
      <dgm:spPr/>
      <dgm:t>
        <a:bodyPr/>
        <a:lstStyle/>
        <a:p>
          <a:endParaRPr lang="en-US"/>
        </a:p>
      </dgm:t>
    </dgm:pt>
    <dgm:pt modelId="{F60BDD5F-FBCE-4902-B365-0FD8F9747C66}">
      <dgm:prSet/>
      <dgm:spPr/>
      <dgm:t>
        <a:bodyPr/>
        <a:lstStyle/>
        <a:p>
          <a:r>
            <a:rPr lang="en-US"/>
            <a:t>Autosomal – not on a sex chromosome</a:t>
          </a:r>
        </a:p>
      </dgm:t>
    </dgm:pt>
    <dgm:pt modelId="{F75D18D2-399D-4C10-92A6-236F0AB6D8C3}" type="parTrans" cxnId="{B05F4FAA-E269-44EE-9070-CE1C63036D05}">
      <dgm:prSet/>
      <dgm:spPr/>
      <dgm:t>
        <a:bodyPr/>
        <a:lstStyle/>
        <a:p>
          <a:endParaRPr lang="en-US"/>
        </a:p>
      </dgm:t>
    </dgm:pt>
    <dgm:pt modelId="{6CCFBDEE-9CF0-4EDA-A928-845399F4E191}" type="sibTrans" cxnId="{B05F4FAA-E269-44EE-9070-CE1C63036D05}">
      <dgm:prSet/>
      <dgm:spPr/>
      <dgm:t>
        <a:bodyPr/>
        <a:lstStyle/>
        <a:p>
          <a:endParaRPr lang="en-US"/>
        </a:p>
      </dgm:t>
    </dgm:pt>
    <dgm:pt modelId="{D46B79D2-67CF-4E08-8E63-612C77837CF7}">
      <dgm:prSet/>
      <dgm:spPr/>
      <dgm:t>
        <a:bodyPr/>
        <a:lstStyle/>
        <a:p>
          <a:r>
            <a:rPr lang="en-US"/>
            <a:t>Sex Linkage – located on one of the sex chromosomes</a:t>
          </a:r>
        </a:p>
      </dgm:t>
    </dgm:pt>
    <dgm:pt modelId="{10A30ACE-FEB2-4837-AF14-31F9A6A7227D}" type="parTrans" cxnId="{0BC07EFF-3AF8-4599-B419-85CCC49DF2B0}">
      <dgm:prSet/>
      <dgm:spPr/>
      <dgm:t>
        <a:bodyPr/>
        <a:lstStyle/>
        <a:p>
          <a:endParaRPr lang="en-US"/>
        </a:p>
      </dgm:t>
    </dgm:pt>
    <dgm:pt modelId="{B83365EF-A6B8-47E5-8E80-012914835AA3}" type="sibTrans" cxnId="{0BC07EFF-3AF8-4599-B419-85CCC49DF2B0}">
      <dgm:prSet/>
      <dgm:spPr/>
      <dgm:t>
        <a:bodyPr/>
        <a:lstStyle/>
        <a:p>
          <a:endParaRPr lang="en-US"/>
        </a:p>
      </dgm:t>
    </dgm:pt>
    <dgm:pt modelId="{112FF28B-A60D-4849-87EC-22D04C93544F}">
      <dgm:prSet/>
      <dgm:spPr/>
      <dgm:t>
        <a:bodyPr/>
        <a:lstStyle/>
        <a:p>
          <a:r>
            <a:rPr lang="en-US"/>
            <a:t>Y-linked - only males carry the trait.</a:t>
          </a:r>
        </a:p>
      </dgm:t>
    </dgm:pt>
    <dgm:pt modelId="{5BABF249-33A8-48BF-8211-3CAC48362147}" type="parTrans" cxnId="{850F58E9-7323-4F63-B367-A826AFBD0E62}">
      <dgm:prSet/>
      <dgm:spPr/>
      <dgm:t>
        <a:bodyPr/>
        <a:lstStyle/>
        <a:p>
          <a:endParaRPr lang="en-US"/>
        </a:p>
      </dgm:t>
    </dgm:pt>
    <dgm:pt modelId="{CCBBAA21-DDAD-45A1-87A9-C13D32D544BC}" type="sibTrans" cxnId="{850F58E9-7323-4F63-B367-A826AFBD0E62}">
      <dgm:prSet/>
      <dgm:spPr/>
      <dgm:t>
        <a:bodyPr/>
        <a:lstStyle/>
        <a:p>
          <a:endParaRPr lang="en-US"/>
        </a:p>
      </dgm:t>
    </dgm:pt>
    <dgm:pt modelId="{F165EBB5-0BF6-4C6F-AE29-893AEFEAD8F8}">
      <dgm:prSet/>
      <dgm:spPr/>
      <dgm:t>
        <a:bodyPr/>
        <a:lstStyle/>
        <a:p>
          <a:r>
            <a:rPr lang="en-US"/>
            <a:t>X-linked (recessive) - sons inherit the disease from normal parents</a:t>
          </a:r>
        </a:p>
      </dgm:t>
    </dgm:pt>
    <dgm:pt modelId="{F04237D3-D653-4DFE-8250-5A1A7E0B8F20}" type="parTrans" cxnId="{BA305D40-4784-4863-9483-A92FF0995934}">
      <dgm:prSet/>
      <dgm:spPr/>
      <dgm:t>
        <a:bodyPr/>
        <a:lstStyle/>
        <a:p>
          <a:endParaRPr lang="en-US"/>
        </a:p>
      </dgm:t>
    </dgm:pt>
    <dgm:pt modelId="{3E027FAC-F6E1-4E2D-97E3-C7DDC208E32D}" type="sibTrans" cxnId="{BA305D40-4784-4863-9483-A92FF0995934}">
      <dgm:prSet/>
      <dgm:spPr/>
      <dgm:t>
        <a:bodyPr/>
        <a:lstStyle/>
        <a:p>
          <a:endParaRPr lang="en-US"/>
        </a:p>
      </dgm:t>
    </dgm:pt>
    <dgm:pt modelId="{45501F46-D831-43B9-8C24-5B9062EA9774}">
      <dgm:prSet/>
      <dgm:spPr/>
      <dgm:t>
        <a:bodyPr/>
        <a:lstStyle/>
        <a:p>
          <a:r>
            <a:rPr lang="en-US"/>
            <a:t>How is the trait expressed?</a:t>
          </a:r>
        </a:p>
      </dgm:t>
    </dgm:pt>
    <dgm:pt modelId="{6D81DFD3-0850-4CDE-8F62-F49707A654EA}" type="parTrans" cxnId="{EEC59F61-264D-41CC-82D2-B8C1DECA373F}">
      <dgm:prSet/>
      <dgm:spPr/>
      <dgm:t>
        <a:bodyPr/>
        <a:lstStyle/>
        <a:p>
          <a:endParaRPr lang="en-US"/>
        </a:p>
      </dgm:t>
    </dgm:pt>
    <dgm:pt modelId="{0CD5B9AE-4751-448A-A07F-2869DD4151DD}" type="sibTrans" cxnId="{EEC59F61-264D-41CC-82D2-B8C1DECA373F}">
      <dgm:prSet/>
      <dgm:spPr/>
      <dgm:t>
        <a:bodyPr/>
        <a:lstStyle/>
        <a:p>
          <a:endParaRPr lang="en-US"/>
        </a:p>
      </dgm:t>
    </dgm:pt>
    <dgm:pt modelId="{03DD22DE-CD45-406A-8EE7-F2F052F6F884}">
      <dgm:prSet/>
      <dgm:spPr/>
      <dgm:t>
        <a:bodyPr/>
        <a:lstStyle/>
        <a:p>
          <a:r>
            <a:rPr lang="en-US"/>
            <a:t>Dominant - the trait is expressed in every generation.</a:t>
          </a:r>
        </a:p>
      </dgm:t>
    </dgm:pt>
    <dgm:pt modelId="{D231FBD3-9906-4D4A-B956-C48E71EE08BC}" type="parTrans" cxnId="{F3C493A7-533A-4C6B-8E3D-13642BA59A02}">
      <dgm:prSet/>
      <dgm:spPr/>
      <dgm:t>
        <a:bodyPr/>
        <a:lstStyle/>
        <a:p>
          <a:endParaRPr lang="en-US"/>
        </a:p>
      </dgm:t>
    </dgm:pt>
    <dgm:pt modelId="{ED6AA904-8F4C-47E3-A34A-EF35A368DB46}" type="sibTrans" cxnId="{F3C493A7-533A-4C6B-8E3D-13642BA59A02}">
      <dgm:prSet/>
      <dgm:spPr/>
      <dgm:t>
        <a:bodyPr/>
        <a:lstStyle/>
        <a:p>
          <a:endParaRPr lang="en-US"/>
        </a:p>
      </dgm:t>
    </dgm:pt>
    <dgm:pt modelId="{DE4FB862-29E3-4025-A1C5-1257D7E0BAF8}">
      <dgm:prSet/>
      <dgm:spPr/>
      <dgm:t>
        <a:bodyPr/>
        <a:lstStyle/>
        <a:p>
          <a:r>
            <a:rPr lang="en-US"/>
            <a:t>Recessive - expression of the trait may skip generations.</a:t>
          </a:r>
        </a:p>
      </dgm:t>
    </dgm:pt>
    <dgm:pt modelId="{1CA09D28-61A3-498D-A1BA-DAA1997907F3}" type="parTrans" cxnId="{43A681F2-A7E1-4AAB-9BB8-C9DFEECD0460}">
      <dgm:prSet/>
      <dgm:spPr/>
      <dgm:t>
        <a:bodyPr/>
        <a:lstStyle/>
        <a:p>
          <a:endParaRPr lang="en-US"/>
        </a:p>
      </dgm:t>
    </dgm:pt>
    <dgm:pt modelId="{037F1860-3D01-417A-BEFE-CA3864AACEBC}" type="sibTrans" cxnId="{43A681F2-A7E1-4AAB-9BB8-C9DFEECD0460}">
      <dgm:prSet/>
      <dgm:spPr/>
      <dgm:t>
        <a:bodyPr/>
        <a:lstStyle/>
        <a:p>
          <a:endParaRPr lang="en-US"/>
        </a:p>
      </dgm:t>
    </dgm:pt>
    <dgm:pt modelId="{83B095B1-447A-4AA5-89FD-EF3434C29007}" type="pres">
      <dgm:prSet presAssocID="{1676F235-2A30-4D16-B1CC-610681020C01}" presName="linear" presStyleCnt="0">
        <dgm:presLayoutVars>
          <dgm:animLvl val="lvl"/>
          <dgm:resizeHandles val="exact"/>
        </dgm:presLayoutVars>
      </dgm:prSet>
      <dgm:spPr/>
    </dgm:pt>
    <dgm:pt modelId="{CB110879-0D14-4327-B775-CD629F4D526B}" type="pres">
      <dgm:prSet presAssocID="{6ED71B65-A2B3-4281-BDC4-E3D358C2D3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53475D-9FE9-438D-92EC-5A33E2221C2B}" type="pres">
      <dgm:prSet presAssocID="{28F4BDA1-7FC0-435D-8C24-4D4D70F666BD}" presName="spacer" presStyleCnt="0"/>
      <dgm:spPr/>
    </dgm:pt>
    <dgm:pt modelId="{B8C1A480-FDF2-4FB4-99B9-EEAE6CE19FFF}" type="pres">
      <dgm:prSet presAssocID="{24838F12-A4EB-4291-9CCE-E3E8A3A1C1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3C607E-4EB8-46BD-8A9B-5D13EBC29BA4}" type="pres">
      <dgm:prSet presAssocID="{24838F12-A4EB-4291-9CCE-E3E8A3A1C19B}" presName="childText" presStyleLbl="revTx" presStyleIdx="0" presStyleCnt="2">
        <dgm:presLayoutVars>
          <dgm:bulletEnabled val="1"/>
        </dgm:presLayoutVars>
      </dgm:prSet>
      <dgm:spPr/>
    </dgm:pt>
    <dgm:pt modelId="{16462894-F023-4A7D-A271-4CEAA80285FB}" type="pres">
      <dgm:prSet presAssocID="{45501F46-D831-43B9-8C24-5B9062EA97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F6C316-760E-41F7-A9E4-D240E6DAC43D}" type="pres">
      <dgm:prSet presAssocID="{45501F46-D831-43B9-8C24-5B9062EA97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6295A00-1A0C-472F-97A8-65B591F962CA}" type="presOf" srcId="{45501F46-D831-43B9-8C24-5B9062EA9774}" destId="{16462894-F023-4A7D-A271-4CEAA80285FB}" srcOrd="0" destOrd="0" presId="urn:microsoft.com/office/officeart/2005/8/layout/vList2"/>
    <dgm:cxn modelId="{5F0ED307-E8E2-4674-A6C2-42D9C1FB699C}" type="presOf" srcId="{6ED71B65-A2B3-4281-BDC4-E3D358C2D30B}" destId="{CB110879-0D14-4327-B775-CD629F4D526B}" srcOrd="0" destOrd="0" presId="urn:microsoft.com/office/officeart/2005/8/layout/vList2"/>
    <dgm:cxn modelId="{EE0B180B-B756-43F2-912B-4B00EC5E9139}" type="presOf" srcId="{DE4FB862-29E3-4025-A1C5-1257D7E0BAF8}" destId="{77F6C316-760E-41F7-A9E4-D240E6DAC43D}" srcOrd="0" destOrd="1" presId="urn:microsoft.com/office/officeart/2005/8/layout/vList2"/>
    <dgm:cxn modelId="{4E081410-2F01-4419-9F31-88B528D34B91}" srcId="{1676F235-2A30-4D16-B1CC-610681020C01}" destId="{6ED71B65-A2B3-4281-BDC4-E3D358C2D30B}" srcOrd="0" destOrd="0" parTransId="{4616993B-8C3D-4D9A-AC9C-7738368E466F}" sibTransId="{28F4BDA1-7FC0-435D-8C24-4D4D70F666BD}"/>
    <dgm:cxn modelId="{BA305D40-4784-4863-9483-A92FF0995934}" srcId="{D46B79D2-67CF-4E08-8E63-612C77837CF7}" destId="{F165EBB5-0BF6-4C6F-AE29-893AEFEAD8F8}" srcOrd="1" destOrd="0" parTransId="{F04237D3-D653-4DFE-8250-5A1A7E0B8F20}" sibTransId="{3E027FAC-F6E1-4E2D-97E3-C7DDC208E32D}"/>
    <dgm:cxn modelId="{EEC59F61-264D-41CC-82D2-B8C1DECA373F}" srcId="{1676F235-2A30-4D16-B1CC-610681020C01}" destId="{45501F46-D831-43B9-8C24-5B9062EA9774}" srcOrd="2" destOrd="0" parTransId="{6D81DFD3-0850-4CDE-8F62-F49707A654EA}" sibTransId="{0CD5B9AE-4751-448A-A07F-2869DD4151DD}"/>
    <dgm:cxn modelId="{4EE18867-452B-4052-B658-469C810EF541}" type="presOf" srcId="{03DD22DE-CD45-406A-8EE7-F2F052F6F884}" destId="{77F6C316-760E-41F7-A9E4-D240E6DAC43D}" srcOrd="0" destOrd="0" presId="urn:microsoft.com/office/officeart/2005/8/layout/vList2"/>
    <dgm:cxn modelId="{830FAD47-80A5-4549-A681-298CE9F9A694}" type="presOf" srcId="{F60BDD5F-FBCE-4902-B365-0FD8F9747C66}" destId="{C33C607E-4EB8-46BD-8A9B-5D13EBC29BA4}" srcOrd="0" destOrd="0" presId="urn:microsoft.com/office/officeart/2005/8/layout/vList2"/>
    <dgm:cxn modelId="{3C3B0370-CECD-4B12-9D25-D4E2380A0264}" type="presOf" srcId="{F165EBB5-0BF6-4C6F-AE29-893AEFEAD8F8}" destId="{C33C607E-4EB8-46BD-8A9B-5D13EBC29BA4}" srcOrd="0" destOrd="3" presId="urn:microsoft.com/office/officeart/2005/8/layout/vList2"/>
    <dgm:cxn modelId="{72B5A472-FBB0-43A4-8623-11F56B711137}" srcId="{1676F235-2A30-4D16-B1CC-610681020C01}" destId="{24838F12-A4EB-4291-9CCE-E3E8A3A1C19B}" srcOrd="1" destOrd="0" parTransId="{C6579DF8-85C9-459A-996D-80B36C0A4C0B}" sibTransId="{755A4EDC-3EF8-4B05-861E-84B9076265E3}"/>
    <dgm:cxn modelId="{F3C493A7-533A-4C6B-8E3D-13642BA59A02}" srcId="{45501F46-D831-43B9-8C24-5B9062EA9774}" destId="{03DD22DE-CD45-406A-8EE7-F2F052F6F884}" srcOrd="0" destOrd="0" parTransId="{D231FBD3-9906-4D4A-B956-C48E71EE08BC}" sibTransId="{ED6AA904-8F4C-47E3-A34A-EF35A368DB46}"/>
    <dgm:cxn modelId="{B05F4FAA-E269-44EE-9070-CE1C63036D05}" srcId="{24838F12-A4EB-4291-9CCE-E3E8A3A1C19B}" destId="{F60BDD5F-FBCE-4902-B365-0FD8F9747C66}" srcOrd="0" destOrd="0" parTransId="{F75D18D2-399D-4C10-92A6-236F0AB6D8C3}" sibTransId="{6CCFBDEE-9CF0-4EDA-A928-845399F4E191}"/>
    <dgm:cxn modelId="{33A8E9B7-E9B1-43A0-8097-80F43FBA6FE7}" type="presOf" srcId="{112FF28B-A60D-4849-87EC-22D04C93544F}" destId="{C33C607E-4EB8-46BD-8A9B-5D13EBC29BA4}" srcOrd="0" destOrd="2" presId="urn:microsoft.com/office/officeart/2005/8/layout/vList2"/>
    <dgm:cxn modelId="{63356ACD-BC1B-4AC0-8C87-2EF9363C0BE7}" type="presOf" srcId="{24838F12-A4EB-4291-9CCE-E3E8A3A1C19B}" destId="{B8C1A480-FDF2-4FB4-99B9-EEAE6CE19FFF}" srcOrd="0" destOrd="0" presId="urn:microsoft.com/office/officeart/2005/8/layout/vList2"/>
    <dgm:cxn modelId="{53ED90DF-4771-41F5-8548-59AC6E8B2C1E}" type="presOf" srcId="{1676F235-2A30-4D16-B1CC-610681020C01}" destId="{83B095B1-447A-4AA5-89FD-EF3434C29007}" srcOrd="0" destOrd="0" presId="urn:microsoft.com/office/officeart/2005/8/layout/vList2"/>
    <dgm:cxn modelId="{850F58E9-7323-4F63-B367-A826AFBD0E62}" srcId="{D46B79D2-67CF-4E08-8E63-612C77837CF7}" destId="{112FF28B-A60D-4849-87EC-22D04C93544F}" srcOrd="0" destOrd="0" parTransId="{5BABF249-33A8-48BF-8211-3CAC48362147}" sibTransId="{CCBBAA21-DDAD-45A1-87A9-C13D32D544BC}"/>
    <dgm:cxn modelId="{CCD115EE-7B27-4094-9ED1-63AC404203C6}" type="presOf" srcId="{D46B79D2-67CF-4E08-8E63-612C77837CF7}" destId="{C33C607E-4EB8-46BD-8A9B-5D13EBC29BA4}" srcOrd="0" destOrd="1" presId="urn:microsoft.com/office/officeart/2005/8/layout/vList2"/>
    <dgm:cxn modelId="{43A681F2-A7E1-4AAB-9BB8-C9DFEECD0460}" srcId="{45501F46-D831-43B9-8C24-5B9062EA9774}" destId="{DE4FB862-29E3-4025-A1C5-1257D7E0BAF8}" srcOrd="1" destOrd="0" parTransId="{1CA09D28-61A3-498D-A1BA-DAA1997907F3}" sibTransId="{037F1860-3D01-417A-BEFE-CA3864AACEBC}"/>
    <dgm:cxn modelId="{0BC07EFF-3AF8-4599-B419-85CCC49DF2B0}" srcId="{24838F12-A4EB-4291-9CCE-E3E8A3A1C19B}" destId="{D46B79D2-67CF-4E08-8E63-612C77837CF7}" srcOrd="1" destOrd="0" parTransId="{10A30ACE-FEB2-4837-AF14-31F9A6A7227D}" sibTransId="{B83365EF-A6B8-47E5-8E80-012914835AA3}"/>
    <dgm:cxn modelId="{86AAF2F1-EF93-4025-87A2-7E082FE30375}" type="presParOf" srcId="{83B095B1-447A-4AA5-89FD-EF3434C29007}" destId="{CB110879-0D14-4327-B775-CD629F4D526B}" srcOrd="0" destOrd="0" presId="urn:microsoft.com/office/officeart/2005/8/layout/vList2"/>
    <dgm:cxn modelId="{9CE6A93B-4233-4000-B01E-F560DD340A8C}" type="presParOf" srcId="{83B095B1-447A-4AA5-89FD-EF3434C29007}" destId="{DF53475D-9FE9-438D-92EC-5A33E2221C2B}" srcOrd="1" destOrd="0" presId="urn:microsoft.com/office/officeart/2005/8/layout/vList2"/>
    <dgm:cxn modelId="{78A8949B-1498-4CFA-AA2C-1A0ABB1778DC}" type="presParOf" srcId="{83B095B1-447A-4AA5-89FD-EF3434C29007}" destId="{B8C1A480-FDF2-4FB4-99B9-EEAE6CE19FFF}" srcOrd="2" destOrd="0" presId="urn:microsoft.com/office/officeart/2005/8/layout/vList2"/>
    <dgm:cxn modelId="{DABE6AC2-931F-4936-BC3D-25EACB9BD2DB}" type="presParOf" srcId="{83B095B1-447A-4AA5-89FD-EF3434C29007}" destId="{C33C607E-4EB8-46BD-8A9B-5D13EBC29BA4}" srcOrd="3" destOrd="0" presId="urn:microsoft.com/office/officeart/2005/8/layout/vList2"/>
    <dgm:cxn modelId="{1292521B-F32C-483E-9CB3-51C593833FDA}" type="presParOf" srcId="{83B095B1-447A-4AA5-89FD-EF3434C29007}" destId="{16462894-F023-4A7D-A271-4CEAA80285FB}" srcOrd="4" destOrd="0" presId="urn:microsoft.com/office/officeart/2005/8/layout/vList2"/>
    <dgm:cxn modelId="{803C0C8C-E8F3-4108-81B9-31574526069E}" type="presParOf" srcId="{83B095B1-447A-4AA5-89FD-EF3434C29007}" destId="{77F6C316-760E-41F7-A9E4-D240E6DAC43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FAB4EC-7666-4061-89E0-3420FC9F826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EA735A-3E79-4A11-B139-6E9B1883E4C2}">
      <dgm:prSet/>
      <dgm:spPr/>
      <dgm:t>
        <a:bodyPr/>
        <a:lstStyle/>
        <a:p>
          <a:r>
            <a:rPr lang="en-US"/>
            <a:t>Page 612 – Pedigree Symbols</a:t>
          </a:r>
        </a:p>
      </dgm:t>
    </dgm:pt>
    <dgm:pt modelId="{2CBB833D-911F-4191-A2C2-936B53E87EFB}" type="parTrans" cxnId="{90EACCBD-AF6A-4810-B79E-F5D01CDB0F66}">
      <dgm:prSet/>
      <dgm:spPr/>
      <dgm:t>
        <a:bodyPr/>
        <a:lstStyle/>
        <a:p>
          <a:endParaRPr lang="en-US"/>
        </a:p>
      </dgm:t>
    </dgm:pt>
    <dgm:pt modelId="{692DCD94-5CE9-46E5-A44D-3DE6B64E6E49}" type="sibTrans" cxnId="{90EACCBD-AF6A-4810-B79E-F5D01CDB0F66}">
      <dgm:prSet/>
      <dgm:spPr/>
      <dgm:t>
        <a:bodyPr/>
        <a:lstStyle/>
        <a:p>
          <a:endParaRPr lang="en-US"/>
        </a:p>
      </dgm:t>
    </dgm:pt>
    <dgm:pt modelId="{6CC0C0BB-AC85-4288-808A-A2155FDA9F7D}">
      <dgm:prSet/>
      <dgm:spPr/>
      <dgm:t>
        <a:bodyPr/>
        <a:lstStyle/>
        <a:p>
          <a:r>
            <a:rPr lang="en-US"/>
            <a:t>Autosomal Dominant</a:t>
          </a:r>
        </a:p>
      </dgm:t>
    </dgm:pt>
    <dgm:pt modelId="{CC432756-E738-4671-AA20-765C22655C40}" type="parTrans" cxnId="{92561CF8-C2CD-45A0-B4CB-0582F2EA6282}">
      <dgm:prSet/>
      <dgm:spPr/>
      <dgm:t>
        <a:bodyPr/>
        <a:lstStyle/>
        <a:p>
          <a:endParaRPr lang="en-US"/>
        </a:p>
      </dgm:t>
    </dgm:pt>
    <dgm:pt modelId="{0F97E8ED-217A-4C4F-A01C-85CA3DC8A8C8}" type="sibTrans" cxnId="{92561CF8-C2CD-45A0-B4CB-0582F2EA6282}">
      <dgm:prSet/>
      <dgm:spPr/>
      <dgm:t>
        <a:bodyPr/>
        <a:lstStyle/>
        <a:p>
          <a:endParaRPr lang="en-US"/>
        </a:p>
      </dgm:t>
    </dgm:pt>
    <dgm:pt modelId="{B06937FD-EFA2-4ADF-9C53-273F2362A585}">
      <dgm:prSet/>
      <dgm:spPr/>
      <dgm:t>
        <a:bodyPr/>
        <a:lstStyle/>
        <a:p>
          <a:r>
            <a:rPr lang="en-US"/>
            <a:t>Shows up in every generation</a:t>
          </a:r>
        </a:p>
      </dgm:t>
    </dgm:pt>
    <dgm:pt modelId="{B9400BC9-C738-48C3-BBF2-C3F158DF02D5}" type="parTrans" cxnId="{9ECCDB98-2CA5-42C0-8888-9AC4257A8AEA}">
      <dgm:prSet/>
      <dgm:spPr/>
      <dgm:t>
        <a:bodyPr/>
        <a:lstStyle/>
        <a:p>
          <a:endParaRPr lang="en-US"/>
        </a:p>
      </dgm:t>
    </dgm:pt>
    <dgm:pt modelId="{D141EBE1-5371-440E-A60E-61D418CC06D8}" type="sibTrans" cxnId="{9ECCDB98-2CA5-42C0-8888-9AC4257A8AEA}">
      <dgm:prSet/>
      <dgm:spPr/>
      <dgm:t>
        <a:bodyPr/>
        <a:lstStyle/>
        <a:p>
          <a:endParaRPr lang="en-US"/>
        </a:p>
      </dgm:t>
    </dgm:pt>
    <dgm:pt modelId="{ABE63686-88DE-45CD-90C0-CB0483E342AE}">
      <dgm:prSet/>
      <dgm:spPr/>
      <dgm:t>
        <a:bodyPr/>
        <a:lstStyle/>
        <a:p>
          <a:r>
            <a:rPr lang="en-US"/>
            <a:t>Both sexes equally affected</a:t>
          </a:r>
        </a:p>
      </dgm:t>
    </dgm:pt>
    <dgm:pt modelId="{F7D56543-890E-4383-B2A9-35122C077C00}" type="parTrans" cxnId="{6FE84C46-8FA6-4B04-9497-F5725A21F658}">
      <dgm:prSet/>
      <dgm:spPr/>
      <dgm:t>
        <a:bodyPr/>
        <a:lstStyle/>
        <a:p>
          <a:endParaRPr lang="en-US"/>
        </a:p>
      </dgm:t>
    </dgm:pt>
    <dgm:pt modelId="{B7FA6B78-28F6-404D-9983-230484FA778A}" type="sibTrans" cxnId="{6FE84C46-8FA6-4B04-9497-F5725A21F658}">
      <dgm:prSet/>
      <dgm:spPr/>
      <dgm:t>
        <a:bodyPr/>
        <a:lstStyle/>
        <a:p>
          <a:endParaRPr lang="en-US"/>
        </a:p>
      </dgm:t>
    </dgm:pt>
    <dgm:pt modelId="{A8D6006A-EA14-47E0-9D72-8FF03F81701C}">
      <dgm:prSet/>
      <dgm:spPr/>
      <dgm:t>
        <a:bodyPr/>
        <a:lstStyle/>
        <a:p>
          <a:r>
            <a:rPr lang="en-US"/>
            <a:t>Autosomal Recessive</a:t>
          </a:r>
        </a:p>
      </dgm:t>
    </dgm:pt>
    <dgm:pt modelId="{5969FDA0-F2D5-4240-A215-7CBCFDC01BB8}" type="parTrans" cxnId="{93C7F05D-EDE5-45B5-A344-8E01CEF107A0}">
      <dgm:prSet/>
      <dgm:spPr/>
      <dgm:t>
        <a:bodyPr/>
        <a:lstStyle/>
        <a:p>
          <a:endParaRPr lang="en-US"/>
        </a:p>
      </dgm:t>
    </dgm:pt>
    <dgm:pt modelId="{13D4A31E-5C2F-4BAC-820C-26DF74F1BC91}" type="sibTrans" cxnId="{93C7F05D-EDE5-45B5-A344-8E01CEF107A0}">
      <dgm:prSet/>
      <dgm:spPr/>
      <dgm:t>
        <a:bodyPr/>
        <a:lstStyle/>
        <a:p>
          <a:endParaRPr lang="en-US"/>
        </a:p>
      </dgm:t>
    </dgm:pt>
    <dgm:pt modelId="{9F2213D9-228E-49BF-AB2C-ADCD9B75BE3E}">
      <dgm:prSet/>
      <dgm:spPr/>
      <dgm:t>
        <a:bodyPr/>
        <a:lstStyle/>
        <a:p>
          <a:r>
            <a:rPr lang="en-US"/>
            <a:t>Skips generations</a:t>
          </a:r>
        </a:p>
      </dgm:t>
    </dgm:pt>
    <dgm:pt modelId="{94B7D502-0E52-4301-AB4F-76C6AE7DF603}" type="parTrans" cxnId="{0907761D-F744-439E-8468-13A2B194A1B4}">
      <dgm:prSet/>
      <dgm:spPr/>
      <dgm:t>
        <a:bodyPr/>
        <a:lstStyle/>
        <a:p>
          <a:endParaRPr lang="en-US"/>
        </a:p>
      </dgm:t>
    </dgm:pt>
    <dgm:pt modelId="{C5DCDFB3-36CD-415F-AB1F-B63E2FA1762F}" type="sibTrans" cxnId="{0907761D-F744-439E-8468-13A2B194A1B4}">
      <dgm:prSet/>
      <dgm:spPr/>
      <dgm:t>
        <a:bodyPr/>
        <a:lstStyle/>
        <a:p>
          <a:endParaRPr lang="en-US"/>
        </a:p>
      </dgm:t>
    </dgm:pt>
    <dgm:pt modelId="{E40DC22A-4F0F-42EF-9D43-C2E27581DD23}">
      <dgm:prSet/>
      <dgm:spPr/>
      <dgm:t>
        <a:bodyPr/>
        <a:lstStyle/>
        <a:p>
          <a:r>
            <a:rPr lang="en-US"/>
            <a:t>Both sexes equally affected</a:t>
          </a:r>
        </a:p>
      </dgm:t>
    </dgm:pt>
    <dgm:pt modelId="{33D0009F-C0BF-47D6-B9E1-94044B027E56}" type="parTrans" cxnId="{62103956-D054-467B-9586-23922EE9A3B4}">
      <dgm:prSet/>
      <dgm:spPr/>
      <dgm:t>
        <a:bodyPr/>
        <a:lstStyle/>
        <a:p>
          <a:endParaRPr lang="en-US"/>
        </a:p>
      </dgm:t>
    </dgm:pt>
    <dgm:pt modelId="{85164DDD-6163-460B-981F-0CDDCA9CDBAA}" type="sibTrans" cxnId="{62103956-D054-467B-9586-23922EE9A3B4}">
      <dgm:prSet/>
      <dgm:spPr/>
      <dgm:t>
        <a:bodyPr/>
        <a:lstStyle/>
        <a:p>
          <a:endParaRPr lang="en-US"/>
        </a:p>
      </dgm:t>
    </dgm:pt>
    <dgm:pt modelId="{17F15C0F-F23F-4D00-B133-25B00AA358B3}">
      <dgm:prSet/>
      <dgm:spPr/>
      <dgm:t>
        <a:bodyPr/>
        <a:lstStyle/>
        <a:p>
          <a:r>
            <a:rPr lang="en-US"/>
            <a:t>Sex Linked</a:t>
          </a:r>
        </a:p>
      </dgm:t>
    </dgm:pt>
    <dgm:pt modelId="{9F6BD4C8-85BD-4010-8D40-49229BBDA1BE}" type="parTrans" cxnId="{28437B17-370E-4B1B-8031-B3808348A305}">
      <dgm:prSet/>
      <dgm:spPr/>
      <dgm:t>
        <a:bodyPr/>
        <a:lstStyle/>
        <a:p>
          <a:endParaRPr lang="en-US"/>
        </a:p>
      </dgm:t>
    </dgm:pt>
    <dgm:pt modelId="{337065B5-D38D-471F-BDE8-45B8D110BE9C}" type="sibTrans" cxnId="{28437B17-370E-4B1B-8031-B3808348A305}">
      <dgm:prSet/>
      <dgm:spPr/>
      <dgm:t>
        <a:bodyPr/>
        <a:lstStyle/>
        <a:p>
          <a:endParaRPr lang="en-US"/>
        </a:p>
      </dgm:t>
    </dgm:pt>
    <dgm:pt modelId="{4012A3E3-6B98-42DE-8F53-D179BF94BB2A}">
      <dgm:prSet/>
      <dgm:spPr/>
      <dgm:t>
        <a:bodyPr/>
        <a:lstStyle/>
        <a:p>
          <a:r>
            <a:rPr lang="en-US"/>
            <a:t>Sexes are not affected equally</a:t>
          </a:r>
        </a:p>
      </dgm:t>
    </dgm:pt>
    <dgm:pt modelId="{D01E10F8-7E3B-4711-9744-D01C9A6B1CFD}" type="parTrans" cxnId="{345700BB-D299-413B-99D5-A1C58EE436D2}">
      <dgm:prSet/>
      <dgm:spPr/>
      <dgm:t>
        <a:bodyPr/>
        <a:lstStyle/>
        <a:p>
          <a:endParaRPr lang="en-US"/>
        </a:p>
      </dgm:t>
    </dgm:pt>
    <dgm:pt modelId="{18373D2D-516A-40BA-A255-6D063C8A156E}" type="sibTrans" cxnId="{345700BB-D299-413B-99D5-A1C58EE436D2}">
      <dgm:prSet/>
      <dgm:spPr/>
      <dgm:t>
        <a:bodyPr/>
        <a:lstStyle/>
        <a:p>
          <a:endParaRPr lang="en-US"/>
        </a:p>
      </dgm:t>
    </dgm:pt>
    <dgm:pt modelId="{F1A06B39-B0D9-4336-8A4B-B1DAEE4F9727}">
      <dgm:prSet/>
      <dgm:spPr/>
      <dgm:t>
        <a:bodyPr/>
        <a:lstStyle/>
        <a:p>
          <a:r>
            <a:rPr lang="en-US"/>
            <a:t>Sample Problem Page 614</a:t>
          </a:r>
        </a:p>
      </dgm:t>
    </dgm:pt>
    <dgm:pt modelId="{3A4C689B-47A8-45A4-87A9-FE6F48417AF6}" type="parTrans" cxnId="{33869814-79A1-42D3-97D2-C43919BDC78F}">
      <dgm:prSet/>
      <dgm:spPr/>
      <dgm:t>
        <a:bodyPr/>
        <a:lstStyle/>
        <a:p>
          <a:endParaRPr lang="en-US"/>
        </a:p>
      </dgm:t>
    </dgm:pt>
    <dgm:pt modelId="{2A578F86-F3DC-4416-8BF0-B235942E79E4}" type="sibTrans" cxnId="{33869814-79A1-42D3-97D2-C43919BDC78F}">
      <dgm:prSet/>
      <dgm:spPr/>
      <dgm:t>
        <a:bodyPr/>
        <a:lstStyle/>
        <a:p>
          <a:endParaRPr lang="en-US"/>
        </a:p>
      </dgm:t>
    </dgm:pt>
    <dgm:pt modelId="{9CABEFD3-D0BE-4758-8063-23EB56AE9C5C}">
      <dgm:prSet/>
      <dgm:spPr/>
      <dgm:t>
        <a:bodyPr/>
        <a:lstStyle/>
        <a:p>
          <a:r>
            <a:rPr lang="en-US"/>
            <a:t>Practice Page 615 Qu 18-21</a:t>
          </a:r>
        </a:p>
      </dgm:t>
    </dgm:pt>
    <dgm:pt modelId="{2BEDFC78-E67A-4797-8FA3-442690BF3D80}" type="parTrans" cxnId="{01DCB3E5-4786-48F2-BC5C-618A6C6A4AB8}">
      <dgm:prSet/>
      <dgm:spPr/>
      <dgm:t>
        <a:bodyPr/>
        <a:lstStyle/>
        <a:p>
          <a:endParaRPr lang="en-US"/>
        </a:p>
      </dgm:t>
    </dgm:pt>
    <dgm:pt modelId="{93077052-BF95-40AA-BDAE-60C50AA0F557}" type="sibTrans" cxnId="{01DCB3E5-4786-48F2-BC5C-618A6C6A4AB8}">
      <dgm:prSet/>
      <dgm:spPr/>
      <dgm:t>
        <a:bodyPr/>
        <a:lstStyle/>
        <a:p>
          <a:endParaRPr lang="en-US"/>
        </a:p>
      </dgm:t>
    </dgm:pt>
    <dgm:pt modelId="{FD94C174-0F15-48D4-B02B-A402767F008D}" type="pres">
      <dgm:prSet presAssocID="{E7FAB4EC-7666-4061-89E0-3420FC9F8265}" presName="linear" presStyleCnt="0">
        <dgm:presLayoutVars>
          <dgm:dir/>
          <dgm:animLvl val="lvl"/>
          <dgm:resizeHandles val="exact"/>
        </dgm:presLayoutVars>
      </dgm:prSet>
      <dgm:spPr/>
    </dgm:pt>
    <dgm:pt modelId="{302F499C-3108-49FB-8326-34CB67836C6B}" type="pres">
      <dgm:prSet presAssocID="{C0EA735A-3E79-4A11-B139-6E9B1883E4C2}" presName="parentLin" presStyleCnt="0"/>
      <dgm:spPr/>
    </dgm:pt>
    <dgm:pt modelId="{AAEDFF7C-529A-45D9-BD72-43003F1121A8}" type="pres">
      <dgm:prSet presAssocID="{C0EA735A-3E79-4A11-B139-6E9B1883E4C2}" presName="parentLeftMargin" presStyleLbl="node1" presStyleIdx="0" presStyleCnt="6"/>
      <dgm:spPr/>
    </dgm:pt>
    <dgm:pt modelId="{B8A40DDA-91B3-4366-BF67-82FAC70FB37D}" type="pres">
      <dgm:prSet presAssocID="{C0EA735A-3E79-4A11-B139-6E9B1883E4C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BC51016-B851-4014-B4E6-FC5126516CFC}" type="pres">
      <dgm:prSet presAssocID="{C0EA735A-3E79-4A11-B139-6E9B1883E4C2}" presName="negativeSpace" presStyleCnt="0"/>
      <dgm:spPr/>
    </dgm:pt>
    <dgm:pt modelId="{CB1D8D58-DB78-4FA9-871C-8D9700C2CC29}" type="pres">
      <dgm:prSet presAssocID="{C0EA735A-3E79-4A11-B139-6E9B1883E4C2}" presName="childText" presStyleLbl="conFgAcc1" presStyleIdx="0" presStyleCnt="6">
        <dgm:presLayoutVars>
          <dgm:bulletEnabled val="1"/>
        </dgm:presLayoutVars>
      </dgm:prSet>
      <dgm:spPr/>
    </dgm:pt>
    <dgm:pt modelId="{D389336A-F4DE-42B8-B73A-ED9D403CC592}" type="pres">
      <dgm:prSet presAssocID="{692DCD94-5CE9-46E5-A44D-3DE6B64E6E49}" presName="spaceBetweenRectangles" presStyleCnt="0"/>
      <dgm:spPr/>
    </dgm:pt>
    <dgm:pt modelId="{E61E1F10-4B93-4705-8E4A-3E3DC9E7C22A}" type="pres">
      <dgm:prSet presAssocID="{6CC0C0BB-AC85-4288-808A-A2155FDA9F7D}" presName="parentLin" presStyleCnt="0"/>
      <dgm:spPr/>
    </dgm:pt>
    <dgm:pt modelId="{D092B35D-BC45-4A99-9D69-3B43B75141E6}" type="pres">
      <dgm:prSet presAssocID="{6CC0C0BB-AC85-4288-808A-A2155FDA9F7D}" presName="parentLeftMargin" presStyleLbl="node1" presStyleIdx="0" presStyleCnt="6"/>
      <dgm:spPr/>
    </dgm:pt>
    <dgm:pt modelId="{C73AA374-71AD-4D5D-92B1-CAF3DB733F67}" type="pres">
      <dgm:prSet presAssocID="{6CC0C0BB-AC85-4288-808A-A2155FDA9F7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8D574E1-7F13-4842-92B3-279FA434AB43}" type="pres">
      <dgm:prSet presAssocID="{6CC0C0BB-AC85-4288-808A-A2155FDA9F7D}" presName="negativeSpace" presStyleCnt="0"/>
      <dgm:spPr/>
    </dgm:pt>
    <dgm:pt modelId="{C3675ACA-12FB-4A54-803C-20A658244C43}" type="pres">
      <dgm:prSet presAssocID="{6CC0C0BB-AC85-4288-808A-A2155FDA9F7D}" presName="childText" presStyleLbl="conFgAcc1" presStyleIdx="1" presStyleCnt="6">
        <dgm:presLayoutVars>
          <dgm:bulletEnabled val="1"/>
        </dgm:presLayoutVars>
      </dgm:prSet>
      <dgm:spPr/>
    </dgm:pt>
    <dgm:pt modelId="{876B1492-1E7D-49A5-BF9E-5A74502B80A7}" type="pres">
      <dgm:prSet presAssocID="{0F97E8ED-217A-4C4F-A01C-85CA3DC8A8C8}" presName="spaceBetweenRectangles" presStyleCnt="0"/>
      <dgm:spPr/>
    </dgm:pt>
    <dgm:pt modelId="{C1F3078A-B4F1-401E-80AE-792899A21A19}" type="pres">
      <dgm:prSet presAssocID="{A8D6006A-EA14-47E0-9D72-8FF03F81701C}" presName="parentLin" presStyleCnt="0"/>
      <dgm:spPr/>
    </dgm:pt>
    <dgm:pt modelId="{E09A1B44-0C66-42BD-A980-A5117C403AE7}" type="pres">
      <dgm:prSet presAssocID="{A8D6006A-EA14-47E0-9D72-8FF03F81701C}" presName="parentLeftMargin" presStyleLbl="node1" presStyleIdx="1" presStyleCnt="6"/>
      <dgm:spPr/>
    </dgm:pt>
    <dgm:pt modelId="{41E69511-9821-40C5-8D8E-7CBEE071E723}" type="pres">
      <dgm:prSet presAssocID="{A8D6006A-EA14-47E0-9D72-8FF03F81701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3F4838A-C83F-405A-A6F3-8588EE22FEA3}" type="pres">
      <dgm:prSet presAssocID="{A8D6006A-EA14-47E0-9D72-8FF03F81701C}" presName="negativeSpace" presStyleCnt="0"/>
      <dgm:spPr/>
    </dgm:pt>
    <dgm:pt modelId="{CA452576-FCB1-4EB3-B30E-AB507C945CC4}" type="pres">
      <dgm:prSet presAssocID="{A8D6006A-EA14-47E0-9D72-8FF03F81701C}" presName="childText" presStyleLbl="conFgAcc1" presStyleIdx="2" presStyleCnt="6">
        <dgm:presLayoutVars>
          <dgm:bulletEnabled val="1"/>
        </dgm:presLayoutVars>
      </dgm:prSet>
      <dgm:spPr/>
    </dgm:pt>
    <dgm:pt modelId="{2BD20815-BC1B-4397-89EE-16A3F6121C5D}" type="pres">
      <dgm:prSet presAssocID="{13D4A31E-5C2F-4BAC-820C-26DF74F1BC91}" presName="spaceBetweenRectangles" presStyleCnt="0"/>
      <dgm:spPr/>
    </dgm:pt>
    <dgm:pt modelId="{6161E54B-E556-4CC5-8EA9-5ADD88DC5C5F}" type="pres">
      <dgm:prSet presAssocID="{17F15C0F-F23F-4D00-B133-25B00AA358B3}" presName="parentLin" presStyleCnt="0"/>
      <dgm:spPr/>
    </dgm:pt>
    <dgm:pt modelId="{D4E414B6-E97E-40DC-A27B-3617249DC3B7}" type="pres">
      <dgm:prSet presAssocID="{17F15C0F-F23F-4D00-B133-25B00AA358B3}" presName="parentLeftMargin" presStyleLbl="node1" presStyleIdx="2" presStyleCnt="6"/>
      <dgm:spPr/>
    </dgm:pt>
    <dgm:pt modelId="{BBC00E04-A8B5-4DBB-9D38-9D0FF905A14D}" type="pres">
      <dgm:prSet presAssocID="{17F15C0F-F23F-4D00-B133-25B00AA358B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AC89EAD-7609-4A83-A60D-94F1EF2E763F}" type="pres">
      <dgm:prSet presAssocID="{17F15C0F-F23F-4D00-B133-25B00AA358B3}" presName="negativeSpace" presStyleCnt="0"/>
      <dgm:spPr/>
    </dgm:pt>
    <dgm:pt modelId="{BA04EBA6-4778-4656-9DFC-7A000F2349C8}" type="pres">
      <dgm:prSet presAssocID="{17F15C0F-F23F-4D00-B133-25B00AA358B3}" presName="childText" presStyleLbl="conFgAcc1" presStyleIdx="3" presStyleCnt="6">
        <dgm:presLayoutVars>
          <dgm:bulletEnabled val="1"/>
        </dgm:presLayoutVars>
      </dgm:prSet>
      <dgm:spPr/>
    </dgm:pt>
    <dgm:pt modelId="{7028144A-BF9D-4236-BCC9-66DF0A2E066D}" type="pres">
      <dgm:prSet presAssocID="{337065B5-D38D-471F-BDE8-45B8D110BE9C}" presName="spaceBetweenRectangles" presStyleCnt="0"/>
      <dgm:spPr/>
    </dgm:pt>
    <dgm:pt modelId="{CD0BFE73-E5D6-41A0-A1CD-870A2E313EE5}" type="pres">
      <dgm:prSet presAssocID="{F1A06B39-B0D9-4336-8A4B-B1DAEE4F9727}" presName="parentLin" presStyleCnt="0"/>
      <dgm:spPr/>
    </dgm:pt>
    <dgm:pt modelId="{3DA6C8C3-BBA2-49E0-AE38-5E1DE582B750}" type="pres">
      <dgm:prSet presAssocID="{F1A06B39-B0D9-4336-8A4B-B1DAEE4F9727}" presName="parentLeftMargin" presStyleLbl="node1" presStyleIdx="3" presStyleCnt="6"/>
      <dgm:spPr/>
    </dgm:pt>
    <dgm:pt modelId="{BF64EB96-1F52-4699-ABD9-E346704AA904}" type="pres">
      <dgm:prSet presAssocID="{F1A06B39-B0D9-4336-8A4B-B1DAEE4F972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239FC0-83F0-401D-93D2-8C03A7D592A4}" type="pres">
      <dgm:prSet presAssocID="{F1A06B39-B0D9-4336-8A4B-B1DAEE4F9727}" presName="negativeSpace" presStyleCnt="0"/>
      <dgm:spPr/>
    </dgm:pt>
    <dgm:pt modelId="{53AD2391-F7D7-4338-A0B3-413DE2C4B6D8}" type="pres">
      <dgm:prSet presAssocID="{F1A06B39-B0D9-4336-8A4B-B1DAEE4F9727}" presName="childText" presStyleLbl="conFgAcc1" presStyleIdx="4" presStyleCnt="6">
        <dgm:presLayoutVars>
          <dgm:bulletEnabled val="1"/>
        </dgm:presLayoutVars>
      </dgm:prSet>
      <dgm:spPr/>
    </dgm:pt>
    <dgm:pt modelId="{B3A4CF0E-8A8D-4066-9BA8-A1BF36F36E60}" type="pres">
      <dgm:prSet presAssocID="{2A578F86-F3DC-4416-8BF0-B235942E79E4}" presName="spaceBetweenRectangles" presStyleCnt="0"/>
      <dgm:spPr/>
    </dgm:pt>
    <dgm:pt modelId="{C8222EB5-F3FC-4AE5-A711-FDD929059098}" type="pres">
      <dgm:prSet presAssocID="{9CABEFD3-D0BE-4758-8063-23EB56AE9C5C}" presName="parentLin" presStyleCnt="0"/>
      <dgm:spPr/>
    </dgm:pt>
    <dgm:pt modelId="{D3CBD1F0-766C-4CB2-8277-3BCD15B12EA4}" type="pres">
      <dgm:prSet presAssocID="{9CABEFD3-D0BE-4758-8063-23EB56AE9C5C}" presName="parentLeftMargin" presStyleLbl="node1" presStyleIdx="4" presStyleCnt="6"/>
      <dgm:spPr/>
    </dgm:pt>
    <dgm:pt modelId="{499E18C3-9037-4C28-89AA-33B13936A1F1}" type="pres">
      <dgm:prSet presAssocID="{9CABEFD3-D0BE-4758-8063-23EB56AE9C5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AC350FE-F1C2-48A0-8F1C-DD7708036691}" type="pres">
      <dgm:prSet presAssocID="{9CABEFD3-D0BE-4758-8063-23EB56AE9C5C}" presName="negativeSpace" presStyleCnt="0"/>
      <dgm:spPr/>
    </dgm:pt>
    <dgm:pt modelId="{2718C38B-C86C-4BF6-9272-BE1B94264E3D}" type="pres">
      <dgm:prSet presAssocID="{9CABEFD3-D0BE-4758-8063-23EB56AE9C5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B023404-983A-48B5-B7B3-FCA5E50D01DB}" type="presOf" srcId="{C0EA735A-3E79-4A11-B139-6E9B1883E4C2}" destId="{AAEDFF7C-529A-45D9-BD72-43003F1121A8}" srcOrd="0" destOrd="0" presId="urn:microsoft.com/office/officeart/2005/8/layout/list1"/>
    <dgm:cxn modelId="{213F3208-4CDD-4BE1-A818-7DEA829B9774}" type="presOf" srcId="{4012A3E3-6B98-42DE-8F53-D179BF94BB2A}" destId="{BA04EBA6-4778-4656-9DFC-7A000F2349C8}" srcOrd="0" destOrd="0" presId="urn:microsoft.com/office/officeart/2005/8/layout/list1"/>
    <dgm:cxn modelId="{8DB9F50C-E54F-4318-8CE2-50A72EE8E022}" type="presOf" srcId="{17F15C0F-F23F-4D00-B133-25B00AA358B3}" destId="{BBC00E04-A8B5-4DBB-9D38-9D0FF905A14D}" srcOrd="1" destOrd="0" presId="urn:microsoft.com/office/officeart/2005/8/layout/list1"/>
    <dgm:cxn modelId="{33869814-79A1-42D3-97D2-C43919BDC78F}" srcId="{E7FAB4EC-7666-4061-89E0-3420FC9F8265}" destId="{F1A06B39-B0D9-4336-8A4B-B1DAEE4F9727}" srcOrd="4" destOrd="0" parTransId="{3A4C689B-47A8-45A4-87A9-FE6F48417AF6}" sibTransId="{2A578F86-F3DC-4416-8BF0-B235942E79E4}"/>
    <dgm:cxn modelId="{28437B17-370E-4B1B-8031-B3808348A305}" srcId="{E7FAB4EC-7666-4061-89E0-3420FC9F8265}" destId="{17F15C0F-F23F-4D00-B133-25B00AA358B3}" srcOrd="3" destOrd="0" parTransId="{9F6BD4C8-85BD-4010-8D40-49229BBDA1BE}" sibTransId="{337065B5-D38D-471F-BDE8-45B8D110BE9C}"/>
    <dgm:cxn modelId="{3C9B231A-EBFA-4397-8CC6-01E5D274E396}" type="presOf" srcId="{F1A06B39-B0D9-4336-8A4B-B1DAEE4F9727}" destId="{BF64EB96-1F52-4699-ABD9-E346704AA904}" srcOrd="1" destOrd="0" presId="urn:microsoft.com/office/officeart/2005/8/layout/list1"/>
    <dgm:cxn modelId="{6AAD3E1D-8ACC-49A4-81D7-A972DF682F93}" type="presOf" srcId="{9CABEFD3-D0BE-4758-8063-23EB56AE9C5C}" destId="{499E18C3-9037-4C28-89AA-33B13936A1F1}" srcOrd="1" destOrd="0" presId="urn:microsoft.com/office/officeart/2005/8/layout/list1"/>
    <dgm:cxn modelId="{0907761D-F744-439E-8468-13A2B194A1B4}" srcId="{A8D6006A-EA14-47E0-9D72-8FF03F81701C}" destId="{9F2213D9-228E-49BF-AB2C-ADCD9B75BE3E}" srcOrd="0" destOrd="0" parTransId="{94B7D502-0E52-4301-AB4F-76C6AE7DF603}" sibTransId="{C5DCDFB3-36CD-415F-AB1F-B63E2FA1762F}"/>
    <dgm:cxn modelId="{6D9ECE1F-51F9-4F7D-93BE-2779A171BD42}" type="presOf" srcId="{6CC0C0BB-AC85-4288-808A-A2155FDA9F7D}" destId="{D092B35D-BC45-4A99-9D69-3B43B75141E6}" srcOrd="0" destOrd="0" presId="urn:microsoft.com/office/officeart/2005/8/layout/list1"/>
    <dgm:cxn modelId="{BC9DF62A-99E8-4C81-B9B7-FCA41EBD8066}" type="presOf" srcId="{6CC0C0BB-AC85-4288-808A-A2155FDA9F7D}" destId="{C73AA374-71AD-4D5D-92B1-CAF3DB733F67}" srcOrd="1" destOrd="0" presId="urn:microsoft.com/office/officeart/2005/8/layout/list1"/>
    <dgm:cxn modelId="{9FCFD43C-262E-441C-9875-557783CBD480}" type="presOf" srcId="{A8D6006A-EA14-47E0-9D72-8FF03F81701C}" destId="{41E69511-9821-40C5-8D8E-7CBEE071E723}" srcOrd="1" destOrd="0" presId="urn:microsoft.com/office/officeart/2005/8/layout/list1"/>
    <dgm:cxn modelId="{7C10CF3F-DD3A-4E24-B8F2-63E710AE5C62}" type="presOf" srcId="{ABE63686-88DE-45CD-90C0-CB0483E342AE}" destId="{C3675ACA-12FB-4A54-803C-20A658244C43}" srcOrd="0" destOrd="1" presId="urn:microsoft.com/office/officeart/2005/8/layout/list1"/>
    <dgm:cxn modelId="{93C7F05D-EDE5-45B5-A344-8E01CEF107A0}" srcId="{E7FAB4EC-7666-4061-89E0-3420FC9F8265}" destId="{A8D6006A-EA14-47E0-9D72-8FF03F81701C}" srcOrd="2" destOrd="0" parTransId="{5969FDA0-F2D5-4240-A215-7CBCFDC01BB8}" sibTransId="{13D4A31E-5C2F-4BAC-820C-26DF74F1BC91}"/>
    <dgm:cxn modelId="{2BA40061-E316-43AD-BD8B-7A56F21E1D52}" type="presOf" srcId="{E7FAB4EC-7666-4061-89E0-3420FC9F8265}" destId="{FD94C174-0F15-48D4-B02B-A402767F008D}" srcOrd="0" destOrd="0" presId="urn:microsoft.com/office/officeart/2005/8/layout/list1"/>
    <dgm:cxn modelId="{EEDB6743-660C-4F06-BC58-2DB01D806CC7}" type="presOf" srcId="{E40DC22A-4F0F-42EF-9D43-C2E27581DD23}" destId="{CA452576-FCB1-4EB3-B30E-AB507C945CC4}" srcOrd="0" destOrd="1" presId="urn:microsoft.com/office/officeart/2005/8/layout/list1"/>
    <dgm:cxn modelId="{6FE84C46-8FA6-4B04-9497-F5725A21F658}" srcId="{6CC0C0BB-AC85-4288-808A-A2155FDA9F7D}" destId="{ABE63686-88DE-45CD-90C0-CB0483E342AE}" srcOrd="1" destOrd="0" parTransId="{F7D56543-890E-4383-B2A9-35122C077C00}" sibTransId="{B7FA6B78-28F6-404D-9983-230484FA778A}"/>
    <dgm:cxn modelId="{B6F3CB69-C037-4D25-AD74-6A388C06D43C}" type="presOf" srcId="{17F15C0F-F23F-4D00-B133-25B00AA358B3}" destId="{D4E414B6-E97E-40DC-A27B-3617249DC3B7}" srcOrd="0" destOrd="0" presId="urn:microsoft.com/office/officeart/2005/8/layout/list1"/>
    <dgm:cxn modelId="{62103956-D054-467B-9586-23922EE9A3B4}" srcId="{A8D6006A-EA14-47E0-9D72-8FF03F81701C}" destId="{E40DC22A-4F0F-42EF-9D43-C2E27581DD23}" srcOrd="1" destOrd="0" parTransId="{33D0009F-C0BF-47D6-B9E1-94044B027E56}" sibTransId="{85164DDD-6163-460B-981F-0CDDCA9CDBAA}"/>
    <dgm:cxn modelId="{9ECCDB98-2CA5-42C0-8888-9AC4257A8AEA}" srcId="{6CC0C0BB-AC85-4288-808A-A2155FDA9F7D}" destId="{B06937FD-EFA2-4ADF-9C53-273F2362A585}" srcOrd="0" destOrd="0" parTransId="{B9400BC9-C738-48C3-BBF2-C3F158DF02D5}" sibTransId="{D141EBE1-5371-440E-A60E-61D418CC06D8}"/>
    <dgm:cxn modelId="{BFD22C99-086C-4F6B-B871-675010CE3DED}" type="presOf" srcId="{9CABEFD3-D0BE-4758-8063-23EB56AE9C5C}" destId="{D3CBD1F0-766C-4CB2-8277-3BCD15B12EA4}" srcOrd="0" destOrd="0" presId="urn:microsoft.com/office/officeart/2005/8/layout/list1"/>
    <dgm:cxn modelId="{345700BB-D299-413B-99D5-A1C58EE436D2}" srcId="{17F15C0F-F23F-4D00-B133-25B00AA358B3}" destId="{4012A3E3-6B98-42DE-8F53-D179BF94BB2A}" srcOrd="0" destOrd="0" parTransId="{D01E10F8-7E3B-4711-9744-D01C9A6B1CFD}" sibTransId="{18373D2D-516A-40BA-A255-6D063C8A156E}"/>
    <dgm:cxn modelId="{90EACCBD-AF6A-4810-B79E-F5D01CDB0F66}" srcId="{E7FAB4EC-7666-4061-89E0-3420FC9F8265}" destId="{C0EA735A-3E79-4A11-B139-6E9B1883E4C2}" srcOrd="0" destOrd="0" parTransId="{2CBB833D-911F-4191-A2C2-936B53E87EFB}" sibTransId="{692DCD94-5CE9-46E5-A44D-3DE6B64E6E49}"/>
    <dgm:cxn modelId="{F08576CD-B3F6-4BE0-B44B-961D7FBBE7CF}" type="presOf" srcId="{B06937FD-EFA2-4ADF-9C53-273F2362A585}" destId="{C3675ACA-12FB-4A54-803C-20A658244C43}" srcOrd="0" destOrd="0" presId="urn:microsoft.com/office/officeart/2005/8/layout/list1"/>
    <dgm:cxn modelId="{25A48CCF-BDC9-4DA3-AA5E-CDED3657E65D}" type="presOf" srcId="{F1A06B39-B0D9-4336-8A4B-B1DAEE4F9727}" destId="{3DA6C8C3-BBA2-49E0-AE38-5E1DE582B750}" srcOrd="0" destOrd="0" presId="urn:microsoft.com/office/officeart/2005/8/layout/list1"/>
    <dgm:cxn modelId="{E6144BD0-A00D-4976-9C17-13EA239BFD94}" type="presOf" srcId="{C0EA735A-3E79-4A11-B139-6E9B1883E4C2}" destId="{B8A40DDA-91B3-4366-BF67-82FAC70FB37D}" srcOrd="1" destOrd="0" presId="urn:microsoft.com/office/officeart/2005/8/layout/list1"/>
    <dgm:cxn modelId="{EA27B7D8-ADD5-4EA2-B30D-67D72C6AF34E}" type="presOf" srcId="{A8D6006A-EA14-47E0-9D72-8FF03F81701C}" destId="{E09A1B44-0C66-42BD-A980-A5117C403AE7}" srcOrd="0" destOrd="0" presId="urn:microsoft.com/office/officeart/2005/8/layout/list1"/>
    <dgm:cxn modelId="{C98B33DF-8339-4E22-83ED-12296DE0BFA7}" type="presOf" srcId="{9F2213D9-228E-49BF-AB2C-ADCD9B75BE3E}" destId="{CA452576-FCB1-4EB3-B30E-AB507C945CC4}" srcOrd="0" destOrd="0" presId="urn:microsoft.com/office/officeart/2005/8/layout/list1"/>
    <dgm:cxn modelId="{01DCB3E5-4786-48F2-BC5C-618A6C6A4AB8}" srcId="{E7FAB4EC-7666-4061-89E0-3420FC9F8265}" destId="{9CABEFD3-D0BE-4758-8063-23EB56AE9C5C}" srcOrd="5" destOrd="0" parTransId="{2BEDFC78-E67A-4797-8FA3-442690BF3D80}" sibTransId="{93077052-BF95-40AA-BDAE-60C50AA0F557}"/>
    <dgm:cxn modelId="{92561CF8-C2CD-45A0-B4CB-0582F2EA6282}" srcId="{E7FAB4EC-7666-4061-89E0-3420FC9F8265}" destId="{6CC0C0BB-AC85-4288-808A-A2155FDA9F7D}" srcOrd="1" destOrd="0" parTransId="{CC432756-E738-4671-AA20-765C22655C40}" sibTransId="{0F97E8ED-217A-4C4F-A01C-85CA3DC8A8C8}"/>
    <dgm:cxn modelId="{F4D06164-6B7A-4789-AA7A-8840D1D526A3}" type="presParOf" srcId="{FD94C174-0F15-48D4-B02B-A402767F008D}" destId="{302F499C-3108-49FB-8326-34CB67836C6B}" srcOrd="0" destOrd="0" presId="urn:microsoft.com/office/officeart/2005/8/layout/list1"/>
    <dgm:cxn modelId="{9E691C37-7EBF-4CB3-93E7-9AFCAB9249BA}" type="presParOf" srcId="{302F499C-3108-49FB-8326-34CB67836C6B}" destId="{AAEDFF7C-529A-45D9-BD72-43003F1121A8}" srcOrd="0" destOrd="0" presId="urn:microsoft.com/office/officeart/2005/8/layout/list1"/>
    <dgm:cxn modelId="{F61BA25F-CD0C-4288-A28F-BDE4B6AB801E}" type="presParOf" srcId="{302F499C-3108-49FB-8326-34CB67836C6B}" destId="{B8A40DDA-91B3-4366-BF67-82FAC70FB37D}" srcOrd="1" destOrd="0" presId="urn:microsoft.com/office/officeart/2005/8/layout/list1"/>
    <dgm:cxn modelId="{C8BDB01F-39C3-4425-AC8A-D651DE7E0208}" type="presParOf" srcId="{FD94C174-0F15-48D4-B02B-A402767F008D}" destId="{4BC51016-B851-4014-B4E6-FC5126516CFC}" srcOrd="1" destOrd="0" presId="urn:microsoft.com/office/officeart/2005/8/layout/list1"/>
    <dgm:cxn modelId="{90226EAC-2B84-46F9-AC78-0D8D4D52162C}" type="presParOf" srcId="{FD94C174-0F15-48D4-B02B-A402767F008D}" destId="{CB1D8D58-DB78-4FA9-871C-8D9700C2CC29}" srcOrd="2" destOrd="0" presId="urn:microsoft.com/office/officeart/2005/8/layout/list1"/>
    <dgm:cxn modelId="{9C8A2AC0-ECB3-4C36-A1B4-EE093228ED90}" type="presParOf" srcId="{FD94C174-0F15-48D4-B02B-A402767F008D}" destId="{D389336A-F4DE-42B8-B73A-ED9D403CC592}" srcOrd="3" destOrd="0" presId="urn:microsoft.com/office/officeart/2005/8/layout/list1"/>
    <dgm:cxn modelId="{FEFDF508-5644-4487-9D76-DF936F1F02D4}" type="presParOf" srcId="{FD94C174-0F15-48D4-B02B-A402767F008D}" destId="{E61E1F10-4B93-4705-8E4A-3E3DC9E7C22A}" srcOrd="4" destOrd="0" presId="urn:microsoft.com/office/officeart/2005/8/layout/list1"/>
    <dgm:cxn modelId="{B317EB48-29D7-4EBE-BD89-08D8BA70778B}" type="presParOf" srcId="{E61E1F10-4B93-4705-8E4A-3E3DC9E7C22A}" destId="{D092B35D-BC45-4A99-9D69-3B43B75141E6}" srcOrd="0" destOrd="0" presId="urn:microsoft.com/office/officeart/2005/8/layout/list1"/>
    <dgm:cxn modelId="{85C423D7-5891-4FB7-ACCF-CB03E3EFC43A}" type="presParOf" srcId="{E61E1F10-4B93-4705-8E4A-3E3DC9E7C22A}" destId="{C73AA374-71AD-4D5D-92B1-CAF3DB733F67}" srcOrd="1" destOrd="0" presId="urn:microsoft.com/office/officeart/2005/8/layout/list1"/>
    <dgm:cxn modelId="{E9B6841F-098B-4665-9D9D-0B3531816094}" type="presParOf" srcId="{FD94C174-0F15-48D4-B02B-A402767F008D}" destId="{28D574E1-7F13-4842-92B3-279FA434AB43}" srcOrd="5" destOrd="0" presId="urn:microsoft.com/office/officeart/2005/8/layout/list1"/>
    <dgm:cxn modelId="{2990F8E5-4259-4AB3-A619-69A108649059}" type="presParOf" srcId="{FD94C174-0F15-48D4-B02B-A402767F008D}" destId="{C3675ACA-12FB-4A54-803C-20A658244C43}" srcOrd="6" destOrd="0" presId="urn:microsoft.com/office/officeart/2005/8/layout/list1"/>
    <dgm:cxn modelId="{FA5F01F5-33AE-4B91-9F94-00A4EE0EA0EA}" type="presParOf" srcId="{FD94C174-0F15-48D4-B02B-A402767F008D}" destId="{876B1492-1E7D-49A5-BF9E-5A74502B80A7}" srcOrd="7" destOrd="0" presId="urn:microsoft.com/office/officeart/2005/8/layout/list1"/>
    <dgm:cxn modelId="{85FF5606-90FC-41A4-AE2D-52F172C8B2B4}" type="presParOf" srcId="{FD94C174-0F15-48D4-B02B-A402767F008D}" destId="{C1F3078A-B4F1-401E-80AE-792899A21A19}" srcOrd="8" destOrd="0" presId="urn:microsoft.com/office/officeart/2005/8/layout/list1"/>
    <dgm:cxn modelId="{E4DC01E2-870E-4CA2-BB25-5358BB56F2C0}" type="presParOf" srcId="{C1F3078A-B4F1-401E-80AE-792899A21A19}" destId="{E09A1B44-0C66-42BD-A980-A5117C403AE7}" srcOrd="0" destOrd="0" presId="urn:microsoft.com/office/officeart/2005/8/layout/list1"/>
    <dgm:cxn modelId="{CD0C07C3-E609-4C47-B2D4-D8EE41D63F33}" type="presParOf" srcId="{C1F3078A-B4F1-401E-80AE-792899A21A19}" destId="{41E69511-9821-40C5-8D8E-7CBEE071E723}" srcOrd="1" destOrd="0" presId="urn:microsoft.com/office/officeart/2005/8/layout/list1"/>
    <dgm:cxn modelId="{F0D81E5B-3C85-4596-9AEB-6AA9027DB535}" type="presParOf" srcId="{FD94C174-0F15-48D4-B02B-A402767F008D}" destId="{23F4838A-C83F-405A-A6F3-8588EE22FEA3}" srcOrd="9" destOrd="0" presId="urn:microsoft.com/office/officeart/2005/8/layout/list1"/>
    <dgm:cxn modelId="{56729C91-AECC-4648-AE01-300D83B4E2E3}" type="presParOf" srcId="{FD94C174-0F15-48D4-B02B-A402767F008D}" destId="{CA452576-FCB1-4EB3-B30E-AB507C945CC4}" srcOrd="10" destOrd="0" presId="urn:microsoft.com/office/officeart/2005/8/layout/list1"/>
    <dgm:cxn modelId="{A890DA1A-18BA-4D29-93AA-D53646BE04DF}" type="presParOf" srcId="{FD94C174-0F15-48D4-B02B-A402767F008D}" destId="{2BD20815-BC1B-4397-89EE-16A3F6121C5D}" srcOrd="11" destOrd="0" presId="urn:microsoft.com/office/officeart/2005/8/layout/list1"/>
    <dgm:cxn modelId="{6EF7DBA4-8630-4759-B30C-F429D7B3BC1F}" type="presParOf" srcId="{FD94C174-0F15-48D4-B02B-A402767F008D}" destId="{6161E54B-E556-4CC5-8EA9-5ADD88DC5C5F}" srcOrd="12" destOrd="0" presId="urn:microsoft.com/office/officeart/2005/8/layout/list1"/>
    <dgm:cxn modelId="{266D3997-1531-4220-9074-B5CB2E0D5A2F}" type="presParOf" srcId="{6161E54B-E556-4CC5-8EA9-5ADD88DC5C5F}" destId="{D4E414B6-E97E-40DC-A27B-3617249DC3B7}" srcOrd="0" destOrd="0" presId="urn:microsoft.com/office/officeart/2005/8/layout/list1"/>
    <dgm:cxn modelId="{108E376B-AF4F-4A8A-91FF-1C02ACE6A361}" type="presParOf" srcId="{6161E54B-E556-4CC5-8EA9-5ADD88DC5C5F}" destId="{BBC00E04-A8B5-4DBB-9D38-9D0FF905A14D}" srcOrd="1" destOrd="0" presId="urn:microsoft.com/office/officeart/2005/8/layout/list1"/>
    <dgm:cxn modelId="{4C78A0CE-C756-47BE-BCD8-5C829268184E}" type="presParOf" srcId="{FD94C174-0F15-48D4-B02B-A402767F008D}" destId="{FAC89EAD-7609-4A83-A60D-94F1EF2E763F}" srcOrd="13" destOrd="0" presId="urn:microsoft.com/office/officeart/2005/8/layout/list1"/>
    <dgm:cxn modelId="{B6956DF8-E6FE-48E1-A915-24758C03C680}" type="presParOf" srcId="{FD94C174-0F15-48D4-B02B-A402767F008D}" destId="{BA04EBA6-4778-4656-9DFC-7A000F2349C8}" srcOrd="14" destOrd="0" presId="urn:microsoft.com/office/officeart/2005/8/layout/list1"/>
    <dgm:cxn modelId="{44FD8C37-1F41-4795-B9CD-E036776A6CD0}" type="presParOf" srcId="{FD94C174-0F15-48D4-B02B-A402767F008D}" destId="{7028144A-BF9D-4236-BCC9-66DF0A2E066D}" srcOrd="15" destOrd="0" presId="urn:microsoft.com/office/officeart/2005/8/layout/list1"/>
    <dgm:cxn modelId="{83329D19-86FF-4216-8EE4-0BF386A0C43C}" type="presParOf" srcId="{FD94C174-0F15-48D4-B02B-A402767F008D}" destId="{CD0BFE73-E5D6-41A0-A1CD-870A2E313EE5}" srcOrd="16" destOrd="0" presId="urn:microsoft.com/office/officeart/2005/8/layout/list1"/>
    <dgm:cxn modelId="{6ED8DA86-CCEF-416B-8A7B-2964173E0625}" type="presParOf" srcId="{CD0BFE73-E5D6-41A0-A1CD-870A2E313EE5}" destId="{3DA6C8C3-BBA2-49E0-AE38-5E1DE582B750}" srcOrd="0" destOrd="0" presId="urn:microsoft.com/office/officeart/2005/8/layout/list1"/>
    <dgm:cxn modelId="{C50747B5-BF3A-47D4-AF8B-0F65ABA6FE00}" type="presParOf" srcId="{CD0BFE73-E5D6-41A0-A1CD-870A2E313EE5}" destId="{BF64EB96-1F52-4699-ABD9-E346704AA904}" srcOrd="1" destOrd="0" presId="urn:microsoft.com/office/officeart/2005/8/layout/list1"/>
    <dgm:cxn modelId="{10CE0144-C040-4237-9B6A-837332260EC1}" type="presParOf" srcId="{FD94C174-0F15-48D4-B02B-A402767F008D}" destId="{9E239FC0-83F0-401D-93D2-8C03A7D592A4}" srcOrd="17" destOrd="0" presId="urn:microsoft.com/office/officeart/2005/8/layout/list1"/>
    <dgm:cxn modelId="{5A647283-0759-4D95-8DE5-FD279162B162}" type="presParOf" srcId="{FD94C174-0F15-48D4-B02B-A402767F008D}" destId="{53AD2391-F7D7-4338-A0B3-413DE2C4B6D8}" srcOrd="18" destOrd="0" presId="urn:microsoft.com/office/officeart/2005/8/layout/list1"/>
    <dgm:cxn modelId="{C4028624-D29D-48CC-9C80-3E9E265FF128}" type="presParOf" srcId="{FD94C174-0F15-48D4-B02B-A402767F008D}" destId="{B3A4CF0E-8A8D-4066-9BA8-A1BF36F36E60}" srcOrd="19" destOrd="0" presId="urn:microsoft.com/office/officeart/2005/8/layout/list1"/>
    <dgm:cxn modelId="{0C8486AB-F715-4387-9807-1D13D9F51D70}" type="presParOf" srcId="{FD94C174-0F15-48D4-B02B-A402767F008D}" destId="{C8222EB5-F3FC-4AE5-A711-FDD929059098}" srcOrd="20" destOrd="0" presId="urn:microsoft.com/office/officeart/2005/8/layout/list1"/>
    <dgm:cxn modelId="{6E3F7D9D-3892-4DC5-9EE9-F03CF9C98A84}" type="presParOf" srcId="{C8222EB5-F3FC-4AE5-A711-FDD929059098}" destId="{D3CBD1F0-766C-4CB2-8277-3BCD15B12EA4}" srcOrd="0" destOrd="0" presId="urn:microsoft.com/office/officeart/2005/8/layout/list1"/>
    <dgm:cxn modelId="{4A3D3546-AE7C-45F9-B6FE-AE0F5295D2B8}" type="presParOf" srcId="{C8222EB5-F3FC-4AE5-A711-FDD929059098}" destId="{499E18C3-9037-4C28-89AA-33B13936A1F1}" srcOrd="1" destOrd="0" presId="urn:microsoft.com/office/officeart/2005/8/layout/list1"/>
    <dgm:cxn modelId="{00E3C0EB-4927-4AB9-9BB1-C0B2150D10AB}" type="presParOf" srcId="{FD94C174-0F15-48D4-B02B-A402767F008D}" destId="{1AC350FE-F1C2-48A0-8F1C-DD7708036691}" srcOrd="21" destOrd="0" presId="urn:microsoft.com/office/officeart/2005/8/layout/list1"/>
    <dgm:cxn modelId="{51A7B45C-6907-4524-A3A0-A9F88ECB1004}" type="presParOf" srcId="{FD94C174-0F15-48D4-B02B-A402767F008D}" destId="{2718C38B-C86C-4BF6-9272-BE1B94264E3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2D61AE-5CB0-455C-AF5B-F71E75DC12A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5ADBB2D-1B5F-47FC-85C6-3CE13BA57B83}">
      <dgm:prSet/>
      <dgm:spPr/>
      <dgm:t>
        <a:bodyPr/>
        <a:lstStyle/>
        <a:p>
          <a:r>
            <a:rPr lang="en-US"/>
            <a:t>DNA Replication – semiconservative</a:t>
          </a:r>
        </a:p>
      </dgm:t>
    </dgm:pt>
    <dgm:pt modelId="{678BECF6-7A14-4F6B-ADC3-F2836F6E45EF}" type="parTrans" cxnId="{55A99057-F662-47FE-B991-764BB10696B3}">
      <dgm:prSet/>
      <dgm:spPr/>
      <dgm:t>
        <a:bodyPr/>
        <a:lstStyle/>
        <a:p>
          <a:endParaRPr lang="en-US"/>
        </a:p>
      </dgm:t>
    </dgm:pt>
    <dgm:pt modelId="{68974BF4-2719-4832-8967-CB18251DC657}" type="sibTrans" cxnId="{55A99057-F662-47FE-B991-764BB10696B3}">
      <dgm:prSet/>
      <dgm:spPr/>
      <dgm:t>
        <a:bodyPr/>
        <a:lstStyle/>
        <a:p>
          <a:endParaRPr lang="en-US"/>
        </a:p>
      </dgm:t>
    </dgm:pt>
    <dgm:pt modelId="{BDFA34C8-6108-4B3B-97B7-1EE8F81E0B85}">
      <dgm:prSet/>
      <dgm:spPr/>
      <dgm:t>
        <a:bodyPr/>
        <a:lstStyle/>
        <a:p>
          <a:r>
            <a:rPr lang="en-US"/>
            <a:t>Initiation</a:t>
          </a:r>
        </a:p>
      </dgm:t>
    </dgm:pt>
    <dgm:pt modelId="{5408588F-5EA6-4E1D-B613-879A975246B7}" type="parTrans" cxnId="{BCFA8223-6C5E-4434-83D5-FAA6FD0AE056}">
      <dgm:prSet/>
      <dgm:spPr/>
      <dgm:t>
        <a:bodyPr/>
        <a:lstStyle/>
        <a:p>
          <a:endParaRPr lang="en-US"/>
        </a:p>
      </dgm:t>
    </dgm:pt>
    <dgm:pt modelId="{C36E799A-98EA-4B52-9FE4-95B479B444A9}" type="sibTrans" cxnId="{BCFA8223-6C5E-4434-83D5-FAA6FD0AE056}">
      <dgm:prSet/>
      <dgm:spPr/>
      <dgm:t>
        <a:bodyPr/>
        <a:lstStyle/>
        <a:p>
          <a:endParaRPr lang="en-US"/>
        </a:p>
      </dgm:t>
    </dgm:pt>
    <dgm:pt modelId="{139ECD8F-724A-4653-A6D0-86F3A34B435B}">
      <dgm:prSet/>
      <dgm:spPr/>
      <dgm:t>
        <a:bodyPr/>
        <a:lstStyle/>
        <a:p>
          <a:r>
            <a:rPr lang="en-US"/>
            <a:t>Starts at the origin</a:t>
          </a:r>
        </a:p>
      </dgm:t>
    </dgm:pt>
    <dgm:pt modelId="{D02AEBD8-1872-4517-A5EB-9087826857A2}" type="parTrans" cxnId="{D6444F5B-0303-4C35-84C2-809E7CEEABD7}">
      <dgm:prSet/>
      <dgm:spPr/>
      <dgm:t>
        <a:bodyPr/>
        <a:lstStyle/>
        <a:p>
          <a:endParaRPr lang="en-US"/>
        </a:p>
      </dgm:t>
    </dgm:pt>
    <dgm:pt modelId="{C8DC9B9E-A2A7-4E5B-A578-CD9EA96EB9DE}" type="sibTrans" cxnId="{D6444F5B-0303-4C35-84C2-809E7CEEABD7}">
      <dgm:prSet/>
      <dgm:spPr/>
      <dgm:t>
        <a:bodyPr/>
        <a:lstStyle/>
        <a:p>
          <a:endParaRPr lang="en-US"/>
        </a:p>
      </dgm:t>
    </dgm:pt>
    <dgm:pt modelId="{C9F96864-8789-440D-976D-E66E8F985AE2}">
      <dgm:prSet/>
      <dgm:spPr/>
      <dgm:t>
        <a:bodyPr/>
        <a:lstStyle/>
        <a:p>
          <a:r>
            <a:rPr lang="en-US"/>
            <a:t>Helicase unwinds the DNA</a:t>
          </a:r>
        </a:p>
      </dgm:t>
    </dgm:pt>
    <dgm:pt modelId="{0608D1C5-BDB7-450A-9582-20EA1832A26D}" type="parTrans" cxnId="{4B2A3F9C-0FA9-4C6D-AAFB-C5BD43EB7C60}">
      <dgm:prSet/>
      <dgm:spPr/>
      <dgm:t>
        <a:bodyPr/>
        <a:lstStyle/>
        <a:p>
          <a:endParaRPr lang="en-US"/>
        </a:p>
      </dgm:t>
    </dgm:pt>
    <dgm:pt modelId="{CA561F23-5003-4445-BEDA-E47975EB0544}" type="sibTrans" cxnId="{4B2A3F9C-0FA9-4C6D-AAFB-C5BD43EB7C60}">
      <dgm:prSet/>
      <dgm:spPr/>
      <dgm:t>
        <a:bodyPr/>
        <a:lstStyle/>
        <a:p>
          <a:endParaRPr lang="en-US"/>
        </a:p>
      </dgm:t>
    </dgm:pt>
    <dgm:pt modelId="{1044E88E-2B60-475F-BA80-01703C074C18}">
      <dgm:prSet/>
      <dgm:spPr/>
      <dgm:t>
        <a:bodyPr/>
        <a:lstStyle/>
        <a:p>
          <a:r>
            <a:rPr lang="en-US"/>
            <a:t>Creates a replication fork or ‘bubble’</a:t>
          </a:r>
        </a:p>
      </dgm:t>
    </dgm:pt>
    <dgm:pt modelId="{523ACB46-C357-4C71-A631-337B08677244}" type="parTrans" cxnId="{0785395E-D900-4895-9495-D9D2FFAC3B9F}">
      <dgm:prSet/>
      <dgm:spPr/>
      <dgm:t>
        <a:bodyPr/>
        <a:lstStyle/>
        <a:p>
          <a:endParaRPr lang="en-US"/>
        </a:p>
      </dgm:t>
    </dgm:pt>
    <dgm:pt modelId="{A54B6989-6626-4B52-AD18-CBA2C8E72DE2}" type="sibTrans" cxnId="{0785395E-D900-4895-9495-D9D2FFAC3B9F}">
      <dgm:prSet/>
      <dgm:spPr/>
      <dgm:t>
        <a:bodyPr/>
        <a:lstStyle/>
        <a:p>
          <a:endParaRPr lang="en-US"/>
        </a:p>
      </dgm:t>
    </dgm:pt>
    <dgm:pt modelId="{83051903-FA13-4FB1-B90A-11ACE964F6ED}">
      <dgm:prSet/>
      <dgm:spPr/>
      <dgm:t>
        <a:bodyPr/>
        <a:lstStyle/>
        <a:p>
          <a:r>
            <a:rPr lang="en-US"/>
            <a:t>Elongation</a:t>
          </a:r>
        </a:p>
      </dgm:t>
    </dgm:pt>
    <dgm:pt modelId="{752637B5-DDD5-42CB-B904-9F0055A97EB7}" type="parTrans" cxnId="{9D574114-6F3A-4653-8375-051E08121F9C}">
      <dgm:prSet/>
      <dgm:spPr/>
      <dgm:t>
        <a:bodyPr/>
        <a:lstStyle/>
        <a:p>
          <a:endParaRPr lang="en-US"/>
        </a:p>
      </dgm:t>
    </dgm:pt>
    <dgm:pt modelId="{8CBD036A-1016-4C2A-B269-3CD6E862B617}" type="sibTrans" cxnId="{9D574114-6F3A-4653-8375-051E08121F9C}">
      <dgm:prSet/>
      <dgm:spPr/>
      <dgm:t>
        <a:bodyPr/>
        <a:lstStyle/>
        <a:p>
          <a:endParaRPr lang="en-US"/>
        </a:p>
      </dgm:t>
    </dgm:pt>
    <dgm:pt modelId="{08FC6C43-F539-448E-8343-2ADE532156A1}">
      <dgm:prSet/>
      <dgm:spPr/>
      <dgm:t>
        <a:bodyPr/>
        <a:lstStyle/>
        <a:p>
          <a:r>
            <a:rPr lang="en-US"/>
            <a:t>DNA polymerase begins to add nucleotides</a:t>
          </a:r>
        </a:p>
      </dgm:t>
    </dgm:pt>
    <dgm:pt modelId="{17B96FAE-F87A-4DF1-928A-8E2E8077538D}" type="parTrans" cxnId="{BDB825CD-D5CA-4191-8274-5E557D18A00A}">
      <dgm:prSet/>
      <dgm:spPr/>
      <dgm:t>
        <a:bodyPr/>
        <a:lstStyle/>
        <a:p>
          <a:endParaRPr lang="en-US"/>
        </a:p>
      </dgm:t>
    </dgm:pt>
    <dgm:pt modelId="{20168A1F-AEE0-4A1B-9508-7CB44DE662B1}" type="sibTrans" cxnId="{BDB825CD-D5CA-4191-8274-5E557D18A00A}">
      <dgm:prSet/>
      <dgm:spPr/>
      <dgm:t>
        <a:bodyPr/>
        <a:lstStyle/>
        <a:p>
          <a:endParaRPr lang="en-US"/>
        </a:p>
      </dgm:t>
    </dgm:pt>
    <dgm:pt modelId="{75A7E70C-409B-4BC5-85C6-CCE8179AE359}">
      <dgm:prSet/>
      <dgm:spPr/>
      <dgm:t>
        <a:bodyPr/>
        <a:lstStyle/>
        <a:p>
          <a:r>
            <a:rPr lang="en-US"/>
            <a:t>Occurs in the 5’-3’ direction</a:t>
          </a:r>
        </a:p>
      </dgm:t>
    </dgm:pt>
    <dgm:pt modelId="{195A63E7-02C0-48D3-9BBA-E5729AFDDDAE}" type="parTrans" cxnId="{9B69E0FD-473D-4B59-BBDB-5222D91D3539}">
      <dgm:prSet/>
      <dgm:spPr/>
      <dgm:t>
        <a:bodyPr/>
        <a:lstStyle/>
        <a:p>
          <a:endParaRPr lang="en-US"/>
        </a:p>
      </dgm:t>
    </dgm:pt>
    <dgm:pt modelId="{C4D3122C-CE59-4C10-AD1C-8E971F91D8FA}" type="sibTrans" cxnId="{9B69E0FD-473D-4B59-BBDB-5222D91D3539}">
      <dgm:prSet/>
      <dgm:spPr/>
      <dgm:t>
        <a:bodyPr/>
        <a:lstStyle/>
        <a:p>
          <a:endParaRPr lang="en-US"/>
        </a:p>
      </dgm:t>
    </dgm:pt>
    <dgm:pt modelId="{FF7D2EF0-144E-40C4-BE3D-A7C787CE45A5}">
      <dgm:prSet/>
      <dgm:spPr/>
      <dgm:t>
        <a:bodyPr/>
        <a:lstStyle/>
        <a:p>
          <a:r>
            <a:rPr lang="en-US"/>
            <a:t>Creates a leading and lagging strand</a:t>
          </a:r>
        </a:p>
      </dgm:t>
    </dgm:pt>
    <dgm:pt modelId="{84B70FE2-8F25-490C-98B6-A334A22B6D2C}" type="parTrans" cxnId="{CF7D1864-9DCA-421F-92B7-0D0D0E350666}">
      <dgm:prSet/>
      <dgm:spPr/>
      <dgm:t>
        <a:bodyPr/>
        <a:lstStyle/>
        <a:p>
          <a:endParaRPr lang="en-US"/>
        </a:p>
      </dgm:t>
    </dgm:pt>
    <dgm:pt modelId="{4424A0A0-6492-4362-8AA2-99298D94BBBD}" type="sibTrans" cxnId="{CF7D1864-9DCA-421F-92B7-0D0D0E350666}">
      <dgm:prSet/>
      <dgm:spPr/>
      <dgm:t>
        <a:bodyPr/>
        <a:lstStyle/>
        <a:p>
          <a:endParaRPr lang="en-US"/>
        </a:p>
      </dgm:t>
    </dgm:pt>
    <dgm:pt modelId="{EBAC3A36-DEF7-41F8-8AA1-86DE9A55F88B}">
      <dgm:prSet/>
      <dgm:spPr/>
      <dgm:t>
        <a:bodyPr/>
        <a:lstStyle/>
        <a:p>
          <a:r>
            <a:rPr lang="en-US"/>
            <a:t>Elongation is helped with a primer</a:t>
          </a:r>
        </a:p>
      </dgm:t>
    </dgm:pt>
    <dgm:pt modelId="{C96BB443-32FE-429C-93E2-3AE95B82FBA3}" type="parTrans" cxnId="{FF5D8263-B5B8-496B-9668-1F72179E291A}">
      <dgm:prSet/>
      <dgm:spPr/>
      <dgm:t>
        <a:bodyPr/>
        <a:lstStyle/>
        <a:p>
          <a:endParaRPr lang="en-US"/>
        </a:p>
      </dgm:t>
    </dgm:pt>
    <dgm:pt modelId="{50ACF9E8-097B-455A-BEEC-7BB27F7FE623}" type="sibTrans" cxnId="{FF5D8263-B5B8-496B-9668-1F72179E291A}">
      <dgm:prSet/>
      <dgm:spPr/>
      <dgm:t>
        <a:bodyPr/>
        <a:lstStyle/>
        <a:p>
          <a:endParaRPr lang="en-US"/>
        </a:p>
      </dgm:t>
    </dgm:pt>
    <dgm:pt modelId="{3A5E28E3-3D8F-4B1C-8F63-1ED7F8645699}">
      <dgm:prSet/>
      <dgm:spPr/>
      <dgm:t>
        <a:bodyPr/>
        <a:lstStyle/>
        <a:p>
          <a:r>
            <a:rPr lang="en-US"/>
            <a:t>Okazaki fragments result on the lagging strand</a:t>
          </a:r>
        </a:p>
      </dgm:t>
    </dgm:pt>
    <dgm:pt modelId="{50090885-2AD4-438E-95B0-9846A403E707}" type="parTrans" cxnId="{DB5F133A-6415-45FC-AE59-DE5F74420481}">
      <dgm:prSet/>
      <dgm:spPr/>
      <dgm:t>
        <a:bodyPr/>
        <a:lstStyle/>
        <a:p>
          <a:endParaRPr lang="en-US"/>
        </a:p>
      </dgm:t>
    </dgm:pt>
    <dgm:pt modelId="{DAF568A2-BD54-4C3C-8030-0E774D165D00}" type="sibTrans" cxnId="{DB5F133A-6415-45FC-AE59-DE5F74420481}">
      <dgm:prSet/>
      <dgm:spPr/>
      <dgm:t>
        <a:bodyPr/>
        <a:lstStyle/>
        <a:p>
          <a:endParaRPr lang="en-US"/>
        </a:p>
      </dgm:t>
    </dgm:pt>
    <dgm:pt modelId="{4118F872-7A89-4F76-8A8E-509BBC178EE7}">
      <dgm:prSet/>
      <dgm:spPr/>
      <dgm:t>
        <a:bodyPr/>
        <a:lstStyle/>
        <a:p>
          <a:r>
            <a:rPr lang="en-US"/>
            <a:t>Sealed together with ligase</a:t>
          </a:r>
        </a:p>
      </dgm:t>
    </dgm:pt>
    <dgm:pt modelId="{63F867A8-E46A-4596-8BA1-318D3E343F65}" type="parTrans" cxnId="{C3A6E8D6-F243-4DFF-A5B1-3538089F96DB}">
      <dgm:prSet/>
      <dgm:spPr/>
      <dgm:t>
        <a:bodyPr/>
        <a:lstStyle/>
        <a:p>
          <a:endParaRPr lang="en-US"/>
        </a:p>
      </dgm:t>
    </dgm:pt>
    <dgm:pt modelId="{8AC5DE35-C3F6-4AF8-87B7-58C20C1279C4}" type="sibTrans" cxnId="{C3A6E8D6-F243-4DFF-A5B1-3538089F96DB}">
      <dgm:prSet/>
      <dgm:spPr/>
      <dgm:t>
        <a:bodyPr/>
        <a:lstStyle/>
        <a:p>
          <a:endParaRPr lang="en-US"/>
        </a:p>
      </dgm:t>
    </dgm:pt>
    <dgm:pt modelId="{8499883E-24A1-44B9-A8D4-CAF94FBEB810}">
      <dgm:prSet/>
      <dgm:spPr/>
      <dgm:t>
        <a:bodyPr/>
        <a:lstStyle/>
        <a:p>
          <a:r>
            <a:rPr lang="en-US"/>
            <a:t>Termination</a:t>
          </a:r>
        </a:p>
      </dgm:t>
    </dgm:pt>
    <dgm:pt modelId="{2018181D-D3FF-40AA-A305-78641254ACFB}" type="parTrans" cxnId="{DA369B54-421D-42C9-B8A2-68825BA443A5}">
      <dgm:prSet/>
      <dgm:spPr/>
      <dgm:t>
        <a:bodyPr/>
        <a:lstStyle/>
        <a:p>
          <a:endParaRPr lang="en-US"/>
        </a:p>
      </dgm:t>
    </dgm:pt>
    <dgm:pt modelId="{E8A3CC6E-0A08-44C0-8B3D-0E3FC721BD93}" type="sibTrans" cxnId="{DA369B54-421D-42C9-B8A2-68825BA443A5}">
      <dgm:prSet/>
      <dgm:spPr/>
      <dgm:t>
        <a:bodyPr/>
        <a:lstStyle/>
        <a:p>
          <a:endParaRPr lang="en-US"/>
        </a:p>
      </dgm:t>
    </dgm:pt>
    <dgm:pt modelId="{C66D5C6E-AE54-4AA6-BFF0-86099008FD10}" type="pres">
      <dgm:prSet presAssocID="{402D61AE-5CB0-455C-AF5B-F71E75DC12A7}" presName="linear" presStyleCnt="0">
        <dgm:presLayoutVars>
          <dgm:dir/>
          <dgm:animLvl val="lvl"/>
          <dgm:resizeHandles val="exact"/>
        </dgm:presLayoutVars>
      </dgm:prSet>
      <dgm:spPr/>
    </dgm:pt>
    <dgm:pt modelId="{1A2743DF-0AA0-4D41-91BB-D7D0170FD5D0}" type="pres">
      <dgm:prSet presAssocID="{25ADBB2D-1B5F-47FC-85C6-3CE13BA57B83}" presName="parentLin" presStyleCnt="0"/>
      <dgm:spPr/>
    </dgm:pt>
    <dgm:pt modelId="{3A596CDE-A989-4FDE-AD33-AA4E393A7F46}" type="pres">
      <dgm:prSet presAssocID="{25ADBB2D-1B5F-47FC-85C6-3CE13BA57B83}" presName="parentLeftMargin" presStyleLbl="node1" presStyleIdx="0" presStyleCnt="4"/>
      <dgm:spPr/>
    </dgm:pt>
    <dgm:pt modelId="{9DB3510A-05CC-4F97-AFB4-EC81848CEF0B}" type="pres">
      <dgm:prSet presAssocID="{25ADBB2D-1B5F-47FC-85C6-3CE13BA57B8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DC33D9B-D7EA-40F5-9CDB-18E1BAD3DCDD}" type="pres">
      <dgm:prSet presAssocID="{25ADBB2D-1B5F-47FC-85C6-3CE13BA57B83}" presName="negativeSpace" presStyleCnt="0"/>
      <dgm:spPr/>
    </dgm:pt>
    <dgm:pt modelId="{AEE35CE3-915F-40A7-9AAD-007801D56431}" type="pres">
      <dgm:prSet presAssocID="{25ADBB2D-1B5F-47FC-85C6-3CE13BA57B83}" presName="childText" presStyleLbl="conFgAcc1" presStyleIdx="0" presStyleCnt="4">
        <dgm:presLayoutVars>
          <dgm:bulletEnabled val="1"/>
        </dgm:presLayoutVars>
      </dgm:prSet>
      <dgm:spPr/>
    </dgm:pt>
    <dgm:pt modelId="{B1EDF588-075C-4084-940C-15DCF21C5C43}" type="pres">
      <dgm:prSet presAssocID="{68974BF4-2719-4832-8967-CB18251DC657}" presName="spaceBetweenRectangles" presStyleCnt="0"/>
      <dgm:spPr/>
    </dgm:pt>
    <dgm:pt modelId="{19EA5086-8535-4618-8483-54EB2A4BDB84}" type="pres">
      <dgm:prSet presAssocID="{BDFA34C8-6108-4B3B-97B7-1EE8F81E0B85}" presName="parentLin" presStyleCnt="0"/>
      <dgm:spPr/>
    </dgm:pt>
    <dgm:pt modelId="{E5EED495-D0EE-40F8-93B8-E299343FF04A}" type="pres">
      <dgm:prSet presAssocID="{BDFA34C8-6108-4B3B-97B7-1EE8F81E0B85}" presName="parentLeftMargin" presStyleLbl="node1" presStyleIdx="0" presStyleCnt="4"/>
      <dgm:spPr/>
    </dgm:pt>
    <dgm:pt modelId="{AF998FA4-4A64-4149-B378-E7675E9EE6DB}" type="pres">
      <dgm:prSet presAssocID="{BDFA34C8-6108-4B3B-97B7-1EE8F81E0B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6CDE4D-8E3F-4CDF-A550-B57840ADDCF5}" type="pres">
      <dgm:prSet presAssocID="{BDFA34C8-6108-4B3B-97B7-1EE8F81E0B85}" presName="negativeSpace" presStyleCnt="0"/>
      <dgm:spPr/>
    </dgm:pt>
    <dgm:pt modelId="{20417240-42A0-4D3B-810B-21D2CE2451A0}" type="pres">
      <dgm:prSet presAssocID="{BDFA34C8-6108-4B3B-97B7-1EE8F81E0B85}" presName="childText" presStyleLbl="conFgAcc1" presStyleIdx="1" presStyleCnt="4">
        <dgm:presLayoutVars>
          <dgm:bulletEnabled val="1"/>
        </dgm:presLayoutVars>
      </dgm:prSet>
      <dgm:spPr/>
    </dgm:pt>
    <dgm:pt modelId="{7BDC52BA-494D-46D8-8639-05D9573A65F5}" type="pres">
      <dgm:prSet presAssocID="{C36E799A-98EA-4B52-9FE4-95B479B444A9}" presName="spaceBetweenRectangles" presStyleCnt="0"/>
      <dgm:spPr/>
    </dgm:pt>
    <dgm:pt modelId="{2376F428-4AA6-46D6-AEA2-50BFC063AC02}" type="pres">
      <dgm:prSet presAssocID="{83051903-FA13-4FB1-B90A-11ACE964F6ED}" presName="parentLin" presStyleCnt="0"/>
      <dgm:spPr/>
    </dgm:pt>
    <dgm:pt modelId="{A76098B4-52A4-4FE4-8140-7005F27713B4}" type="pres">
      <dgm:prSet presAssocID="{83051903-FA13-4FB1-B90A-11ACE964F6ED}" presName="parentLeftMargin" presStyleLbl="node1" presStyleIdx="1" presStyleCnt="4"/>
      <dgm:spPr/>
    </dgm:pt>
    <dgm:pt modelId="{C3D77407-33C6-4435-9847-5AA907364F6C}" type="pres">
      <dgm:prSet presAssocID="{83051903-FA13-4FB1-B90A-11ACE964F6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F3CFCB-54AC-43AD-998F-A2AB229FF97C}" type="pres">
      <dgm:prSet presAssocID="{83051903-FA13-4FB1-B90A-11ACE964F6ED}" presName="negativeSpace" presStyleCnt="0"/>
      <dgm:spPr/>
    </dgm:pt>
    <dgm:pt modelId="{A113AD0B-F29C-4175-B785-47B89A829210}" type="pres">
      <dgm:prSet presAssocID="{83051903-FA13-4FB1-B90A-11ACE964F6ED}" presName="childText" presStyleLbl="conFgAcc1" presStyleIdx="2" presStyleCnt="4">
        <dgm:presLayoutVars>
          <dgm:bulletEnabled val="1"/>
        </dgm:presLayoutVars>
      </dgm:prSet>
      <dgm:spPr/>
    </dgm:pt>
    <dgm:pt modelId="{7AEE4E09-A99D-4669-9945-38C207BBA27D}" type="pres">
      <dgm:prSet presAssocID="{8CBD036A-1016-4C2A-B269-3CD6E862B617}" presName="spaceBetweenRectangles" presStyleCnt="0"/>
      <dgm:spPr/>
    </dgm:pt>
    <dgm:pt modelId="{C3E465DB-6005-49BA-8762-59F48DB9382A}" type="pres">
      <dgm:prSet presAssocID="{8499883E-24A1-44B9-A8D4-CAF94FBEB810}" presName="parentLin" presStyleCnt="0"/>
      <dgm:spPr/>
    </dgm:pt>
    <dgm:pt modelId="{48D0DA21-3A4A-43AD-AAE0-D7ED7F08106E}" type="pres">
      <dgm:prSet presAssocID="{8499883E-24A1-44B9-A8D4-CAF94FBEB810}" presName="parentLeftMargin" presStyleLbl="node1" presStyleIdx="2" presStyleCnt="4"/>
      <dgm:spPr/>
    </dgm:pt>
    <dgm:pt modelId="{54314341-C9E7-4331-9119-C4A856E1BE99}" type="pres">
      <dgm:prSet presAssocID="{8499883E-24A1-44B9-A8D4-CAF94FBEB81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84C9C43-F435-49D5-BF15-71D1E932F9F2}" type="pres">
      <dgm:prSet presAssocID="{8499883E-24A1-44B9-A8D4-CAF94FBEB810}" presName="negativeSpace" presStyleCnt="0"/>
      <dgm:spPr/>
    </dgm:pt>
    <dgm:pt modelId="{E1EEE753-9575-4146-B008-6774B667F740}" type="pres">
      <dgm:prSet presAssocID="{8499883E-24A1-44B9-A8D4-CAF94FBEB81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2140A00-4A6A-4529-8873-56D6955305C3}" type="presOf" srcId="{BDFA34C8-6108-4B3B-97B7-1EE8F81E0B85}" destId="{AF998FA4-4A64-4149-B378-E7675E9EE6DB}" srcOrd="1" destOrd="0" presId="urn:microsoft.com/office/officeart/2005/8/layout/list1"/>
    <dgm:cxn modelId="{9D574114-6F3A-4653-8375-051E08121F9C}" srcId="{402D61AE-5CB0-455C-AF5B-F71E75DC12A7}" destId="{83051903-FA13-4FB1-B90A-11ACE964F6ED}" srcOrd="2" destOrd="0" parTransId="{752637B5-DDD5-42CB-B904-9F0055A97EB7}" sibTransId="{8CBD036A-1016-4C2A-B269-3CD6E862B617}"/>
    <dgm:cxn modelId="{6DD89917-7BEF-4336-BEE5-7F0C8666039C}" type="presOf" srcId="{BDFA34C8-6108-4B3B-97B7-1EE8F81E0B85}" destId="{E5EED495-D0EE-40F8-93B8-E299343FF04A}" srcOrd="0" destOrd="0" presId="urn:microsoft.com/office/officeart/2005/8/layout/list1"/>
    <dgm:cxn modelId="{38A0C620-7193-44C8-B086-9669ED523DA7}" type="presOf" srcId="{FF7D2EF0-144E-40C4-BE3D-A7C787CE45A5}" destId="{A113AD0B-F29C-4175-B785-47B89A829210}" srcOrd="0" destOrd="2" presId="urn:microsoft.com/office/officeart/2005/8/layout/list1"/>
    <dgm:cxn modelId="{BCFA8223-6C5E-4434-83D5-FAA6FD0AE056}" srcId="{402D61AE-5CB0-455C-AF5B-F71E75DC12A7}" destId="{BDFA34C8-6108-4B3B-97B7-1EE8F81E0B85}" srcOrd="1" destOrd="0" parTransId="{5408588F-5EA6-4E1D-B613-879A975246B7}" sibTransId="{C36E799A-98EA-4B52-9FE4-95B479B444A9}"/>
    <dgm:cxn modelId="{1F349A2D-C582-4F00-8739-BF95AFF312B4}" type="presOf" srcId="{3A5E28E3-3D8F-4B1C-8F63-1ED7F8645699}" destId="{A113AD0B-F29C-4175-B785-47B89A829210}" srcOrd="0" destOrd="4" presId="urn:microsoft.com/office/officeart/2005/8/layout/list1"/>
    <dgm:cxn modelId="{DB5F133A-6415-45FC-AE59-DE5F74420481}" srcId="{83051903-FA13-4FB1-B90A-11ACE964F6ED}" destId="{3A5E28E3-3D8F-4B1C-8F63-1ED7F8645699}" srcOrd="4" destOrd="0" parTransId="{50090885-2AD4-438E-95B0-9846A403E707}" sibTransId="{DAF568A2-BD54-4C3C-8030-0E774D165D00}"/>
    <dgm:cxn modelId="{D6444F5B-0303-4C35-84C2-809E7CEEABD7}" srcId="{BDFA34C8-6108-4B3B-97B7-1EE8F81E0B85}" destId="{139ECD8F-724A-4653-A6D0-86F3A34B435B}" srcOrd="0" destOrd="0" parTransId="{D02AEBD8-1872-4517-A5EB-9087826857A2}" sibTransId="{C8DC9B9E-A2A7-4E5B-A578-CD9EA96EB9DE}"/>
    <dgm:cxn modelId="{0785395E-D900-4895-9495-D9D2FFAC3B9F}" srcId="{BDFA34C8-6108-4B3B-97B7-1EE8F81E0B85}" destId="{1044E88E-2B60-475F-BA80-01703C074C18}" srcOrd="2" destOrd="0" parTransId="{523ACB46-C357-4C71-A631-337B08677244}" sibTransId="{A54B6989-6626-4B52-AD18-CBA2C8E72DE2}"/>
    <dgm:cxn modelId="{98C7BC5F-FEEE-447B-9BA8-C7B3A0F47ADC}" type="presOf" srcId="{75A7E70C-409B-4BC5-85C6-CCE8179AE359}" destId="{A113AD0B-F29C-4175-B785-47B89A829210}" srcOrd="0" destOrd="1" presId="urn:microsoft.com/office/officeart/2005/8/layout/list1"/>
    <dgm:cxn modelId="{FF5D8263-B5B8-496B-9668-1F72179E291A}" srcId="{83051903-FA13-4FB1-B90A-11ACE964F6ED}" destId="{EBAC3A36-DEF7-41F8-8AA1-86DE9A55F88B}" srcOrd="3" destOrd="0" parTransId="{C96BB443-32FE-429C-93E2-3AE95B82FBA3}" sibTransId="{50ACF9E8-097B-455A-BEEC-7BB27F7FE623}"/>
    <dgm:cxn modelId="{CF7D1864-9DCA-421F-92B7-0D0D0E350666}" srcId="{83051903-FA13-4FB1-B90A-11ACE964F6ED}" destId="{FF7D2EF0-144E-40C4-BE3D-A7C787CE45A5}" srcOrd="2" destOrd="0" parTransId="{84B70FE2-8F25-490C-98B6-A334A22B6D2C}" sibTransId="{4424A0A0-6492-4362-8AA2-99298D94BBBD}"/>
    <dgm:cxn modelId="{E11BB869-6EC3-4A54-8626-3ED70041614C}" type="presOf" srcId="{25ADBB2D-1B5F-47FC-85C6-3CE13BA57B83}" destId="{3A596CDE-A989-4FDE-AD33-AA4E393A7F46}" srcOrd="0" destOrd="0" presId="urn:microsoft.com/office/officeart/2005/8/layout/list1"/>
    <dgm:cxn modelId="{DA369B54-421D-42C9-B8A2-68825BA443A5}" srcId="{402D61AE-5CB0-455C-AF5B-F71E75DC12A7}" destId="{8499883E-24A1-44B9-A8D4-CAF94FBEB810}" srcOrd="3" destOrd="0" parTransId="{2018181D-D3FF-40AA-A305-78641254ACFB}" sibTransId="{E8A3CC6E-0A08-44C0-8B3D-0E3FC721BD93}"/>
    <dgm:cxn modelId="{55A99057-F662-47FE-B991-764BB10696B3}" srcId="{402D61AE-5CB0-455C-AF5B-F71E75DC12A7}" destId="{25ADBB2D-1B5F-47FC-85C6-3CE13BA57B83}" srcOrd="0" destOrd="0" parTransId="{678BECF6-7A14-4F6B-ADC3-F2836F6E45EF}" sibTransId="{68974BF4-2719-4832-8967-CB18251DC657}"/>
    <dgm:cxn modelId="{FFBA0C89-2FBE-40FD-A792-6273D2186ECD}" type="presOf" srcId="{83051903-FA13-4FB1-B90A-11ACE964F6ED}" destId="{C3D77407-33C6-4435-9847-5AA907364F6C}" srcOrd="1" destOrd="0" presId="urn:microsoft.com/office/officeart/2005/8/layout/list1"/>
    <dgm:cxn modelId="{0EF6B88D-CDD3-4456-B73F-49D5816DAF3B}" type="presOf" srcId="{402D61AE-5CB0-455C-AF5B-F71E75DC12A7}" destId="{C66D5C6E-AE54-4AA6-BFF0-86099008FD10}" srcOrd="0" destOrd="0" presId="urn:microsoft.com/office/officeart/2005/8/layout/list1"/>
    <dgm:cxn modelId="{D2027093-9FA2-4242-AB8B-9B2B13A99C43}" type="presOf" srcId="{08FC6C43-F539-448E-8343-2ADE532156A1}" destId="{A113AD0B-F29C-4175-B785-47B89A829210}" srcOrd="0" destOrd="0" presId="urn:microsoft.com/office/officeart/2005/8/layout/list1"/>
    <dgm:cxn modelId="{81FD0695-4837-4A73-B8B2-89FABE0840D2}" type="presOf" srcId="{25ADBB2D-1B5F-47FC-85C6-3CE13BA57B83}" destId="{9DB3510A-05CC-4F97-AFB4-EC81848CEF0B}" srcOrd="1" destOrd="0" presId="urn:microsoft.com/office/officeart/2005/8/layout/list1"/>
    <dgm:cxn modelId="{4B2A3F9C-0FA9-4C6D-AAFB-C5BD43EB7C60}" srcId="{BDFA34C8-6108-4B3B-97B7-1EE8F81E0B85}" destId="{C9F96864-8789-440D-976D-E66E8F985AE2}" srcOrd="1" destOrd="0" parTransId="{0608D1C5-BDB7-450A-9582-20EA1832A26D}" sibTransId="{CA561F23-5003-4445-BEDA-E47975EB0544}"/>
    <dgm:cxn modelId="{5ADBE5A9-23D2-454A-BB82-AA4BFFD7B57A}" type="presOf" srcId="{C9F96864-8789-440D-976D-E66E8F985AE2}" destId="{20417240-42A0-4D3B-810B-21D2CE2451A0}" srcOrd="0" destOrd="1" presId="urn:microsoft.com/office/officeart/2005/8/layout/list1"/>
    <dgm:cxn modelId="{B4335FBE-246F-44C4-9494-6005D009CDC4}" type="presOf" srcId="{EBAC3A36-DEF7-41F8-8AA1-86DE9A55F88B}" destId="{A113AD0B-F29C-4175-B785-47B89A829210}" srcOrd="0" destOrd="3" presId="urn:microsoft.com/office/officeart/2005/8/layout/list1"/>
    <dgm:cxn modelId="{BDB825CD-D5CA-4191-8274-5E557D18A00A}" srcId="{83051903-FA13-4FB1-B90A-11ACE964F6ED}" destId="{08FC6C43-F539-448E-8343-2ADE532156A1}" srcOrd="0" destOrd="0" parTransId="{17B96FAE-F87A-4DF1-928A-8E2E8077538D}" sibTransId="{20168A1F-AEE0-4A1B-9508-7CB44DE662B1}"/>
    <dgm:cxn modelId="{C3A6E8D6-F243-4DFF-A5B1-3538089F96DB}" srcId="{83051903-FA13-4FB1-B90A-11ACE964F6ED}" destId="{4118F872-7A89-4F76-8A8E-509BBC178EE7}" srcOrd="5" destOrd="0" parTransId="{63F867A8-E46A-4596-8BA1-318D3E343F65}" sibTransId="{8AC5DE35-C3F6-4AF8-87B7-58C20C1279C4}"/>
    <dgm:cxn modelId="{744679E0-1711-4D45-8379-5F7D2A17F9B8}" type="presOf" srcId="{139ECD8F-724A-4653-A6D0-86F3A34B435B}" destId="{20417240-42A0-4D3B-810B-21D2CE2451A0}" srcOrd="0" destOrd="0" presId="urn:microsoft.com/office/officeart/2005/8/layout/list1"/>
    <dgm:cxn modelId="{80EB97E0-7EC9-4703-9D93-F07342A031A1}" type="presOf" srcId="{8499883E-24A1-44B9-A8D4-CAF94FBEB810}" destId="{48D0DA21-3A4A-43AD-AAE0-D7ED7F08106E}" srcOrd="0" destOrd="0" presId="urn:microsoft.com/office/officeart/2005/8/layout/list1"/>
    <dgm:cxn modelId="{01068BE7-B675-4868-9D96-E984961EE8FC}" type="presOf" srcId="{4118F872-7A89-4F76-8A8E-509BBC178EE7}" destId="{A113AD0B-F29C-4175-B785-47B89A829210}" srcOrd="0" destOrd="5" presId="urn:microsoft.com/office/officeart/2005/8/layout/list1"/>
    <dgm:cxn modelId="{2C67D8EA-EEF7-4E3F-8ED6-68D4EC4BB4DF}" type="presOf" srcId="{1044E88E-2B60-475F-BA80-01703C074C18}" destId="{20417240-42A0-4D3B-810B-21D2CE2451A0}" srcOrd="0" destOrd="2" presId="urn:microsoft.com/office/officeart/2005/8/layout/list1"/>
    <dgm:cxn modelId="{167D7FF5-F5FC-4C1D-B96A-77CEB6FC0618}" type="presOf" srcId="{83051903-FA13-4FB1-B90A-11ACE964F6ED}" destId="{A76098B4-52A4-4FE4-8140-7005F27713B4}" srcOrd="0" destOrd="0" presId="urn:microsoft.com/office/officeart/2005/8/layout/list1"/>
    <dgm:cxn modelId="{9B69E0FD-473D-4B59-BBDB-5222D91D3539}" srcId="{83051903-FA13-4FB1-B90A-11ACE964F6ED}" destId="{75A7E70C-409B-4BC5-85C6-CCE8179AE359}" srcOrd="1" destOrd="0" parTransId="{195A63E7-02C0-48D3-9BBA-E5729AFDDDAE}" sibTransId="{C4D3122C-CE59-4C10-AD1C-8E971F91D8FA}"/>
    <dgm:cxn modelId="{3A336EFF-9F86-4DE8-B237-2112B74458C4}" type="presOf" srcId="{8499883E-24A1-44B9-A8D4-CAF94FBEB810}" destId="{54314341-C9E7-4331-9119-C4A856E1BE99}" srcOrd="1" destOrd="0" presId="urn:microsoft.com/office/officeart/2005/8/layout/list1"/>
    <dgm:cxn modelId="{8774DAF5-5B8E-4AD8-9938-CCD6E676EABD}" type="presParOf" srcId="{C66D5C6E-AE54-4AA6-BFF0-86099008FD10}" destId="{1A2743DF-0AA0-4D41-91BB-D7D0170FD5D0}" srcOrd="0" destOrd="0" presId="urn:microsoft.com/office/officeart/2005/8/layout/list1"/>
    <dgm:cxn modelId="{7F50AC93-A888-41CF-B52B-1944D54F5C54}" type="presParOf" srcId="{1A2743DF-0AA0-4D41-91BB-D7D0170FD5D0}" destId="{3A596CDE-A989-4FDE-AD33-AA4E393A7F46}" srcOrd="0" destOrd="0" presId="urn:microsoft.com/office/officeart/2005/8/layout/list1"/>
    <dgm:cxn modelId="{39EB0601-A0D3-42B5-92DF-56B57C2B59A7}" type="presParOf" srcId="{1A2743DF-0AA0-4D41-91BB-D7D0170FD5D0}" destId="{9DB3510A-05CC-4F97-AFB4-EC81848CEF0B}" srcOrd="1" destOrd="0" presId="urn:microsoft.com/office/officeart/2005/8/layout/list1"/>
    <dgm:cxn modelId="{D02C2EAB-63C7-42B3-8F21-5D228645F511}" type="presParOf" srcId="{C66D5C6E-AE54-4AA6-BFF0-86099008FD10}" destId="{9DC33D9B-D7EA-40F5-9CDB-18E1BAD3DCDD}" srcOrd="1" destOrd="0" presId="urn:microsoft.com/office/officeart/2005/8/layout/list1"/>
    <dgm:cxn modelId="{AAEFC2A7-37F3-4DD6-AF0D-89A953ADFFE4}" type="presParOf" srcId="{C66D5C6E-AE54-4AA6-BFF0-86099008FD10}" destId="{AEE35CE3-915F-40A7-9AAD-007801D56431}" srcOrd="2" destOrd="0" presId="urn:microsoft.com/office/officeart/2005/8/layout/list1"/>
    <dgm:cxn modelId="{50EFE276-11F7-4263-8CA4-CA57A018B568}" type="presParOf" srcId="{C66D5C6E-AE54-4AA6-BFF0-86099008FD10}" destId="{B1EDF588-075C-4084-940C-15DCF21C5C43}" srcOrd="3" destOrd="0" presId="urn:microsoft.com/office/officeart/2005/8/layout/list1"/>
    <dgm:cxn modelId="{27254446-F525-4760-96CB-53ACD187DEFA}" type="presParOf" srcId="{C66D5C6E-AE54-4AA6-BFF0-86099008FD10}" destId="{19EA5086-8535-4618-8483-54EB2A4BDB84}" srcOrd="4" destOrd="0" presId="urn:microsoft.com/office/officeart/2005/8/layout/list1"/>
    <dgm:cxn modelId="{3EA04FCA-5C45-4C57-8FAA-CB4227B390C1}" type="presParOf" srcId="{19EA5086-8535-4618-8483-54EB2A4BDB84}" destId="{E5EED495-D0EE-40F8-93B8-E299343FF04A}" srcOrd="0" destOrd="0" presId="urn:microsoft.com/office/officeart/2005/8/layout/list1"/>
    <dgm:cxn modelId="{6A49CDEB-0396-4411-8FFC-2C2253C35C99}" type="presParOf" srcId="{19EA5086-8535-4618-8483-54EB2A4BDB84}" destId="{AF998FA4-4A64-4149-B378-E7675E9EE6DB}" srcOrd="1" destOrd="0" presId="urn:microsoft.com/office/officeart/2005/8/layout/list1"/>
    <dgm:cxn modelId="{A2B5F23D-7462-4051-9EDF-2775D90BF0F6}" type="presParOf" srcId="{C66D5C6E-AE54-4AA6-BFF0-86099008FD10}" destId="{FE6CDE4D-8E3F-4CDF-A550-B57840ADDCF5}" srcOrd="5" destOrd="0" presId="urn:microsoft.com/office/officeart/2005/8/layout/list1"/>
    <dgm:cxn modelId="{1DE3286E-709A-49D3-9437-1A7E12E346AC}" type="presParOf" srcId="{C66D5C6E-AE54-4AA6-BFF0-86099008FD10}" destId="{20417240-42A0-4D3B-810B-21D2CE2451A0}" srcOrd="6" destOrd="0" presId="urn:microsoft.com/office/officeart/2005/8/layout/list1"/>
    <dgm:cxn modelId="{0B4B3356-3660-4957-BCC4-B22D0C7D8BBC}" type="presParOf" srcId="{C66D5C6E-AE54-4AA6-BFF0-86099008FD10}" destId="{7BDC52BA-494D-46D8-8639-05D9573A65F5}" srcOrd="7" destOrd="0" presId="urn:microsoft.com/office/officeart/2005/8/layout/list1"/>
    <dgm:cxn modelId="{5E1DBBBA-2C46-4A56-8828-6707DC091D84}" type="presParOf" srcId="{C66D5C6E-AE54-4AA6-BFF0-86099008FD10}" destId="{2376F428-4AA6-46D6-AEA2-50BFC063AC02}" srcOrd="8" destOrd="0" presId="urn:microsoft.com/office/officeart/2005/8/layout/list1"/>
    <dgm:cxn modelId="{A90388A9-3B2E-4F6A-BEBD-70BC392DC8DE}" type="presParOf" srcId="{2376F428-4AA6-46D6-AEA2-50BFC063AC02}" destId="{A76098B4-52A4-4FE4-8140-7005F27713B4}" srcOrd="0" destOrd="0" presId="urn:microsoft.com/office/officeart/2005/8/layout/list1"/>
    <dgm:cxn modelId="{3373AD42-B638-4E77-8847-736198689C95}" type="presParOf" srcId="{2376F428-4AA6-46D6-AEA2-50BFC063AC02}" destId="{C3D77407-33C6-4435-9847-5AA907364F6C}" srcOrd="1" destOrd="0" presId="urn:microsoft.com/office/officeart/2005/8/layout/list1"/>
    <dgm:cxn modelId="{7D36A9F3-C237-4840-BB01-516B8147E9AB}" type="presParOf" srcId="{C66D5C6E-AE54-4AA6-BFF0-86099008FD10}" destId="{4EF3CFCB-54AC-43AD-998F-A2AB229FF97C}" srcOrd="9" destOrd="0" presId="urn:microsoft.com/office/officeart/2005/8/layout/list1"/>
    <dgm:cxn modelId="{E978C14B-C772-4664-AB6D-7D2CA021E297}" type="presParOf" srcId="{C66D5C6E-AE54-4AA6-BFF0-86099008FD10}" destId="{A113AD0B-F29C-4175-B785-47B89A829210}" srcOrd="10" destOrd="0" presId="urn:microsoft.com/office/officeart/2005/8/layout/list1"/>
    <dgm:cxn modelId="{951184BA-ACDF-4B9B-A45C-9622542808D6}" type="presParOf" srcId="{C66D5C6E-AE54-4AA6-BFF0-86099008FD10}" destId="{7AEE4E09-A99D-4669-9945-38C207BBA27D}" srcOrd="11" destOrd="0" presId="urn:microsoft.com/office/officeart/2005/8/layout/list1"/>
    <dgm:cxn modelId="{94B2B3A2-2A6D-4E14-AA95-F63D8377440F}" type="presParOf" srcId="{C66D5C6E-AE54-4AA6-BFF0-86099008FD10}" destId="{C3E465DB-6005-49BA-8762-59F48DB9382A}" srcOrd="12" destOrd="0" presId="urn:microsoft.com/office/officeart/2005/8/layout/list1"/>
    <dgm:cxn modelId="{2FC6C39E-E3CB-483A-A45D-DB077F496971}" type="presParOf" srcId="{C3E465DB-6005-49BA-8762-59F48DB9382A}" destId="{48D0DA21-3A4A-43AD-AAE0-D7ED7F08106E}" srcOrd="0" destOrd="0" presId="urn:microsoft.com/office/officeart/2005/8/layout/list1"/>
    <dgm:cxn modelId="{919B0763-10DA-4136-85CE-3D87586EEEC2}" type="presParOf" srcId="{C3E465DB-6005-49BA-8762-59F48DB9382A}" destId="{54314341-C9E7-4331-9119-C4A856E1BE99}" srcOrd="1" destOrd="0" presId="urn:microsoft.com/office/officeart/2005/8/layout/list1"/>
    <dgm:cxn modelId="{C15DA837-CE45-43E5-97FF-ADC6C1228A61}" type="presParOf" srcId="{C66D5C6E-AE54-4AA6-BFF0-86099008FD10}" destId="{184C9C43-F435-49D5-BF15-71D1E932F9F2}" srcOrd="13" destOrd="0" presId="urn:microsoft.com/office/officeart/2005/8/layout/list1"/>
    <dgm:cxn modelId="{510625C6-6B76-4589-9F91-0C25637E8049}" type="presParOf" srcId="{C66D5C6E-AE54-4AA6-BFF0-86099008FD10}" destId="{E1EEE753-9575-4146-B008-6774B667F7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62D5DEF-7E04-414C-86B7-D2BF5A2019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60BAF1C-C7FA-44A2-841C-C684F8B188B0}">
      <dgm:prSet/>
      <dgm:spPr/>
      <dgm:t>
        <a:bodyPr/>
        <a:lstStyle/>
        <a:p>
          <a:r>
            <a:rPr lang="en-US"/>
            <a:t>What is a DNA Microarray?</a:t>
          </a:r>
        </a:p>
      </dgm:t>
    </dgm:pt>
    <dgm:pt modelId="{7A207E5A-BC98-4094-974C-9D97AE98E7AB}" type="parTrans" cxnId="{80B78837-F1DC-45EA-83F5-BF95A5F870F3}">
      <dgm:prSet/>
      <dgm:spPr/>
      <dgm:t>
        <a:bodyPr/>
        <a:lstStyle/>
        <a:p>
          <a:endParaRPr lang="en-US"/>
        </a:p>
      </dgm:t>
    </dgm:pt>
    <dgm:pt modelId="{809D4A44-5E2B-485A-9BE5-F3021886A82B}" type="sibTrans" cxnId="{80B78837-F1DC-45EA-83F5-BF95A5F870F3}">
      <dgm:prSet/>
      <dgm:spPr/>
      <dgm:t>
        <a:bodyPr/>
        <a:lstStyle/>
        <a:p>
          <a:endParaRPr lang="en-US"/>
        </a:p>
      </dgm:t>
    </dgm:pt>
    <dgm:pt modelId="{C1E77A94-EE02-4F3F-B6CD-5E2A82BC67E2}">
      <dgm:prSet/>
      <dgm:spPr/>
      <dgm:t>
        <a:bodyPr/>
        <a:lstStyle/>
        <a:p>
          <a:r>
            <a:rPr lang="en-US"/>
            <a:t>A chip that contains thousands of cells. Each cell contains a nucleic acid sequence that can bind with one of the mRNA transcribed during gene expression.</a:t>
          </a:r>
        </a:p>
      </dgm:t>
    </dgm:pt>
    <dgm:pt modelId="{F410B49E-AD86-46A0-81C1-EF69F242E637}" type="parTrans" cxnId="{3C5D9C47-7973-47AE-B581-3778E7117197}">
      <dgm:prSet/>
      <dgm:spPr/>
      <dgm:t>
        <a:bodyPr/>
        <a:lstStyle/>
        <a:p>
          <a:endParaRPr lang="en-US"/>
        </a:p>
      </dgm:t>
    </dgm:pt>
    <dgm:pt modelId="{64D33147-6CBC-4FF7-AF5E-03C9C4C26FCD}" type="sibTrans" cxnId="{3C5D9C47-7973-47AE-B581-3778E7117197}">
      <dgm:prSet/>
      <dgm:spPr/>
      <dgm:t>
        <a:bodyPr/>
        <a:lstStyle/>
        <a:p>
          <a:endParaRPr lang="en-US"/>
        </a:p>
      </dgm:t>
    </dgm:pt>
    <dgm:pt modelId="{5B6EFC6C-1FC4-4AFE-9FB1-B852593ED009}">
      <dgm:prSet/>
      <dgm:spPr/>
      <dgm:t>
        <a:bodyPr/>
        <a:lstStyle/>
        <a:p>
          <a:r>
            <a:rPr lang="en-US"/>
            <a:t>Scientists use </a:t>
          </a:r>
          <a:r>
            <a:rPr lang="en-US" b="1"/>
            <a:t>DNA microarrays</a:t>
          </a:r>
          <a:r>
            <a:rPr lang="en-US"/>
            <a:t> to measure the expression levels of large numbers of genes simultaneously or to genotype multiple regions of a genome.</a:t>
          </a:r>
        </a:p>
      </dgm:t>
    </dgm:pt>
    <dgm:pt modelId="{583F0203-00B3-40B5-A3A3-5685C02969AD}" type="parTrans" cxnId="{71F57A49-1AB0-46AF-84A1-7C0230D238A5}">
      <dgm:prSet/>
      <dgm:spPr/>
      <dgm:t>
        <a:bodyPr/>
        <a:lstStyle/>
        <a:p>
          <a:endParaRPr lang="en-US"/>
        </a:p>
      </dgm:t>
    </dgm:pt>
    <dgm:pt modelId="{08DC619D-EB66-4041-AAA6-93CB72E88375}" type="sibTrans" cxnId="{71F57A49-1AB0-46AF-84A1-7C0230D238A5}">
      <dgm:prSet/>
      <dgm:spPr/>
      <dgm:t>
        <a:bodyPr/>
        <a:lstStyle/>
        <a:p>
          <a:endParaRPr lang="en-US"/>
        </a:p>
      </dgm:t>
    </dgm:pt>
    <dgm:pt modelId="{2BA15758-5269-4D62-A568-D2284884C1AE}">
      <dgm:prSet/>
      <dgm:spPr/>
      <dgm:t>
        <a:bodyPr/>
        <a:lstStyle/>
        <a:p>
          <a:r>
            <a:rPr lang="en-US"/>
            <a:t>Once DNA is added to the microarray, it will be scanned and a specific pattern will emerge, allowing us to see what genes are contained within the genome we are studying.</a:t>
          </a:r>
        </a:p>
      </dgm:t>
    </dgm:pt>
    <dgm:pt modelId="{48C3E20D-CD3F-4A4A-881E-45C30C90E825}" type="parTrans" cxnId="{D756BFDD-7377-457C-9404-E477A7B40901}">
      <dgm:prSet/>
      <dgm:spPr/>
      <dgm:t>
        <a:bodyPr/>
        <a:lstStyle/>
        <a:p>
          <a:endParaRPr lang="en-US"/>
        </a:p>
      </dgm:t>
    </dgm:pt>
    <dgm:pt modelId="{1C05CFD8-C4DD-472A-AA44-30F9FC7C1FDC}" type="sibTrans" cxnId="{D756BFDD-7377-457C-9404-E477A7B40901}">
      <dgm:prSet/>
      <dgm:spPr/>
      <dgm:t>
        <a:bodyPr/>
        <a:lstStyle/>
        <a:p>
          <a:endParaRPr lang="en-US"/>
        </a:p>
      </dgm:t>
    </dgm:pt>
    <dgm:pt modelId="{91A47F1D-DE86-4EBC-8076-03B67CDF08ED}" type="pres">
      <dgm:prSet presAssocID="{362D5DEF-7E04-414C-86B7-D2BF5A201972}" presName="linear" presStyleCnt="0">
        <dgm:presLayoutVars>
          <dgm:animLvl val="lvl"/>
          <dgm:resizeHandles val="exact"/>
        </dgm:presLayoutVars>
      </dgm:prSet>
      <dgm:spPr/>
    </dgm:pt>
    <dgm:pt modelId="{676C9114-1215-47CF-A043-5F50ADE43565}" type="pres">
      <dgm:prSet presAssocID="{660BAF1C-C7FA-44A2-841C-C684F8B188B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16CCABC-E8CB-4896-8CD1-1C60209F570C}" type="pres">
      <dgm:prSet presAssocID="{660BAF1C-C7FA-44A2-841C-C684F8B188B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71CC11F-462F-4D87-9ADF-5A159B07A502}" type="presOf" srcId="{2BA15758-5269-4D62-A568-D2284884C1AE}" destId="{F16CCABC-E8CB-4896-8CD1-1C60209F570C}" srcOrd="0" destOrd="2" presId="urn:microsoft.com/office/officeart/2005/8/layout/vList2"/>
    <dgm:cxn modelId="{36B67431-E960-4C70-A683-29FE311CF000}" type="presOf" srcId="{362D5DEF-7E04-414C-86B7-D2BF5A201972}" destId="{91A47F1D-DE86-4EBC-8076-03B67CDF08ED}" srcOrd="0" destOrd="0" presId="urn:microsoft.com/office/officeart/2005/8/layout/vList2"/>
    <dgm:cxn modelId="{80B78837-F1DC-45EA-83F5-BF95A5F870F3}" srcId="{362D5DEF-7E04-414C-86B7-D2BF5A201972}" destId="{660BAF1C-C7FA-44A2-841C-C684F8B188B0}" srcOrd="0" destOrd="0" parTransId="{7A207E5A-BC98-4094-974C-9D97AE98E7AB}" sibTransId="{809D4A44-5E2B-485A-9BE5-F3021886A82B}"/>
    <dgm:cxn modelId="{3C5D9C47-7973-47AE-B581-3778E7117197}" srcId="{660BAF1C-C7FA-44A2-841C-C684F8B188B0}" destId="{C1E77A94-EE02-4F3F-B6CD-5E2A82BC67E2}" srcOrd="0" destOrd="0" parTransId="{F410B49E-AD86-46A0-81C1-EF69F242E637}" sibTransId="{64D33147-6CBC-4FF7-AF5E-03C9C4C26FCD}"/>
    <dgm:cxn modelId="{71F57A49-1AB0-46AF-84A1-7C0230D238A5}" srcId="{660BAF1C-C7FA-44A2-841C-C684F8B188B0}" destId="{5B6EFC6C-1FC4-4AFE-9FB1-B852593ED009}" srcOrd="1" destOrd="0" parTransId="{583F0203-00B3-40B5-A3A3-5685C02969AD}" sibTransId="{08DC619D-EB66-4041-AAA6-93CB72E88375}"/>
    <dgm:cxn modelId="{2910D750-F826-4C59-9517-680CDD324C10}" type="presOf" srcId="{C1E77A94-EE02-4F3F-B6CD-5E2A82BC67E2}" destId="{F16CCABC-E8CB-4896-8CD1-1C60209F570C}" srcOrd="0" destOrd="0" presId="urn:microsoft.com/office/officeart/2005/8/layout/vList2"/>
    <dgm:cxn modelId="{AEF6B4A7-21D7-4A81-805E-8C0751940B58}" type="presOf" srcId="{660BAF1C-C7FA-44A2-841C-C684F8B188B0}" destId="{676C9114-1215-47CF-A043-5F50ADE43565}" srcOrd="0" destOrd="0" presId="urn:microsoft.com/office/officeart/2005/8/layout/vList2"/>
    <dgm:cxn modelId="{DFD1C6B1-3A06-42B6-AF2E-6E4AEA77F471}" type="presOf" srcId="{5B6EFC6C-1FC4-4AFE-9FB1-B852593ED009}" destId="{F16CCABC-E8CB-4896-8CD1-1C60209F570C}" srcOrd="0" destOrd="1" presId="urn:microsoft.com/office/officeart/2005/8/layout/vList2"/>
    <dgm:cxn modelId="{D756BFDD-7377-457C-9404-E477A7B40901}" srcId="{660BAF1C-C7FA-44A2-841C-C684F8B188B0}" destId="{2BA15758-5269-4D62-A568-D2284884C1AE}" srcOrd="2" destOrd="0" parTransId="{48C3E20D-CD3F-4A4A-881E-45C30C90E825}" sibTransId="{1C05CFD8-C4DD-472A-AA44-30F9FC7C1FDC}"/>
    <dgm:cxn modelId="{57342319-0E1D-4945-9A9E-FAFC653DC17F}" type="presParOf" srcId="{91A47F1D-DE86-4EBC-8076-03B67CDF08ED}" destId="{676C9114-1215-47CF-A043-5F50ADE43565}" srcOrd="0" destOrd="0" presId="urn:microsoft.com/office/officeart/2005/8/layout/vList2"/>
    <dgm:cxn modelId="{11C1F271-1586-44A5-B247-C6A099518A8E}" type="presParOf" srcId="{91A47F1D-DE86-4EBC-8076-03B67CDF08ED}" destId="{F16CCABC-E8CB-4896-8CD1-1C60209F57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6B5B5E3-1B0B-471D-B239-D7545C4535C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46E1DE-0F87-4DA9-B80B-92E7EE3000B2}">
      <dgm:prSet/>
      <dgm:spPr/>
      <dgm:t>
        <a:bodyPr/>
        <a:lstStyle/>
        <a:p>
          <a:r>
            <a:rPr lang="en-US"/>
            <a:t>Diagnosis and Treatment of Genetic Disorders</a:t>
          </a:r>
        </a:p>
      </dgm:t>
    </dgm:pt>
    <dgm:pt modelId="{763D12BC-51B1-434B-B393-1C4B8FC83B0D}" type="parTrans" cxnId="{7C2A1401-9CCE-413F-9765-00D8D54D24D1}">
      <dgm:prSet/>
      <dgm:spPr/>
      <dgm:t>
        <a:bodyPr/>
        <a:lstStyle/>
        <a:p>
          <a:endParaRPr lang="en-US"/>
        </a:p>
      </dgm:t>
    </dgm:pt>
    <dgm:pt modelId="{EE265C23-B562-478C-AA81-B1958444A8E9}" type="sibTrans" cxnId="{7C2A1401-9CCE-413F-9765-00D8D54D24D1}">
      <dgm:prSet/>
      <dgm:spPr/>
      <dgm:t>
        <a:bodyPr/>
        <a:lstStyle/>
        <a:p>
          <a:endParaRPr lang="en-US"/>
        </a:p>
      </dgm:t>
    </dgm:pt>
    <dgm:pt modelId="{F6471BBD-E5B6-4C20-94DE-AD3347912183}">
      <dgm:prSet/>
      <dgm:spPr/>
      <dgm:t>
        <a:bodyPr/>
        <a:lstStyle/>
        <a:p>
          <a:r>
            <a:rPr lang="en-US"/>
            <a:t>Amniocentesis</a:t>
          </a:r>
        </a:p>
      </dgm:t>
    </dgm:pt>
    <dgm:pt modelId="{FF131380-633D-4A12-95B7-4C7C3D54DEDF}" type="parTrans" cxnId="{990BF97D-090B-4D2C-9027-5E28D9E5E2D5}">
      <dgm:prSet/>
      <dgm:spPr/>
      <dgm:t>
        <a:bodyPr/>
        <a:lstStyle/>
        <a:p>
          <a:endParaRPr lang="en-US"/>
        </a:p>
      </dgm:t>
    </dgm:pt>
    <dgm:pt modelId="{424F963E-BAFE-4AA8-9BCF-1D5C1EC3A420}" type="sibTrans" cxnId="{990BF97D-090B-4D2C-9027-5E28D9E5E2D5}">
      <dgm:prSet/>
      <dgm:spPr/>
      <dgm:t>
        <a:bodyPr/>
        <a:lstStyle/>
        <a:p>
          <a:endParaRPr lang="en-US"/>
        </a:p>
      </dgm:t>
    </dgm:pt>
    <dgm:pt modelId="{0AF0C796-A7D2-4991-B607-85F076BD8791}">
      <dgm:prSet/>
      <dgm:spPr/>
      <dgm:t>
        <a:bodyPr/>
        <a:lstStyle/>
        <a:p>
          <a:r>
            <a:rPr lang="en-US"/>
            <a:t>Amniotic fluid is draw out of the expecting mother and tested</a:t>
          </a:r>
        </a:p>
      </dgm:t>
    </dgm:pt>
    <dgm:pt modelId="{2B38C6C7-C1AB-4AA3-8033-5D3DF23A0EA5}" type="parTrans" cxnId="{9C136944-49BE-424C-8958-00AF676749BE}">
      <dgm:prSet/>
      <dgm:spPr/>
      <dgm:t>
        <a:bodyPr/>
        <a:lstStyle/>
        <a:p>
          <a:endParaRPr lang="en-US"/>
        </a:p>
      </dgm:t>
    </dgm:pt>
    <dgm:pt modelId="{AE0710FA-F3B2-4A78-9E9C-1C9F168C6AD7}" type="sibTrans" cxnId="{9C136944-49BE-424C-8958-00AF676749BE}">
      <dgm:prSet/>
      <dgm:spPr/>
      <dgm:t>
        <a:bodyPr/>
        <a:lstStyle/>
        <a:p>
          <a:endParaRPr lang="en-US"/>
        </a:p>
      </dgm:t>
    </dgm:pt>
    <dgm:pt modelId="{68EF8800-19D1-483D-8E2D-90075A524362}">
      <dgm:prSet/>
      <dgm:spPr/>
      <dgm:t>
        <a:bodyPr/>
        <a:lstStyle/>
        <a:p>
          <a:r>
            <a:rPr lang="en-US"/>
            <a:t>A karyotype is prepared and analysed</a:t>
          </a:r>
        </a:p>
      </dgm:t>
    </dgm:pt>
    <dgm:pt modelId="{B7185A8F-46B4-40CC-8290-AB91A02F2B97}" type="parTrans" cxnId="{EB4B6E71-2979-44CA-9088-BF42116B5870}">
      <dgm:prSet/>
      <dgm:spPr/>
      <dgm:t>
        <a:bodyPr/>
        <a:lstStyle/>
        <a:p>
          <a:endParaRPr lang="en-US"/>
        </a:p>
      </dgm:t>
    </dgm:pt>
    <dgm:pt modelId="{2904D216-1746-4127-9953-ABCCB07A3BB0}" type="sibTrans" cxnId="{EB4B6E71-2979-44CA-9088-BF42116B5870}">
      <dgm:prSet/>
      <dgm:spPr/>
      <dgm:t>
        <a:bodyPr/>
        <a:lstStyle/>
        <a:p>
          <a:endParaRPr lang="en-US"/>
        </a:p>
      </dgm:t>
    </dgm:pt>
    <dgm:pt modelId="{1EEAE1F0-4B30-403F-8C3C-33EFBD1EC1A3}">
      <dgm:prSet/>
      <dgm:spPr/>
      <dgm:t>
        <a:bodyPr/>
        <a:lstStyle/>
        <a:p>
          <a:r>
            <a:rPr lang="en-US"/>
            <a:t>Chorionic villi sampling</a:t>
          </a:r>
        </a:p>
      </dgm:t>
    </dgm:pt>
    <dgm:pt modelId="{5EE527B9-7E59-4F0E-B60C-680D0E10E859}" type="parTrans" cxnId="{83F43914-5EDC-4005-B8DF-F18DFAD21995}">
      <dgm:prSet/>
      <dgm:spPr/>
      <dgm:t>
        <a:bodyPr/>
        <a:lstStyle/>
        <a:p>
          <a:endParaRPr lang="en-US"/>
        </a:p>
      </dgm:t>
    </dgm:pt>
    <dgm:pt modelId="{42936214-2951-45E4-8FE4-A036DBF44CDE}" type="sibTrans" cxnId="{83F43914-5EDC-4005-B8DF-F18DFAD21995}">
      <dgm:prSet/>
      <dgm:spPr/>
      <dgm:t>
        <a:bodyPr/>
        <a:lstStyle/>
        <a:p>
          <a:endParaRPr lang="en-US"/>
        </a:p>
      </dgm:t>
    </dgm:pt>
    <dgm:pt modelId="{6B233E7E-5C3A-417B-AD83-3513D939E5A9}">
      <dgm:prSet/>
      <dgm:spPr/>
      <dgm:t>
        <a:bodyPr/>
        <a:lstStyle/>
        <a:p>
          <a:r>
            <a:rPr lang="en-US"/>
            <a:t>Can happen sooner than Amniocentesis – 9 weeks</a:t>
          </a:r>
        </a:p>
      </dgm:t>
    </dgm:pt>
    <dgm:pt modelId="{312D59D7-05DC-4522-BA83-6F606C412C05}" type="parTrans" cxnId="{442E0B4F-4B1D-4994-8594-E8B2DEADD4D5}">
      <dgm:prSet/>
      <dgm:spPr/>
      <dgm:t>
        <a:bodyPr/>
        <a:lstStyle/>
        <a:p>
          <a:endParaRPr lang="en-US"/>
        </a:p>
      </dgm:t>
    </dgm:pt>
    <dgm:pt modelId="{A6DF81D7-0BD4-45D7-A078-B37B7EAC1029}" type="sibTrans" cxnId="{442E0B4F-4B1D-4994-8594-E8B2DEADD4D5}">
      <dgm:prSet/>
      <dgm:spPr/>
      <dgm:t>
        <a:bodyPr/>
        <a:lstStyle/>
        <a:p>
          <a:endParaRPr lang="en-US"/>
        </a:p>
      </dgm:t>
    </dgm:pt>
    <dgm:pt modelId="{294D2F46-9A5A-4967-B32C-B59BF8F728CB}">
      <dgm:prSet/>
      <dgm:spPr/>
      <dgm:t>
        <a:bodyPr/>
        <a:lstStyle/>
        <a:p>
          <a:r>
            <a:rPr lang="en-US"/>
            <a:t>Taken from the chorion (part of the placental tissues)</a:t>
          </a:r>
        </a:p>
      </dgm:t>
    </dgm:pt>
    <dgm:pt modelId="{3CC33048-4E53-4C4A-A4E9-AB42B2CABB4D}" type="parTrans" cxnId="{E6622F0F-11ED-4C4C-9FB0-53CD470F4DE6}">
      <dgm:prSet/>
      <dgm:spPr/>
      <dgm:t>
        <a:bodyPr/>
        <a:lstStyle/>
        <a:p>
          <a:endParaRPr lang="en-US"/>
        </a:p>
      </dgm:t>
    </dgm:pt>
    <dgm:pt modelId="{21FF932C-BCD8-4290-9494-3012939B505C}" type="sibTrans" cxnId="{E6622F0F-11ED-4C4C-9FB0-53CD470F4DE6}">
      <dgm:prSet/>
      <dgm:spPr/>
      <dgm:t>
        <a:bodyPr/>
        <a:lstStyle/>
        <a:p>
          <a:endParaRPr lang="en-US"/>
        </a:p>
      </dgm:t>
    </dgm:pt>
    <dgm:pt modelId="{1A02D1AB-7BDE-4DB2-8202-97869E3C2625}" type="pres">
      <dgm:prSet presAssocID="{16B5B5E3-1B0B-471D-B239-D7545C4535CD}" presName="linear" presStyleCnt="0">
        <dgm:presLayoutVars>
          <dgm:dir/>
          <dgm:animLvl val="lvl"/>
          <dgm:resizeHandles val="exact"/>
        </dgm:presLayoutVars>
      </dgm:prSet>
      <dgm:spPr/>
    </dgm:pt>
    <dgm:pt modelId="{3172D6F7-0F4B-492A-965D-A74A9287B2B8}" type="pres">
      <dgm:prSet presAssocID="{0F46E1DE-0F87-4DA9-B80B-92E7EE3000B2}" presName="parentLin" presStyleCnt="0"/>
      <dgm:spPr/>
    </dgm:pt>
    <dgm:pt modelId="{A2F57169-5D9A-47D5-94D4-76873E29E8E0}" type="pres">
      <dgm:prSet presAssocID="{0F46E1DE-0F87-4DA9-B80B-92E7EE3000B2}" presName="parentLeftMargin" presStyleLbl="node1" presStyleIdx="0" presStyleCnt="3"/>
      <dgm:spPr/>
    </dgm:pt>
    <dgm:pt modelId="{D820E064-7554-48BF-8A03-962799EF7221}" type="pres">
      <dgm:prSet presAssocID="{0F46E1DE-0F87-4DA9-B80B-92E7EE3000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6B119E-4455-4E77-A655-30B84EFC6E4B}" type="pres">
      <dgm:prSet presAssocID="{0F46E1DE-0F87-4DA9-B80B-92E7EE3000B2}" presName="negativeSpace" presStyleCnt="0"/>
      <dgm:spPr/>
    </dgm:pt>
    <dgm:pt modelId="{1EE12F36-1827-4A77-BAE7-7D926997439B}" type="pres">
      <dgm:prSet presAssocID="{0F46E1DE-0F87-4DA9-B80B-92E7EE3000B2}" presName="childText" presStyleLbl="conFgAcc1" presStyleIdx="0" presStyleCnt="3">
        <dgm:presLayoutVars>
          <dgm:bulletEnabled val="1"/>
        </dgm:presLayoutVars>
      </dgm:prSet>
      <dgm:spPr/>
    </dgm:pt>
    <dgm:pt modelId="{E3FF9FDD-E32B-41CD-B462-C2608B539086}" type="pres">
      <dgm:prSet presAssocID="{EE265C23-B562-478C-AA81-B1958444A8E9}" presName="spaceBetweenRectangles" presStyleCnt="0"/>
      <dgm:spPr/>
    </dgm:pt>
    <dgm:pt modelId="{092C8697-7EF9-4866-B4CF-8BA49C33549A}" type="pres">
      <dgm:prSet presAssocID="{F6471BBD-E5B6-4C20-94DE-AD3347912183}" presName="parentLin" presStyleCnt="0"/>
      <dgm:spPr/>
    </dgm:pt>
    <dgm:pt modelId="{A23853FB-50A1-4BE0-9128-54AB83B240A9}" type="pres">
      <dgm:prSet presAssocID="{F6471BBD-E5B6-4C20-94DE-AD3347912183}" presName="parentLeftMargin" presStyleLbl="node1" presStyleIdx="0" presStyleCnt="3"/>
      <dgm:spPr/>
    </dgm:pt>
    <dgm:pt modelId="{53A0FA92-B766-406B-A4DD-575B3FE19EEC}" type="pres">
      <dgm:prSet presAssocID="{F6471BBD-E5B6-4C20-94DE-AD33479121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58EC47-A3D2-49FD-91B8-6A21054CB313}" type="pres">
      <dgm:prSet presAssocID="{F6471BBD-E5B6-4C20-94DE-AD3347912183}" presName="negativeSpace" presStyleCnt="0"/>
      <dgm:spPr/>
    </dgm:pt>
    <dgm:pt modelId="{76693E9F-6051-436D-B8FA-3DDF9DCF4785}" type="pres">
      <dgm:prSet presAssocID="{F6471BBD-E5B6-4C20-94DE-AD3347912183}" presName="childText" presStyleLbl="conFgAcc1" presStyleIdx="1" presStyleCnt="3">
        <dgm:presLayoutVars>
          <dgm:bulletEnabled val="1"/>
        </dgm:presLayoutVars>
      </dgm:prSet>
      <dgm:spPr/>
    </dgm:pt>
    <dgm:pt modelId="{D6FF0D59-5F09-48C0-A090-C8263ACA7866}" type="pres">
      <dgm:prSet presAssocID="{424F963E-BAFE-4AA8-9BCF-1D5C1EC3A420}" presName="spaceBetweenRectangles" presStyleCnt="0"/>
      <dgm:spPr/>
    </dgm:pt>
    <dgm:pt modelId="{FE2660E9-EACE-4A07-970A-D81C3205305E}" type="pres">
      <dgm:prSet presAssocID="{1EEAE1F0-4B30-403F-8C3C-33EFBD1EC1A3}" presName="parentLin" presStyleCnt="0"/>
      <dgm:spPr/>
    </dgm:pt>
    <dgm:pt modelId="{E1562404-BB84-4B2A-9B84-704E4DA304B7}" type="pres">
      <dgm:prSet presAssocID="{1EEAE1F0-4B30-403F-8C3C-33EFBD1EC1A3}" presName="parentLeftMargin" presStyleLbl="node1" presStyleIdx="1" presStyleCnt="3"/>
      <dgm:spPr/>
    </dgm:pt>
    <dgm:pt modelId="{5045AAC5-1497-4647-A1D5-E20AAB98C4E7}" type="pres">
      <dgm:prSet presAssocID="{1EEAE1F0-4B30-403F-8C3C-33EFBD1EC1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7F7662-0BDA-4B29-94A5-62AF4771D88C}" type="pres">
      <dgm:prSet presAssocID="{1EEAE1F0-4B30-403F-8C3C-33EFBD1EC1A3}" presName="negativeSpace" presStyleCnt="0"/>
      <dgm:spPr/>
    </dgm:pt>
    <dgm:pt modelId="{9AD132F6-6010-4D5F-9979-4AD33DA2579D}" type="pres">
      <dgm:prSet presAssocID="{1EEAE1F0-4B30-403F-8C3C-33EFBD1EC1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2A1401-9CCE-413F-9765-00D8D54D24D1}" srcId="{16B5B5E3-1B0B-471D-B239-D7545C4535CD}" destId="{0F46E1DE-0F87-4DA9-B80B-92E7EE3000B2}" srcOrd="0" destOrd="0" parTransId="{763D12BC-51B1-434B-B393-1C4B8FC83B0D}" sibTransId="{EE265C23-B562-478C-AA81-B1958444A8E9}"/>
    <dgm:cxn modelId="{E6622F0F-11ED-4C4C-9FB0-53CD470F4DE6}" srcId="{1EEAE1F0-4B30-403F-8C3C-33EFBD1EC1A3}" destId="{294D2F46-9A5A-4967-B32C-B59BF8F728CB}" srcOrd="1" destOrd="0" parTransId="{3CC33048-4E53-4C4A-A4E9-AB42B2CABB4D}" sibTransId="{21FF932C-BCD8-4290-9494-3012939B505C}"/>
    <dgm:cxn modelId="{7C7B4110-62A2-4CA3-A580-F5E2BD16DF56}" type="presOf" srcId="{1EEAE1F0-4B30-403F-8C3C-33EFBD1EC1A3}" destId="{E1562404-BB84-4B2A-9B84-704E4DA304B7}" srcOrd="0" destOrd="0" presId="urn:microsoft.com/office/officeart/2005/8/layout/list1"/>
    <dgm:cxn modelId="{83F43914-5EDC-4005-B8DF-F18DFAD21995}" srcId="{16B5B5E3-1B0B-471D-B239-D7545C4535CD}" destId="{1EEAE1F0-4B30-403F-8C3C-33EFBD1EC1A3}" srcOrd="2" destOrd="0" parTransId="{5EE527B9-7E59-4F0E-B60C-680D0E10E859}" sibTransId="{42936214-2951-45E4-8FE4-A036DBF44CDE}"/>
    <dgm:cxn modelId="{5311A014-BDE6-46AA-8F99-F989B7DEC90A}" type="presOf" srcId="{0F46E1DE-0F87-4DA9-B80B-92E7EE3000B2}" destId="{A2F57169-5D9A-47D5-94D4-76873E29E8E0}" srcOrd="0" destOrd="0" presId="urn:microsoft.com/office/officeart/2005/8/layout/list1"/>
    <dgm:cxn modelId="{AEEF6C34-0973-44E9-90D8-CB001C11B364}" type="presOf" srcId="{1EEAE1F0-4B30-403F-8C3C-33EFBD1EC1A3}" destId="{5045AAC5-1497-4647-A1D5-E20AAB98C4E7}" srcOrd="1" destOrd="0" presId="urn:microsoft.com/office/officeart/2005/8/layout/list1"/>
    <dgm:cxn modelId="{DE23CE61-DCBF-4C36-92B9-6C3EC745FDD6}" type="presOf" srcId="{6B233E7E-5C3A-417B-AD83-3513D939E5A9}" destId="{9AD132F6-6010-4D5F-9979-4AD33DA2579D}" srcOrd="0" destOrd="0" presId="urn:microsoft.com/office/officeart/2005/8/layout/list1"/>
    <dgm:cxn modelId="{9C136944-49BE-424C-8958-00AF676749BE}" srcId="{F6471BBD-E5B6-4C20-94DE-AD3347912183}" destId="{0AF0C796-A7D2-4991-B607-85F076BD8791}" srcOrd="0" destOrd="0" parTransId="{2B38C6C7-C1AB-4AA3-8033-5D3DF23A0EA5}" sibTransId="{AE0710FA-F3B2-4A78-9E9C-1C9F168C6AD7}"/>
    <dgm:cxn modelId="{442E0B4F-4B1D-4994-8594-E8B2DEADD4D5}" srcId="{1EEAE1F0-4B30-403F-8C3C-33EFBD1EC1A3}" destId="{6B233E7E-5C3A-417B-AD83-3513D939E5A9}" srcOrd="0" destOrd="0" parTransId="{312D59D7-05DC-4522-BA83-6F606C412C05}" sibTransId="{A6DF81D7-0BD4-45D7-A078-B37B7EAC1029}"/>
    <dgm:cxn modelId="{EB4B6E71-2979-44CA-9088-BF42116B5870}" srcId="{F6471BBD-E5B6-4C20-94DE-AD3347912183}" destId="{68EF8800-19D1-483D-8E2D-90075A524362}" srcOrd="1" destOrd="0" parTransId="{B7185A8F-46B4-40CC-8290-AB91A02F2B97}" sibTransId="{2904D216-1746-4127-9953-ABCCB07A3BB0}"/>
    <dgm:cxn modelId="{990BF97D-090B-4D2C-9027-5E28D9E5E2D5}" srcId="{16B5B5E3-1B0B-471D-B239-D7545C4535CD}" destId="{F6471BBD-E5B6-4C20-94DE-AD3347912183}" srcOrd="1" destOrd="0" parTransId="{FF131380-633D-4A12-95B7-4C7C3D54DEDF}" sibTransId="{424F963E-BAFE-4AA8-9BCF-1D5C1EC3A420}"/>
    <dgm:cxn modelId="{BAFFFD94-A8CB-49A6-B2D0-38BE6DFC81B2}" type="presOf" srcId="{0F46E1DE-0F87-4DA9-B80B-92E7EE3000B2}" destId="{D820E064-7554-48BF-8A03-962799EF7221}" srcOrd="1" destOrd="0" presId="urn:microsoft.com/office/officeart/2005/8/layout/list1"/>
    <dgm:cxn modelId="{9B222897-F97D-445D-B92D-FC2008208EA9}" type="presOf" srcId="{294D2F46-9A5A-4967-B32C-B59BF8F728CB}" destId="{9AD132F6-6010-4D5F-9979-4AD33DA2579D}" srcOrd="0" destOrd="1" presId="urn:microsoft.com/office/officeart/2005/8/layout/list1"/>
    <dgm:cxn modelId="{18C6189B-BFA3-4C83-848E-8CED92B3A243}" type="presOf" srcId="{F6471BBD-E5B6-4C20-94DE-AD3347912183}" destId="{53A0FA92-B766-406B-A4DD-575B3FE19EEC}" srcOrd="1" destOrd="0" presId="urn:microsoft.com/office/officeart/2005/8/layout/list1"/>
    <dgm:cxn modelId="{38A014B9-0B4C-4627-B175-8E56573E1C6D}" type="presOf" srcId="{68EF8800-19D1-483D-8E2D-90075A524362}" destId="{76693E9F-6051-436D-B8FA-3DDF9DCF4785}" srcOrd="0" destOrd="1" presId="urn:microsoft.com/office/officeart/2005/8/layout/list1"/>
    <dgm:cxn modelId="{FCFD57C5-8B96-478E-B7A3-64B41CE7DEDA}" type="presOf" srcId="{16B5B5E3-1B0B-471D-B239-D7545C4535CD}" destId="{1A02D1AB-7BDE-4DB2-8202-97869E3C2625}" srcOrd="0" destOrd="0" presId="urn:microsoft.com/office/officeart/2005/8/layout/list1"/>
    <dgm:cxn modelId="{7E0480E0-FDF8-4D67-80CC-FF43D3EE74DE}" type="presOf" srcId="{F6471BBD-E5B6-4C20-94DE-AD3347912183}" destId="{A23853FB-50A1-4BE0-9128-54AB83B240A9}" srcOrd="0" destOrd="0" presId="urn:microsoft.com/office/officeart/2005/8/layout/list1"/>
    <dgm:cxn modelId="{009D76E6-1594-4FB4-AC91-3E7D7F19B67E}" type="presOf" srcId="{0AF0C796-A7D2-4991-B607-85F076BD8791}" destId="{76693E9F-6051-436D-B8FA-3DDF9DCF4785}" srcOrd="0" destOrd="0" presId="urn:microsoft.com/office/officeart/2005/8/layout/list1"/>
    <dgm:cxn modelId="{BE64A295-1993-4AC2-8AA9-A50BD26A1360}" type="presParOf" srcId="{1A02D1AB-7BDE-4DB2-8202-97869E3C2625}" destId="{3172D6F7-0F4B-492A-965D-A74A9287B2B8}" srcOrd="0" destOrd="0" presId="urn:microsoft.com/office/officeart/2005/8/layout/list1"/>
    <dgm:cxn modelId="{90B55F71-E92A-4DF8-BD54-DF38CCDDF515}" type="presParOf" srcId="{3172D6F7-0F4B-492A-965D-A74A9287B2B8}" destId="{A2F57169-5D9A-47D5-94D4-76873E29E8E0}" srcOrd="0" destOrd="0" presId="urn:microsoft.com/office/officeart/2005/8/layout/list1"/>
    <dgm:cxn modelId="{D1B8999C-3AA3-44FD-B285-A85EB0294E36}" type="presParOf" srcId="{3172D6F7-0F4B-492A-965D-A74A9287B2B8}" destId="{D820E064-7554-48BF-8A03-962799EF7221}" srcOrd="1" destOrd="0" presId="urn:microsoft.com/office/officeart/2005/8/layout/list1"/>
    <dgm:cxn modelId="{121265F2-A2F3-4815-997D-6E5C1423BE86}" type="presParOf" srcId="{1A02D1AB-7BDE-4DB2-8202-97869E3C2625}" destId="{226B119E-4455-4E77-A655-30B84EFC6E4B}" srcOrd="1" destOrd="0" presId="urn:microsoft.com/office/officeart/2005/8/layout/list1"/>
    <dgm:cxn modelId="{BBD06726-9D56-4876-A33F-CBEF62B770EB}" type="presParOf" srcId="{1A02D1AB-7BDE-4DB2-8202-97869E3C2625}" destId="{1EE12F36-1827-4A77-BAE7-7D926997439B}" srcOrd="2" destOrd="0" presId="urn:microsoft.com/office/officeart/2005/8/layout/list1"/>
    <dgm:cxn modelId="{65787CA2-2E5F-4670-9CB4-B3006620ECAD}" type="presParOf" srcId="{1A02D1AB-7BDE-4DB2-8202-97869E3C2625}" destId="{E3FF9FDD-E32B-41CD-B462-C2608B539086}" srcOrd="3" destOrd="0" presId="urn:microsoft.com/office/officeart/2005/8/layout/list1"/>
    <dgm:cxn modelId="{68A2B266-F251-4FF0-AD97-A78C7E631DC3}" type="presParOf" srcId="{1A02D1AB-7BDE-4DB2-8202-97869E3C2625}" destId="{092C8697-7EF9-4866-B4CF-8BA49C33549A}" srcOrd="4" destOrd="0" presId="urn:microsoft.com/office/officeart/2005/8/layout/list1"/>
    <dgm:cxn modelId="{0AE350A7-0B0A-45B9-8DCC-87F3CE7AE064}" type="presParOf" srcId="{092C8697-7EF9-4866-B4CF-8BA49C33549A}" destId="{A23853FB-50A1-4BE0-9128-54AB83B240A9}" srcOrd="0" destOrd="0" presId="urn:microsoft.com/office/officeart/2005/8/layout/list1"/>
    <dgm:cxn modelId="{49202F9D-DEF7-4F61-A909-A9B6E7859E7F}" type="presParOf" srcId="{092C8697-7EF9-4866-B4CF-8BA49C33549A}" destId="{53A0FA92-B766-406B-A4DD-575B3FE19EEC}" srcOrd="1" destOrd="0" presId="urn:microsoft.com/office/officeart/2005/8/layout/list1"/>
    <dgm:cxn modelId="{9C32728C-57DF-41A0-9B89-FB51434E5C68}" type="presParOf" srcId="{1A02D1AB-7BDE-4DB2-8202-97869E3C2625}" destId="{5258EC47-A3D2-49FD-91B8-6A21054CB313}" srcOrd="5" destOrd="0" presId="urn:microsoft.com/office/officeart/2005/8/layout/list1"/>
    <dgm:cxn modelId="{345B8FA1-6EAE-4602-B3BE-88619EA3E588}" type="presParOf" srcId="{1A02D1AB-7BDE-4DB2-8202-97869E3C2625}" destId="{76693E9F-6051-436D-B8FA-3DDF9DCF4785}" srcOrd="6" destOrd="0" presId="urn:microsoft.com/office/officeart/2005/8/layout/list1"/>
    <dgm:cxn modelId="{F19AF7D7-8AD1-4F73-B199-1FDFFF3DB2C3}" type="presParOf" srcId="{1A02D1AB-7BDE-4DB2-8202-97869E3C2625}" destId="{D6FF0D59-5F09-48C0-A090-C8263ACA7866}" srcOrd="7" destOrd="0" presId="urn:microsoft.com/office/officeart/2005/8/layout/list1"/>
    <dgm:cxn modelId="{5FF5431F-0DAA-42D7-9879-86627235B1D4}" type="presParOf" srcId="{1A02D1AB-7BDE-4DB2-8202-97869E3C2625}" destId="{FE2660E9-EACE-4A07-970A-D81C3205305E}" srcOrd="8" destOrd="0" presId="urn:microsoft.com/office/officeart/2005/8/layout/list1"/>
    <dgm:cxn modelId="{B6A5239D-B89C-4679-AB6E-A64B6174AC91}" type="presParOf" srcId="{FE2660E9-EACE-4A07-970A-D81C3205305E}" destId="{E1562404-BB84-4B2A-9B84-704E4DA304B7}" srcOrd="0" destOrd="0" presId="urn:microsoft.com/office/officeart/2005/8/layout/list1"/>
    <dgm:cxn modelId="{32DCE925-6F77-4B6A-BF41-A5D27AAD3C74}" type="presParOf" srcId="{FE2660E9-EACE-4A07-970A-D81C3205305E}" destId="{5045AAC5-1497-4647-A1D5-E20AAB98C4E7}" srcOrd="1" destOrd="0" presId="urn:microsoft.com/office/officeart/2005/8/layout/list1"/>
    <dgm:cxn modelId="{CCC58794-289A-4EE7-87C8-C9B02560CECF}" type="presParOf" srcId="{1A02D1AB-7BDE-4DB2-8202-97869E3C2625}" destId="{B47F7662-0BDA-4B29-94A5-62AF4771D88C}" srcOrd="9" destOrd="0" presId="urn:microsoft.com/office/officeart/2005/8/layout/list1"/>
    <dgm:cxn modelId="{152D19BA-02E2-4942-82E5-8859E65E55E3}" type="presParOf" srcId="{1A02D1AB-7BDE-4DB2-8202-97869E3C2625}" destId="{9AD132F6-6010-4D5F-9979-4AD33DA257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3F431-6FDB-4412-B2D3-5EDD6BC2355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243DFD-1ED6-4D01-B44D-D006A5162820}">
      <dgm:prSet/>
      <dgm:spPr/>
      <dgm:t>
        <a:bodyPr/>
        <a:lstStyle/>
        <a:p>
          <a:r>
            <a:rPr lang="en-US"/>
            <a:t>Interphase: Growth and DNA Replication</a:t>
          </a:r>
        </a:p>
      </dgm:t>
    </dgm:pt>
    <dgm:pt modelId="{A9EDBC80-DB20-472F-8A06-64F022813E87}" type="parTrans" cxnId="{56B5E032-CE1A-47CB-877B-8691A2AB2BD2}">
      <dgm:prSet/>
      <dgm:spPr/>
      <dgm:t>
        <a:bodyPr/>
        <a:lstStyle/>
        <a:p>
          <a:endParaRPr lang="en-US"/>
        </a:p>
      </dgm:t>
    </dgm:pt>
    <dgm:pt modelId="{042B78FB-1740-4052-AD37-FBC0D861DAF2}" type="sibTrans" cxnId="{56B5E032-CE1A-47CB-877B-8691A2AB2BD2}">
      <dgm:prSet/>
      <dgm:spPr/>
      <dgm:t>
        <a:bodyPr/>
        <a:lstStyle/>
        <a:p>
          <a:endParaRPr lang="en-US"/>
        </a:p>
      </dgm:t>
    </dgm:pt>
    <dgm:pt modelId="{FE5FB050-3198-45DC-B640-0EE26871C5E8}">
      <dgm:prSet/>
      <dgm:spPr/>
      <dgm:t>
        <a:bodyPr/>
        <a:lstStyle/>
        <a:p>
          <a:r>
            <a:rPr lang="en-US"/>
            <a:t>Prophase: </a:t>
          </a:r>
        </a:p>
      </dgm:t>
    </dgm:pt>
    <dgm:pt modelId="{956DB614-A5E5-4731-A98D-5E32998710B1}" type="parTrans" cxnId="{1285AC23-4A77-44DE-82D9-248406BBA3F4}">
      <dgm:prSet/>
      <dgm:spPr/>
      <dgm:t>
        <a:bodyPr/>
        <a:lstStyle/>
        <a:p>
          <a:endParaRPr lang="en-US"/>
        </a:p>
      </dgm:t>
    </dgm:pt>
    <dgm:pt modelId="{C96D58A1-72EB-4891-9F2B-02C9441424AD}" type="sibTrans" cxnId="{1285AC23-4A77-44DE-82D9-248406BBA3F4}">
      <dgm:prSet/>
      <dgm:spPr/>
      <dgm:t>
        <a:bodyPr/>
        <a:lstStyle/>
        <a:p>
          <a:endParaRPr lang="en-US"/>
        </a:p>
      </dgm:t>
    </dgm:pt>
    <dgm:pt modelId="{54B1678A-7E9B-4494-86F5-1A7BCFA62A20}">
      <dgm:prSet/>
      <dgm:spPr/>
      <dgm:t>
        <a:bodyPr/>
        <a:lstStyle/>
        <a:p>
          <a:r>
            <a:rPr lang="en-US"/>
            <a:t>Chromatin condenses into chromosomes</a:t>
          </a:r>
        </a:p>
      </dgm:t>
    </dgm:pt>
    <dgm:pt modelId="{8ABBE127-97E3-466D-B6F8-765FEB124471}" type="parTrans" cxnId="{1744E65A-9367-468D-8E49-1E4631E4BBF1}">
      <dgm:prSet/>
      <dgm:spPr/>
      <dgm:t>
        <a:bodyPr/>
        <a:lstStyle/>
        <a:p>
          <a:endParaRPr lang="en-US"/>
        </a:p>
      </dgm:t>
    </dgm:pt>
    <dgm:pt modelId="{92D1216A-4D8B-4AF1-B747-5C72970F71AD}" type="sibTrans" cxnId="{1744E65A-9367-468D-8E49-1E4631E4BBF1}">
      <dgm:prSet/>
      <dgm:spPr/>
      <dgm:t>
        <a:bodyPr/>
        <a:lstStyle/>
        <a:p>
          <a:endParaRPr lang="en-US"/>
        </a:p>
      </dgm:t>
    </dgm:pt>
    <dgm:pt modelId="{E735E98F-921D-41EA-B9F5-E72A7A05941F}">
      <dgm:prSet/>
      <dgm:spPr/>
      <dgm:t>
        <a:bodyPr/>
        <a:lstStyle/>
        <a:p>
          <a:r>
            <a:rPr lang="en-US"/>
            <a:t>Nuclear membrane disappears</a:t>
          </a:r>
        </a:p>
      </dgm:t>
    </dgm:pt>
    <dgm:pt modelId="{C0D9F170-8163-41B0-80D2-908514D0A348}" type="parTrans" cxnId="{D985AE0C-A415-4085-A453-5C6D118BAB4B}">
      <dgm:prSet/>
      <dgm:spPr/>
      <dgm:t>
        <a:bodyPr/>
        <a:lstStyle/>
        <a:p>
          <a:endParaRPr lang="en-US"/>
        </a:p>
      </dgm:t>
    </dgm:pt>
    <dgm:pt modelId="{ED3AD4B4-4E62-46C7-A484-69E77A2F4E4B}" type="sibTrans" cxnId="{D985AE0C-A415-4085-A453-5C6D118BAB4B}">
      <dgm:prSet/>
      <dgm:spPr/>
      <dgm:t>
        <a:bodyPr/>
        <a:lstStyle/>
        <a:p>
          <a:endParaRPr lang="en-US"/>
        </a:p>
      </dgm:t>
    </dgm:pt>
    <dgm:pt modelId="{EB39CCDC-4AD2-4850-8642-A967B89699CC}">
      <dgm:prSet/>
      <dgm:spPr/>
      <dgm:t>
        <a:bodyPr/>
        <a:lstStyle/>
        <a:p>
          <a:r>
            <a:rPr lang="en-US"/>
            <a:t>Centrioles migrate</a:t>
          </a:r>
        </a:p>
      </dgm:t>
    </dgm:pt>
    <dgm:pt modelId="{4BA7DAB1-82E9-4FEF-991D-DA3A90C3705D}" type="parTrans" cxnId="{2EB974F5-CA6A-45FC-BE15-77470CD223B5}">
      <dgm:prSet/>
      <dgm:spPr/>
      <dgm:t>
        <a:bodyPr/>
        <a:lstStyle/>
        <a:p>
          <a:endParaRPr lang="en-US"/>
        </a:p>
      </dgm:t>
    </dgm:pt>
    <dgm:pt modelId="{AAB9D097-EA24-4B3C-8C6F-E104B3DB04AB}" type="sibTrans" cxnId="{2EB974F5-CA6A-45FC-BE15-77470CD223B5}">
      <dgm:prSet/>
      <dgm:spPr/>
      <dgm:t>
        <a:bodyPr/>
        <a:lstStyle/>
        <a:p>
          <a:endParaRPr lang="en-US"/>
        </a:p>
      </dgm:t>
    </dgm:pt>
    <dgm:pt modelId="{A83B0BD9-9263-45B2-A27E-600963639F89}">
      <dgm:prSet/>
      <dgm:spPr/>
      <dgm:t>
        <a:bodyPr/>
        <a:lstStyle/>
        <a:p>
          <a:r>
            <a:rPr lang="en-US"/>
            <a:t>Spindle fibres form</a:t>
          </a:r>
        </a:p>
      </dgm:t>
    </dgm:pt>
    <dgm:pt modelId="{B4D8EEB5-14D7-4256-90EC-49E95AF1937E}" type="parTrans" cxnId="{524709A4-42F2-4CE4-98ED-1E042C8B6B0A}">
      <dgm:prSet/>
      <dgm:spPr/>
      <dgm:t>
        <a:bodyPr/>
        <a:lstStyle/>
        <a:p>
          <a:endParaRPr lang="en-US"/>
        </a:p>
      </dgm:t>
    </dgm:pt>
    <dgm:pt modelId="{5B79CF44-26CF-4D46-B150-64993AE5879B}" type="sibTrans" cxnId="{524709A4-42F2-4CE4-98ED-1E042C8B6B0A}">
      <dgm:prSet/>
      <dgm:spPr/>
      <dgm:t>
        <a:bodyPr/>
        <a:lstStyle/>
        <a:p>
          <a:endParaRPr lang="en-US"/>
        </a:p>
      </dgm:t>
    </dgm:pt>
    <dgm:pt modelId="{5CBFC80D-EB9F-4E2F-91BB-E590D9E29804}">
      <dgm:prSet/>
      <dgm:spPr/>
      <dgm:t>
        <a:bodyPr/>
        <a:lstStyle/>
        <a:p>
          <a:r>
            <a:rPr lang="en-US"/>
            <a:t>Metaphase:</a:t>
          </a:r>
        </a:p>
      </dgm:t>
    </dgm:pt>
    <dgm:pt modelId="{F2D4AE87-E79F-40E3-9270-4EBFA47074D4}" type="parTrans" cxnId="{6DE8AFE9-1D8B-4140-8C4A-607DD535F77E}">
      <dgm:prSet/>
      <dgm:spPr/>
      <dgm:t>
        <a:bodyPr/>
        <a:lstStyle/>
        <a:p>
          <a:endParaRPr lang="en-US"/>
        </a:p>
      </dgm:t>
    </dgm:pt>
    <dgm:pt modelId="{FE94403E-6F40-4918-8069-FAF312748289}" type="sibTrans" cxnId="{6DE8AFE9-1D8B-4140-8C4A-607DD535F77E}">
      <dgm:prSet/>
      <dgm:spPr/>
      <dgm:t>
        <a:bodyPr/>
        <a:lstStyle/>
        <a:p>
          <a:endParaRPr lang="en-US"/>
        </a:p>
      </dgm:t>
    </dgm:pt>
    <dgm:pt modelId="{BCF1A0D9-B210-4CF0-B847-CBF032C85FF3}">
      <dgm:prSet/>
      <dgm:spPr/>
      <dgm:t>
        <a:bodyPr/>
        <a:lstStyle/>
        <a:p>
          <a:r>
            <a:rPr lang="en-US"/>
            <a:t>Chromosomes are guided towards the equator by spindle fibres </a:t>
          </a:r>
        </a:p>
      </dgm:t>
    </dgm:pt>
    <dgm:pt modelId="{106BF442-22FA-4DC1-813D-6B09D588F6FB}" type="parTrans" cxnId="{8DEC8883-A529-4FB1-8514-478A1675730A}">
      <dgm:prSet/>
      <dgm:spPr/>
      <dgm:t>
        <a:bodyPr/>
        <a:lstStyle/>
        <a:p>
          <a:endParaRPr lang="en-US"/>
        </a:p>
      </dgm:t>
    </dgm:pt>
    <dgm:pt modelId="{A0DE536F-B182-4253-B937-3EF4EF428D20}" type="sibTrans" cxnId="{8DEC8883-A529-4FB1-8514-478A1675730A}">
      <dgm:prSet/>
      <dgm:spPr/>
      <dgm:t>
        <a:bodyPr/>
        <a:lstStyle/>
        <a:p>
          <a:endParaRPr lang="en-US"/>
        </a:p>
      </dgm:t>
    </dgm:pt>
    <dgm:pt modelId="{9EF080D4-97DE-47F1-A606-5C364922368A}" type="pres">
      <dgm:prSet presAssocID="{CED3F431-6FDB-4412-B2D3-5EDD6BC2355B}" presName="linear" presStyleCnt="0">
        <dgm:presLayoutVars>
          <dgm:dir/>
          <dgm:animLvl val="lvl"/>
          <dgm:resizeHandles val="exact"/>
        </dgm:presLayoutVars>
      </dgm:prSet>
      <dgm:spPr/>
    </dgm:pt>
    <dgm:pt modelId="{4EBF1E3F-5498-47BF-80A1-17D75A4560C7}" type="pres">
      <dgm:prSet presAssocID="{E9243DFD-1ED6-4D01-B44D-D006A5162820}" presName="parentLin" presStyleCnt="0"/>
      <dgm:spPr/>
    </dgm:pt>
    <dgm:pt modelId="{AAD71099-67D1-416C-A276-425353120ACA}" type="pres">
      <dgm:prSet presAssocID="{E9243DFD-1ED6-4D01-B44D-D006A5162820}" presName="parentLeftMargin" presStyleLbl="node1" presStyleIdx="0" presStyleCnt="3"/>
      <dgm:spPr/>
    </dgm:pt>
    <dgm:pt modelId="{4CEB71A3-EC6F-4D1B-817E-22D394616A95}" type="pres">
      <dgm:prSet presAssocID="{E9243DFD-1ED6-4D01-B44D-D006A51628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F711D3-01EB-4F04-8967-DF2D986D9CF1}" type="pres">
      <dgm:prSet presAssocID="{E9243DFD-1ED6-4D01-B44D-D006A5162820}" presName="negativeSpace" presStyleCnt="0"/>
      <dgm:spPr/>
    </dgm:pt>
    <dgm:pt modelId="{A23961EE-B8CB-474A-B2DC-A37C02F53DD6}" type="pres">
      <dgm:prSet presAssocID="{E9243DFD-1ED6-4D01-B44D-D006A5162820}" presName="childText" presStyleLbl="conFgAcc1" presStyleIdx="0" presStyleCnt="3">
        <dgm:presLayoutVars>
          <dgm:bulletEnabled val="1"/>
        </dgm:presLayoutVars>
      </dgm:prSet>
      <dgm:spPr/>
    </dgm:pt>
    <dgm:pt modelId="{59526BE3-F522-4B63-ABCA-26099A3670CC}" type="pres">
      <dgm:prSet presAssocID="{042B78FB-1740-4052-AD37-FBC0D861DAF2}" presName="spaceBetweenRectangles" presStyleCnt="0"/>
      <dgm:spPr/>
    </dgm:pt>
    <dgm:pt modelId="{E347A031-765F-47F8-A6C2-C5E98708204D}" type="pres">
      <dgm:prSet presAssocID="{FE5FB050-3198-45DC-B640-0EE26871C5E8}" presName="parentLin" presStyleCnt="0"/>
      <dgm:spPr/>
    </dgm:pt>
    <dgm:pt modelId="{32060A03-A4DB-458F-85B6-4A9B932AA256}" type="pres">
      <dgm:prSet presAssocID="{FE5FB050-3198-45DC-B640-0EE26871C5E8}" presName="parentLeftMargin" presStyleLbl="node1" presStyleIdx="0" presStyleCnt="3"/>
      <dgm:spPr/>
    </dgm:pt>
    <dgm:pt modelId="{49FF5CD9-7906-4A1D-8A55-5F4843173812}" type="pres">
      <dgm:prSet presAssocID="{FE5FB050-3198-45DC-B640-0EE26871C5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FE6005-B1B2-468B-A624-8D764A37C92F}" type="pres">
      <dgm:prSet presAssocID="{FE5FB050-3198-45DC-B640-0EE26871C5E8}" presName="negativeSpace" presStyleCnt="0"/>
      <dgm:spPr/>
    </dgm:pt>
    <dgm:pt modelId="{E010E405-90DE-4F4E-B679-59A1F34A5ED9}" type="pres">
      <dgm:prSet presAssocID="{FE5FB050-3198-45DC-B640-0EE26871C5E8}" presName="childText" presStyleLbl="conFgAcc1" presStyleIdx="1" presStyleCnt="3">
        <dgm:presLayoutVars>
          <dgm:bulletEnabled val="1"/>
        </dgm:presLayoutVars>
      </dgm:prSet>
      <dgm:spPr/>
    </dgm:pt>
    <dgm:pt modelId="{17DC4950-2739-4EA1-AB34-5B8D187FB3F6}" type="pres">
      <dgm:prSet presAssocID="{C96D58A1-72EB-4891-9F2B-02C9441424AD}" presName="spaceBetweenRectangles" presStyleCnt="0"/>
      <dgm:spPr/>
    </dgm:pt>
    <dgm:pt modelId="{141806B4-054F-4DBD-9FF5-2A5A1F7EA165}" type="pres">
      <dgm:prSet presAssocID="{5CBFC80D-EB9F-4E2F-91BB-E590D9E29804}" presName="parentLin" presStyleCnt="0"/>
      <dgm:spPr/>
    </dgm:pt>
    <dgm:pt modelId="{E903C4B9-F942-43B1-B9EC-C872A93AF9E6}" type="pres">
      <dgm:prSet presAssocID="{5CBFC80D-EB9F-4E2F-91BB-E590D9E29804}" presName="parentLeftMargin" presStyleLbl="node1" presStyleIdx="1" presStyleCnt="3"/>
      <dgm:spPr/>
    </dgm:pt>
    <dgm:pt modelId="{B13CD79B-81DF-4A42-AA28-B0865274F81F}" type="pres">
      <dgm:prSet presAssocID="{5CBFC80D-EB9F-4E2F-91BB-E590D9E2980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76805E3-6A4C-44CC-9A6A-7840B60035CB}" type="pres">
      <dgm:prSet presAssocID="{5CBFC80D-EB9F-4E2F-91BB-E590D9E29804}" presName="negativeSpace" presStyleCnt="0"/>
      <dgm:spPr/>
    </dgm:pt>
    <dgm:pt modelId="{E41630F2-54BC-4F7D-96FF-8039A62F9D56}" type="pres">
      <dgm:prSet presAssocID="{5CBFC80D-EB9F-4E2F-91BB-E590D9E298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6A7D07-1229-4322-94B6-2D23F14ED41A}" type="presOf" srcId="{E9243DFD-1ED6-4D01-B44D-D006A5162820}" destId="{4CEB71A3-EC6F-4D1B-817E-22D394616A95}" srcOrd="1" destOrd="0" presId="urn:microsoft.com/office/officeart/2005/8/layout/list1"/>
    <dgm:cxn modelId="{D985AE0C-A415-4085-A453-5C6D118BAB4B}" srcId="{FE5FB050-3198-45DC-B640-0EE26871C5E8}" destId="{E735E98F-921D-41EA-B9F5-E72A7A05941F}" srcOrd="1" destOrd="0" parTransId="{C0D9F170-8163-41B0-80D2-908514D0A348}" sibTransId="{ED3AD4B4-4E62-46C7-A484-69E77A2F4E4B}"/>
    <dgm:cxn modelId="{DD4C3D0E-BC30-4384-A07F-87DD6D9D7806}" type="presOf" srcId="{E9243DFD-1ED6-4D01-B44D-D006A5162820}" destId="{AAD71099-67D1-416C-A276-425353120ACA}" srcOrd="0" destOrd="0" presId="urn:microsoft.com/office/officeart/2005/8/layout/list1"/>
    <dgm:cxn modelId="{1285AC23-4A77-44DE-82D9-248406BBA3F4}" srcId="{CED3F431-6FDB-4412-B2D3-5EDD6BC2355B}" destId="{FE5FB050-3198-45DC-B640-0EE26871C5E8}" srcOrd="1" destOrd="0" parTransId="{956DB614-A5E5-4731-A98D-5E32998710B1}" sibTransId="{C96D58A1-72EB-4891-9F2B-02C9441424AD}"/>
    <dgm:cxn modelId="{22320824-6824-404E-BDE8-573721E451B8}" type="presOf" srcId="{CED3F431-6FDB-4412-B2D3-5EDD6BC2355B}" destId="{9EF080D4-97DE-47F1-A606-5C364922368A}" srcOrd="0" destOrd="0" presId="urn:microsoft.com/office/officeart/2005/8/layout/list1"/>
    <dgm:cxn modelId="{56B5E032-CE1A-47CB-877B-8691A2AB2BD2}" srcId="{CED3F431-6FDB-4412-B2D3-5EDD6BC2355B}" destId="{E9243DFD-1ED6-4D01-B44D-D006A5162820}" srcOrd="0" destOrd="0" parTransId="{A9EDBC80-DB20-472F-8A06-64F022813E87}" sibTransId="{042B78FB-1740-4052-AD37-FBC0D861DAF2}"/>
    <dgm:cxn modelId="{1F67615E-9F32-46BF-9D53-9FACED1EF983}" type="presOf" srcId="{E735E98F-921D-41EA-B9F5-E72A7A05941F}" destId="{E010E405-90DE-4F4E-B679-59A1F34A5ED9}" srcOrd="0" destOrd="1" presId="urn:microsoft.com/office/officeart/2005/8/layout/list1"/>
    <dgm:cxn modelId="{7E069355-85B8-41BF-83A0-B0C4AF0EFDAF}" type="presOf" srcId="{FE5FB050-3198-45DC-B640-0EE26871C5E8}" destId="{49FF5CD9-7906-4A1D-8A55-5F4843173812}" srcOrd="1" destOrd="0" presId="urn:microsoft.com/office/officeart/2005/8/layout/list1"/>
    <dgm:cxn modelId="{3A222C7A-E9E1-4F76-848C-04540B682F32}" type="presOf" srcId="{A83B0BD9-9263-45B2-A27E-600963639F89}" destId="{E010E405-90DE-4F4E-B679-59A1F34A5ED9}" srcOrd="0" destOrd="3" presId="urn:microsoft.com/office/officeart/2005/8/layout/list1"/>
    <dgm:cxn modelId="{1744E65A-9367-468D-8E49-1E4631E4BBF1}" srcId="{FE5FB050-3198-45DC-B640-0EE26871C5E8}" destId="{54B1678A-7E9B-4494-86F5-1A7BCFA62A20}" srcOrd="0" destOrd="0" parTransId="{8ABBE127-97E3-466D-B6F8-765FEB124471}" sibTransId="{92D1216A-4D8B-4AF1-B747-5C72970F71AD}"/>
    <dgm:cxn modelId="{6E35FB81-29DD-4B56-962E-18B5DC6E0C12}" type="presOf" srcId="{BCF1A0D9-B210-4CF0-B847-CBF032C85FF3}" destId="{E41630F2-54BC-4F7D-96FF-8039A62F9D56}" srcOrd="0" destOrd="0" presId="urn:microsoft.com/office/officeart/2005/8/layout/list1"/>
    <dgm:cxn modelId="{8DEC8883-A529-4FB1-8514-478A1675730A}" srcId="{5CBFC80D-EB9F-4E2F-91BB-E590D9E29804}" destId="{BCF1A0D9-B210-4CF0-B847-CBF032C85FF3}" srcOrd="0" destOrd="0" parTransId="{106BF442-22FA-4DC1-813D-6B09D588F6FB}" sibTransId="{A0DE536F-B182-4253-B937-3EF4EF428D20}"/>
    <dgm:cxn modelId="{524709A4-42F2-4CE4-98ED-1E042C8B6B0A}" srcId="{FE5FB050-3198-45DC-B640-0EE26871C5E8}" destId="{A83B0BD9-9263-45B2-A27E-600963639F89}" srcOrd="3" destOrd="0" parTransId="{B4D8EEB5-14D7-4256-90EC-49E95AF1937E}" sibTransId="{5B79CF44-26CF-4D46-B150-64993AE5879B}"/>
    <dgm:cxn modelId="{BC58FFBD-C5EF-453D-B4A8-1031B0BCD2AD}" type="presOf" srcId="{FE5FB050-3198-45DC-B640-0EE26871C5E8}" destId="{32060A03-A4DB-458F-85B6-4A9B932AA256}" srcOrd="0" destOrd="0" presId="urn:microsoft.com/office/officeart/2005/8/layout/list1"/>
    <dgm:cxn modelId="{C01B05D9-1715-478E-A89B-7E5A00A09CAC}" type="presOf" srcId="{5CBFC80D-EB9F-4E2F-91BB-E590D9E29804}" destId="{E903C4B9-F942-43B1-B9EC-C872A93AF9E6}" srcOrd="0" destOrd="0" presId="urn:microsoft.com/office/officeart/2005/8/layout/list1"/>
    <dgm:cxn modelId="{6DE8AFE9-1D8B-4140-8C4A-607DD535F77E}" srcId="{CED3F431-6FDB-4412-B2D3-5EDD6BC2355B}" destId="{5CBFC80D-EB9F-4E2F-91BB-E590D9E29804}" srcOrd="2" destOrd="0" parTransId="{F2D4AE87-E79F-40E3-9270-4EBFA47074D4}" sibTransId="{FE94403E-6F40-4918-8069-FAF312748289}"/>
    <dgm:cxn modelId="{D26090EB-BA9F-42CD-87C0-5B98FA370DA5}" type="presOf" srcId="{5CBFC80D-EB9F-4E2F-91BB-E590D9E29804}" destId="{B13CD79B-81DF-4A42-AA28-B0865274F81F}" srcOrd="1" destOrd="0" presId="urn:microsoft.com/office/officeart/2005/8/layout/list1"/>
    <dgm:cxn modelId="{C3D13CEC-2103-43AE-931E-1A9882DEA8BC}" type="presOf" srcId="{EB39CCDC-4AD2-4850-8642-A967B89699CC}" destId="{E010E405-90DE-4F4E-B679-59A1F34A5ED9}" srcOrd="0" destOrd="2" presId="urn:microsoft.com/office/officeart/2005/8/layout/list1"/>
    <dgm:cxn modelId="{2EB974F5-CA6A-45FC-BE15-77470CD223B5}" srcId="{FE5FB050-3198-45DC-B640-0EE26871C5E8}" destId="{EB39CCDC-4AD2-4850-8642-A967B89699CC}" srcOrd="2" destOrd="0" parTransId="{4BA7DAB1-82E9-4FEF-991D-DA3A90C3705D}" sibTransId="{AAB9D097-EA24-4B3C-8C6F-E104B3DB04AB}"/>
    <dgm:cxn modelId="{4C8FB5FA-911D-4E4F-A2F4-AC76BC9C306B}" type="presOf" srcId="{54B1678A-7E9B-4494-86F5-1A7BCFA62A20}" destId="{E010E405-90DE-4F4E-B679-59A1F34A5ED9}" srcOrd="0" destOrd="0" presId="urn:microsoft.com/office/officeart/2005/8/layout/list1"/>
    <dgm:cxn modelId="{F797FE0D-A500-4019-AC63-A02C9347C3E5}" type="presParOf" srcId="{9EF080D4-97DE-47F1-A606-5C364922368A}" destId="{4EBF1E3F-5498-47BF-80A1-17D75A4560C7}" srcOrd="0" destOrd="0" presId="urn:microsoft.com/office/officeart/2005/8/layout/list1"/>
    <dgm:cxn modelId="{707E09ED-C5D4-4B2A-9D45-BB1DB3ADB5CB}" type="presParOf" srcId="{4EBF1E3F-5498-47BF-80A1-17D75A4560C7}" destId="{AAD71099-67D1-416C-A276-425353120ACA}" srcOrd="0" destOrd="0" presId="urn:microsoft.com/office/officeart/2005/8/layout/list1"/>
    <dgm:cxn modelId="{97879C87-7B58-4EB1-96EF-6A201C3827CF}" type="presParOf" srcId="{4EBF1E3F-5498-47BF-80A1-17D75A4560C7}" destId="{4CEB71A3-EC6F-4D1B-817E-22D394616A95}" srcOrd="1" destOrd="0" presId="urn:microsoft.com/office/officeart/2005/8/layout/list1"/>
    <dgm:cxn modelId="{C0A7E432-F598-4421-BEB7-702355EFADF6}" type="presParOf" srcId="{9EF080D4-97DE-47F1-A606-5C364922368A}" destId="{B7F711D3-01EB-4F04-8967-DF2D986D9CF1}" srcOrd="1" destOrd="0" presId="urn:microsoft.com/office/officeart/2005/8/layout/list1"/>
    <dgm:cxn modelId="{5264A0F6-B501-48DF-990F-05CCE795EA2D}" type="presParOf" srcId="{9EF080D4-97DE-47F1-A606-5C364922368A}" destId="{A23961EE-B8CB-474A-B2DC-A37C02F53DD6}" srcOrd="2" destOrd="0" presId="urn:microsoft.com/office/officeart/2005/8/layout/list1"/>
    <dgm:cxn modelId="{CD0E86C7-85F1-43B8-9794-F99365F09D3A}" type="presParOf" srcId="{9EF080D4-97DE-47F1-A606-5C364922368A}" destId="{59526BE3-F522-4B63-ABCA-26099A3670CC}" srcOrd="3" destOrd="0" presId="urn:microsoft.com/office/officeart/2005/8/layout/list1"/>
    <dgm:cxn modelId="{6C535357-BD08-4498-BB8F-55E1817CF91C}" type="presParOf" srcId="{9EF080D4-97DE-47F1-A606-5C364922368A}" destId="{E347A031-765F-47F8-A6C2-C5E98708204D}" srcOrd="4" destOrd="0" presId="urn:microsoft.com/office/officeart/2005/8/layout/list1"/>
    <dgm:cxn modelId="{62E2E0CF-AC49-4946-B26B-679AD8E2C064}" type="presParOf" srcId="{E347A031-765F-47F8-A6C2-C5E98708204D}" destId="{32060A03-A4DB-458F-85B6-4A9B932AA256}" srcOrd="0" destOrd="0" presId="urn:microsoft.com/office/officeart/2005/8/layout/list1"/>
    <dgm:cxn modelId="{5AF5AB5C-7945-4EDC-AA74-3708DFF09349}" type="presParOf" srcId="{E347A031-765F-47F8-A6C2-C5E98708204D}" destId="{49FF5CD9-7906-4A1D-8A55-5F4843173812}" srcOrd="1" destOrd="0" presId="urn:microsoft.com/office/officeart/2005/8/layout/list1"/>
    <dgm:cxn modelId="{ECC4C8C1-E8B3-4065-9C99-0C4EB6CB19AB}" type="presParOf" srcId="{9EF080D4-97DE-47F1-A606-5C364922368A}" destId="{C2FE6005-B1B2-468B-A624-8D764A37C92F}" srcOrd="5" destOrd="0" presId="urn:microsoft.com/office/officeart/2005/8/layout/list1"/>
    <dgm:cxn modelId="{7F5BAD31-2FF9-49CF-8970-14489207CD4E}" type="presParOf" srcId="{9EF080D4-97DE-47F1-A606-5C364922368A}" destId="{E010E405-90DE-4F4E-B679-59A1F34A5ED9}" srcOrd="6" destOrd="0" presId="urn:microsoft.com/office/officeart/2005/8/layout/list1"/>
    <dgm:cxn modelId="{30F4FF97-00F0-48CA-9B8A-3E463DBD14A6}" type="presParOf" srcId="{9EF080D4-97DE-47F1-A606-5C364922368A}" destId="{17DC4950-2739-4EA1-AB34-5B8D187FB3F6}" srcOrd="7" destOrd="0" presId="urn:microsoft.com/office/officeart/2005/8/layout/list1"/>
    <dgm:cxn modelId="{CBD88DB2-D070-4F63-A045-1DFB1ED8F699}" type="presParOf" srcId="{9EF080D4-97DE-47F1-A606-5C364922368A}" destId="{141806B4-054F-4DBD-9FF5-2A5A1F7EA165}" srcOrd="8" destOrd="0" presId="urn:microsoft.com/office/officeart/2005/8/layout/list1"/>
    <dgm:cxn modelId="{9D382DEF-3A00-4F29-B7A4-2E4A13C7A141}" type="presParOf" srcId="{141806B4-054F-4DBD-9FF5-2A5A1F7EA165}" destId="{E903C4B9-F942-43B1-B9EC-C872A93AF9E6}" srcOrd="0" destOrd="0" presId="urn:microsoft.com/office/officeart/2005/8/layout/list1"/>
    <dgm:cxn modelId="{A13CB5A4-D3CF-40D7-9E38-41AC9BFFC2A0}" type="presParOf" srcId="{141806B4-054F-4DBD-9FF5-2A5A1F7EA165}" destId="{B13CD79B-81DF-4A42-AA28-B0865274F81F}" srcOrd="1" destOrd="0" presId="urn:microsoft.com/office/officeart/2005/8/layout/list1"/>
    <dgm:cxn modelId="{BFB51D1F-8864-4C6D-BEE0-A2B25F4B2090}" type="presParOf" srcId="{9EF080D4-97DE-47F1-A606-5C364922368A}" destId="{E76805E3-6A4C-44CC-9A6A-7840B60035CB}" srcOrd="9" destOrd="0" presId="urn:microsoft.com/office/officeart/2005/8/layout/list1"/>
    <dgm:cxn modelId="{40CA8FD6-44EF-4299-A3D8-71937D0934C2}" type="presParOf" srcId="{9EF080D4-97DE-47F1-A606-5C364922368A}" destId="{E41630F2-54BC-4F7D-96FF-8039A62F9D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6FDFAD-163F-43F5-BAC2-621C1F71F51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2C15DD-F9DE-4843-94E6-A05F8842BE30}">
      <dgm:prSet/>
      <dgm:spPr/>
      <dgm:t>
        <a:bodyPr/>
        <a:lstStyle/>
        <a:p>
          <a:r>
            <a:rPr lang="en-US"/>
            <a:t>Anaphase:</a:t>
          </a:r>
        </a:p>
      </dgm:t>
    </dgm:pt>
    <dgm:pt modelId="{79A7F1F3-8C9E-4206-8102-D5840C737970}" type="parTrans" cxnId="{8C5865B6-13FE-4877-A60F-D36AF1907D37}">
      <dgm:prSet/>
      <dgm:spPr/>
      <dgm:t>
        <a:bodyPr/>
        <a:lstStyle/>
        <a:p>
          <a:endParaRPr lang="en-US"/>
        </a:p>
      </dgm:t>
    </dgm:pt>
    <dgm:pt modelId="{A36B25B8-57B6-46A9-8A14-8F6C04BA385F}" type="sibTrans" cxnId="{8C5865B6-13FE-4877-A60F-D36AF1907D37}">
      <dgm:prSet/>
      <dgm:spPr/>
      <dgm:t>
        <a:bodyPr/>
        <a:lstStyle/>
        <a:p>
          <a:endParaRPr lang="en-US"/>
        </a:p>
      </dgm:t>
    </dgm:pt>
    <dgm:pt modelId="{0D1AB65A-BF43-426B-82DA-687A904CBFA8}">
      <dgm:prSet/>
      <dgm:spPr/>
      <dgm:t>
        <a:bodyPr/>
        <a:lstStyle/>
        <a:p>
          <a:r>
            <a:rPr lang="en-US"/>
            <a:t>Centromeres split and sister chromatids are pulled apart</a:t>
          </a:r>
        </a:p>
      </dgm:t>
    </dgm:pt>
    <dgm:pt modelId="{15A78F70-DB1C-464B-92D3-B3C31EC8A0E0}" type="parTrans" cxnId="{3066C351-2F81-4E5D-A17E-61924D39242D}">
      <dgm:prSet/>
      <dgm:spPr/>
      <dgm:t>
        <a:bodyPr/>
        <a:lstStyle/>
        <a:p>
          <a:endParaRPr lang="en-US"/>
        </a:p>
      </dgm:t>
    </dgm:pt>
    <dgm:pt modelId="{21E17C11-34FA-42E7-A165-87188A1F1468}" type="sibTrans" cxnId="{3066C351-2F81-4E5D-A17E-61924D39242D}">
      <dgm:prSet/>
      <dgm:spPr/>
      <dgm:t>
        <a:bodyPr/>
        <a:lstStyle/>
        <a:p>
          <a:endParaRPr lang="en-US"/>
        </a:p>
      </dgm:t>
    </dgm:pt>
    <dgm:pt modelId="{7FD99F79-A4A2-4CF5-8B15-565D259DCD1C}">
      <dgm:prSet/>
      <dgm:spPr/>
      <dgm:t>
        <a:bodyPr/>
        <a:lstStyle/>
        <a:p>
          <a:r>
            <a:rPr lang="en-US"/>
            <a:t>Spindle fibres shorten</a:t>
          </a:r>
        </a:p>
      </dgm:t>
    </dgm:pt>
    <dgm:pt modelId="{B8CBA405-5C87-47F8-8D14-85DB771DA016}" type="parTrans" cxnId="{10483C40-1C7B-4715-9200-BA9B6A5E48C2}">
      <dgm:prSet/>
      <dgm:spPr/>
      <dgm:t>
        <a:bodyPr/>
        <a:lstStyle/>
        <a:p>
          <a:endParaRPr lang="en-US"/>
        </a:p>
      </dgm:t>
    </dgm:pt>
    <dgm:pt modelId="{1D7EE88B-965F-4600-9FFD-F8A78C397A7E}" type="sibTrans" cxnId="{10483C40-1C7B-4715-9200-BA9B6A5E48C2}">
      <dgm:prSet/>
      <dgm:spPr/>
      <dgm:t>
        <a:bodyPr/>
        <a:lstStyle/>
        <a:p>
          <a:endParaRPr lang="en-US"/>
        </a:p>
      </dgm:t>
    </dgm:pt>
    <dgm:pt modelId="{22A32813-3AC5-4062-B857-A21ED8FC6C36}">
      <dgm:prSet/>
      <dgm:spPr/>
      <dgm:t>
        <a:bodyPr/>
        <a:lstStyle/>
        <a:p>
          <a:r>
            <a:rPr lang="en-US"/>
            <a:t>Chromosomes gather at the poles</a:t>
          </a:r>
        </a:p>
      </dgm:t>
    </dgm:pt>
    <dgm:pt modelId="{663098F5-F254-43BC-9CFD-367AC09EA867}" type="parTrans" cxnId="{5BC0DE8A-9A0A-45D2-81A2-73E4B87235AA}">
      <dgm:prSet/>
      <dgm:spPr/>
      <dgm:t>
        <a:bodyPr/>
        <a:lstStyle/>
        <a:p>
          <a:endParaRPr lang="en-US"/>
        </a:p>
      </dgm:t>
    </dgm:pt>
    <dgm:pt modelId="{55BF4C89-5349-4DD5-BEBF-2EDA3C66F055}" type="sibTrans" cxnId="{5BC0DE8A-9A0A-45D2-81A2-73E4B87235AA}">
      <dgm:prSet/>
      <dgm:spPr/>
      <dgm:t>
        <a:bodyPr/>
        <a:lstStyle/>
        <a:p>
          <a:endParaRPr lang="en-US"/>
        </a:p>
      </dgm:t>
    </dgm:pt>
    <dgm:pt modelId="{E35315AA-DFD8-43CA-8A5A-FACB17079166}">
      <dgm:prSet/>
      <dgm:spPr/>
      <dgm:t>
        <a:bodyPr/>
        <a:lstStyle/>
        <a:p>
          <a:r>
            <a:rPr lang="en-US"/>
            <a:t>Telophase:</a:t>
          </a:r>
        </a:p>
      </dgm:t>
    </dgm:pt>
    <dgm:pt modelId="{75CFF02C-1E7C-46DE-A37D-5AF0E6AFF86C}" type="parTrans" cxnId="{0CF79699-6612-4BB0-A0B8-13E021F51B39}">
      <dgm:prSet/>
      <dgm:spPr/>
      <dgm:t>
        <a:bodyPr/>
        <a:lstStyle/>
        <a:p>
          <a:endParaRPr lang="en-US"/>
        </a:p>
      </dgm:t>
    </dgm:pt>
    <dgm:pt modelId="{D2AB862F-F857-4427-A008-CF58B354116C}" type="sibTrans" cxnId="{0CF79699-6612-4BB0-A0B8-13E021F51B39}">
      <dgm:prSet/>
      <dgm:spPr/>
      <dgm:t>
        <a:bodyPr/>
        <a:lstStyle/>
        <a:p>
          <a:endParaRPr lang="en-US"/>
        </a:p>
      </dgm:t>
    </dgm:pt>
    <dgm:pt modelId="{01EE11F1-628D-4860-9D26-C55821ABA672}">
      <dgm:prSet/>
      <dgm:spPr/>
      <dgm:t>
        <a:bodyPr/>
        <a:lstStyle/>
        <a:p>
          <a:r>
            <a:rPr lang="en-US"/>
            <a:t>Chromatids begin to unwind</a:t>
          </a:r>
        </a:p>
      </dgm:t>
    </dgm:pt>
    <dgm:pt modelId="{09719242-7629-4A40-B9D8-316695B1ACDB}" type="parTrans" cxnId="{91F343D8-E6BA-424A-A9C8-02933C47D825}">
      <dgm:prSet/>
      <dgm:spPr/>
      <dgm:t>
        <a:bodyPr/>
        <a:lstStyle/>
        <a:p>
          <a:endParaRPr lang="en-US"/>
        </a:p>
      </dgm:t>
    </dgm:pt>
    <dgm:pt modelId="{EEB6B945-1549-401A-81E0-C9BF8EE08C6D}" type="sibTrans" cxnId="{91F343D8-E6BA-424A-A9C8-02933C47D825}">
      <dgm:prSet/>
      <dgm:spPr/>
      <dgm:t>
        <a:bodyPr/>
        <a:lstStyle/>
        <a:p>
          <a:endParaRPr lang="en-US"/>
        </a:p>
      </dgm:t>
    </dgm:pt>
    <dgm:pt modelId="{35F4F981-6162-46CB-869A-28B58E0A08C8}">
      <dgm:prSet/>
      <dgm:spPr/>
      <dgm:t>
        <a:bodyPr/>
        <a:lstStyle/>
        <a:p>
          <a:r>
            <a:rPr lang="en-US"/>
            <a:t>Spindle fibres break down</a:t>
          </a:r>
        </a:p>
      </dgm:t>
    </dgm:pt>
    <dgm:pt modelId="{E6F48D85-FBF7-45E1-8845-3F106A2D0E05}" type="parTrans" cxnId="{0EA25605-5D29-4D44-BD84-8D5B628814AE}">
      <dgm:prSet/>
      <dgm:spPr/>
      <dgm:t>
        <a:bodyPr/>
        <a:lstStyle/>
        <a:p>
          <a:endParaRPr lang="en-US"/>
        </a:p>
      </dgm:t>
    </dgm:pt>
    <dgm:pt modelId="{217A36DC-D1BC-45D6-9B3C-0C6BCA87D0D3}" type="sibTrans" cxnId="{0EA25605-5D29-4D44-BD84-8D5B628814AE}">
      <dgm:prSet/>
      <dgm:spPr/>
      <dgm:t>
        <a:bodyPr/>
        <a:lstStyle/>
        <a:p>
          <a:endParaRPr lang="en-US"/>
        </a:p>
      </dgm:t>
    </dgm:pt>
    <dgm:pt modelId="{833C17E8-09B7-4E8D-857B-F8082FBD4040}">
      <dgm:prSet/>
      <dgm:spPr/>
      <dgm:t>
        <a:bodyPr/>
        <a:lstStyle/>
        <a:p>
          <a:r>
            <a:rPr lang="en-US"/>
            <a:t>Nuclear membrane reforms</a:t>
          </a:r>
        </a:p>
      </dgm:t>
    </dgm:pt>
    <dgm:pt modelId="{340B6B95-991D-4BA6-BFEC-CC5291A19BFA}" type="parTrans" cxnId="{E44CBAFC-C659-444E-B2E0-09BBA91F5664}">
      <dgm:prSet/>
      <dgm:spPr/>
      <dgm:t>
        <a:bodyPr/>
        <a:lstStyle/>
        <a:p>
          <a:endParaRPr lang="en-US"/>
        </a:p>
      </dgm:t>
    </dgm:pt>
    <dgm:pt modelId="{20401BAD-6D59-4567-BF81-5CAA0E65BB3F}" type="sibTrans" cxnId="{E44CBAFC-C659-444E-B2E0-09BBA91F5664}">
      <dgm:prSet/>
      <dgm:spPr/>
      <dgm:t>
        <a:bodyPr/>
        <a:lstStyle/>
        <a:p>
          <a:endParaRPr lang="en-US"/>
        </a:p>
      </dgm:t>
    </dgm:pt>
    <dgm:pt modelId="{793C4D2D-76B0-416B-B66C-3A2D7F6B7EA1}">
      <dgm:prSet/>
      <dgm:spPr/>
      <dgm:t>
        <a:bodyPr/>
        <a:lstStyle/>
        <a:p>
          <a:r>
            <a:rPr lang="en-US"/>
            <a:t>Cytokinesis occurs.</a:t>
          </a:r>
        </a:p>
      </dgm:t>
    </dgm:pt>
    <dgm:pt modelId="{58E20179-A3B3-4904-A3BD-523D09868CB4}" type="parTrans" cxnId="{69E47609-156B-4F9D-9EBD-287D181CD36F}">
      <dgm:prSet/>
      <dgm:spPr/>
      <dgm:t>
        <a:bodyPr/>
        <a:lstStyle/>
        <a:p>
          <a:endParaRPr lang="en-US"/>
        </a:p>
      </dgm:t>
    </dgm:pt>
    <dgm:pt modelId="{D26E89C4-855C-4840-A8C2-92839FC65B99}" type="sibTrans" cxnId="{69E47609-156B-4F9D-9EBD-287D181CD36F}">
      <dgm:prSet/>
      <dgm:spPr/>
      <dgm:t>
        <a:bodyPr/>
        <a:lstStyle/>
        <a:p>
          <a:endParaRPr lang="en-US"/>
        </a:p>
      </dgm:t>
    </dgm:pt>
    <dgm:pt modelId="{6FFED19E-DA22-453D-98DB-EB79FE25B4A6}" type="pres">
      <dgm:prSet presAssocID="{7E6FDFAD-163F-43F5-BAC2-621C1F71F51F}" presName="linear" presStyleCnt="0">
        <dgm:presLayoutVars>
          <dgm:dir/>
          <dgm:animLvl val="lvl"/>
          <dgm:resizeHandles val="exact"/>
        </dgm:presLayoutVars>
      </dgm:prSet>
      <dgm:spPr/>
    </dgm:pt>
    <dgm:pt modelId="{EB1C71AB-0DA0-4AA5-B2CF-639890607CCD}" type="pres">
      <dgm:prSet presAssocID="{082C15DD-F9DE-4843-94E6-A05F8842BE30}" presName="parentLin" presStyleCnt="0"/>
      <dgm:spPr/>
    </dgm:pt>
    <dgm:pt modelId="{E30C82E9-F981-427D-A7CA-A0E8F578FAEC}" type="pres">
      <dgm:prSet presAssocID="{082C15DD-F9DE-4843-94E6-A05F8842BE30}" presName="parentLeftMargin" presStyleLbl="node1" presStyleIdx="0" presStyleCnt="2"/>
      <dgm:spPr/>
    </dgm:pt>
    <dgm:pt modelId="{6DF5A727-D62F-49B9-B582-CABECFB4B7BB}" type="pres">
      <dgm:prSet presAssocID="{082C15DD-F9DE-4843-94E6-A05F8842BE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FA2FEC-AB81-4002-9DAA-9336BD9D80E2}" type="pres">
      <dgm:prSet presAssocID="{082C15DD-F9DE-4843-94E6-A05F8842BE30}" presName="negativeSpace" presStyleCnt="0"/>
      <dgm:spPr/>
    </dgm:pt>
    <dgm:pt modelId="{479EECA3-5320-45DE-8AD9-5C744E41E2EB}" type="pres">
      <dgm:prSet presAssocID="{082C15DD-F9DE-4843-94E6-A05F8842BE30}" presName="childText" presStyleLbl="conFgAcc1" presStyleIdx="0" presStyleCnt="2">
        <dgm:presLayoutVars>
          <dgm:bulletEnabled val="1"/>
        </dgm:presLayoutVars>
      </dgm:prSet>
      <dgm:spPr/>
    </dgm:pt>
    <dgm:pt modelId="{D2744EDC-D68F-45EB-BCAA-38944A30A378}" type="pres">
      <dgm:prSet presAssocID="{A36B25B8-57B6-46A9-8A14-8F6C04BA385F}" presName="spaceBetweenRectangles" presStyleCnt="0"/>
      <dgm:spPr/>
    </dgm:pt>
    <dgm:pt modelId="{1FE43BE5-892B-42B2-B6C9-45AE03AE7E1A}" type="pres">
      <dgm:prSet presAssocID="{E35315AA-DFD8-43CA-8A5A-FACB17079166}" presName="parentLin" presStyleCnt="0"/>
      <dgm:spPr/>
    </dgm:pt>
    <dgm:pt modelId="{07846A1D-87EA-49E6-B980-8F241CAD7B4A}" type="pres">
      <dgm:prSet presAssocID="{E35315AA-DFD8-43CA-8A5A-FACB17079166}" presName="parentLeftMargin" presStyleLbl="node1" presStyleIdx="0" presStyleCnt="2"/>
      <dgm:spPr/>
    </dgm:pt>
    <dgm:pt modelId="{2E4FAEE1-5DD8-4C68-91D5-2BAEF85A65FF}" type="pres">
      <dgm:prSet presAssocID="{E35315AA-DFD8-43CA-8A5A-FACB1707916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A446604-C332-4110-A61C-EE83DBF7EED6}" type="pres">
      <dgm:prSet presAssocID="{E35315AA-DFD8-43CA-8A5A-FACB17079166}" presName="negativeSpace" presStyleCnt="0"/>
      <dgm:spPr/>
    </dgm:pt>
    <dgm:pt modelId="{BCD932B0-1D24-4D44-8A5F-260329DC6C2D}" type="pres">
      <dgm:prSet presAssocID="{E35315AA-DFD8-43CA-8A5A-FACB1707916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EA25605-5D29-4D44-BD84-8D5B628814AE}" srcId="{E35315AA-DFD8-43CA-8A5A-FACB17079166}" destId="{35F4F981-6162-46CB-869A-28B58E0A08C8}" srcOrd="1" destOrd="0" parTransId="{E6F48D85-FBF7-45E1-8845-3F106A2D0E05}" sibTransId="{217A36DC-D1BC-45D6-9B3C-0C6BCA87D0D3}"/>
    <dgm:cxn modelId="{69E47609-156B-4F9D-9EBD-287D181CD36F}" srcId="{E35315AA-DFD8-43CA-8A5A-FACB17079166}" destId="{793C4D2D-76B0-416B-B66C-3A2D7F6B7EA1}" srcOrd="3" destOrd="0" parTransId="{58E20179-A3B3-4904-A3BD-523D09868CB4}" sibTransId="{D26E89C4-855C-4840-A8C2-92839FC65B99}"/>
    <dgm:cxn modelId="{8CF29419-F3F8-44DB-B9BD-EDE150D30572}" type="presOf" srcId="{35F4F981-6162-46CB-869A-28B58E0A08C8}" destId="{BCD932B0-1D24-4D44-8A5F-260329DC6C2D}" srcOrd="0" destOrd="1" presId="urn:microsoft.com/office/officeart/2005/8/layout/list1"/>
    <dgm:cxn modelId="{9E4CDD32-B043-45C6-B381-4ACAB0D4F369}" type="presOf" srcId="{793C4D2D-76B0-416B-B66C-3A2D7F6B7EA1}" destId="{BCD932B0-1D24-4D44-8A5F-260329DC6C2D}" srcOrd="0" destOrd="3" presId="urn:microsoft.com/office/officeart/2005/8/layout/list1"/>
    <dgm:cxn modelId="{1CEA373E-259B-4CB3-B826-B68149456035}" type="presOf" srcId="{833C17E8-09B7-4E8D-857B-F8082FBD4040}" destId="{BCD932B0-1D24-4D44-8A5F-260329DC6C2D}" srcOrd="0" destOrd="2" presId="urn:microsoft.com/office/officeart/2005/8/layout/list1"/>
    <dgm:cxn modelId="{10483C40-1C7B-4715-9200-BA9B6A5E48C2}" srcId="{082C15DD-F9DE-4843-94E6-A05F8842BE30}" destId="{7FD99F79-A4A2-4CF5-8B15-565D259DCD1C}" srcOrd="1" destOrd="0" parTransId="{B8CBA405-5C87-47F8-8D14-85DB771DA016}" sibTransId="{1D7EE88B-965F-4600-9FFD-F8A78C397A7E}"/>
    <dgm:cxn modelId="{C726C640-F454-4A44-BACC-A677DF7B6DA6}" type="presOf" srcId="{0D1AB65A-BF43-426B-82DA-687A904CBFA8}" destId="{479EECA3-5320-45DE-8AD9-5C744E41E2EB}" srcOrd="0" destOrd="0" presId="urn:microsoft.com/office/officeart/2005/8/layout/list1"/>
    <dgm:cxn modelId="{D443D85F-BDDE-4513-8BAE-10ECD759FA67}" type="presOf" srcId="{01EE11F1-628D-4860-9D26-C55821ABA672}" destId="{BCD932B0-1D24-4D44-8A5F-260329DC6C2D}" srcOrd="0" destOrd="0" presId="urn:microsoft.com/office/officeart/2005/8/layout/list1"/>
    <dgm:cxn modelId="{36A89E42-4457-46E8-83DD-1FD799BDECD2}" type="presOf" srcId="{082C15DD-F9DE-4843-94E6-A05F8842BE30}" destId="{6DF5A727-D62F-49B9-B582-CABECFB4B7BB}" srcOrd="1" destOrd="0" presId="urn:microsoft.com/office/officeart/2005/8/layout/list1"/>
    <dgm:cxn modelId="{44344F44-CBF8-4176-99BD-08D6A528FC1F}" type="presOf" srcId="{E35315AA-DFD8-43CA-8A5A-FACB17079166}" destId="{07846A1D-87EA-49E6-B980-8F241CAD7B4A}" srcOrd="0" destOrd="0" presId="urn:microsoft.com/office/officeart/2005/8/layout/list1"/>
    <dgm:cxn modelId="{3066C351-2F81-4E5D-A17E-61924D39242D}" srcId="{082C15DD-F9DE-4843-94E6-A05F8842BE30}" destId="{0D1AB65A-BF43-426B-82DA-687A904CBFA8}" srcOrd="0" destOrd="0" parTransId="{15A78F70-DB1C-464B-92D3-B3C31EC8A0E0}" sibTransId="{21E17C11-34FA-42E7-A165-87188A1F1468}"/>
    <dgm:cxn modelId="{D4E87C84-A42E-4173-ACB6-469F850C5B4B}" type="presOf" srcId="{7FD99F79-A4A2-4CF5-8B15-565D259DCD1C}" destId="{479EECA3-5320-45DE-8AD9-5C744E41E2EB}" srcOrd="0" destOrd="1" presId="urn:microsoft.com/office/officeart/2005/8/layout/list1"/>
    <dgm:cxn modelId="{5BC0DE8A-9A0A-45D2-81A2-73E4B87235AA}" srcId="{082C15DD-F9DE-4843-94E6-A05F8842BE30}" destId="{22A32813-3AC5-4062-B857-A21ED8FC6C36}" srcOrd="2" destOrd="0" parTransId="{663098F5-F254-43BC-9CFD-367AC09EA867}" sibTransId="{55BF4C89-5349-4DD5-BEBF-2EDA3C66F055}"/>
    <dgm:cxn modelId="{5F5C228B-E762-4D3E-86FA-A5B622451850}" type="presOf" srcId="{7E6FDFAD-163F-43F5-BAC2-621C1F71F51F}" destId="{6FFED19E-DA22-453D-98DB-EB79FE25B4A6}" srcOrd="0" destOrd="0" presId="urn:microsoft.com/office/officeart/2005/8/layout/list1"/>
    <dgm:cxn modelId="{69CAAC8F-7FEA-4ECF-8C9F-266190EA4362}" type="presOf" srcId="{E35315AA-DFD8-43CA-8A5A-FACB17079166}" destId="{2E4FAEE1-5DD8-4C68-91D5-2BAEF85A65FF}" srcOrd="1" destOrd="0" presId="urn:microsoft.com/office/officeart/2005/8/layout/list1"/>
    <dgm:cxn modelId="{0CF79699-6612-4BB0-A0B8-13E021F51B39}" srcId="{7E6FDFAD-163F-43F5-BAC2-621C1F71F51F}" destId="{E35315AA-DFD8-43CA-8A5A-FACB17079166}" srcOrd="1" destOrd="0" parTransId="{75CFF02C-1E7C-46DE-A37D-5AF0E6AFF86C}" sibTransId="{D2AB862F-F857-4427-A008-CF58B354116C}"/>
    <dgm:cxn modelId="{9912329A-AE3C-4077-A6ED-A27D03D8200A}" type="presOf" srcId="{082C15DD-F9DE-4843-94E6-A05F8842BE30}" destId="{E30C82E9-F981-427D-A7CA-A0E8F578FAEC}" srcOrd="0" destOrd="0" presId="urn:microsoft.com/office/officeart/2005/8/layout/list1"/>
    <dgm:cxn modelId="{94313DA5-067E-4BE0-8E31-0D81F56973EB}" type="presOf" srcId="{22A32813-3AC5-4062-B857-A21ED8FC6C36}" destId="{479EECA3-5320-45DE-8AD9-5C744E41E2EB}" srcOrd="0" destOrd="2" presId="urn:microsoft.com/office/officeart/2005/8/layout/list1"/>
    <dgm:cxn modelId="{8C5865B6-13FE-4877-A60F-D36AF1907D37}" srcId="{7E6FDFAD-163F-43F5-BAC2-621C1F71F51F}" destId="{082C15DD-F9DE-4843-94E6-A05F8842BE30}" srcOrd="0" destOrd="0" parTransId="{79A7F1F3-8C9E-4206-8102-D5840C737970}" sibTransId="{A36B25B8-57B6-46A9-8A14-8F6C04BA385F}"/>
    <dgm:cxn modelId="{91F343D8-E6BA-424A-A9C8-02933C47D825}" srcId="{E35315AA-DFD8-43CA-8A5A-FACB17079166}" destId="{01EE11F1-628D-4860-9D26-C55821ABA672}" srcOrd="0" destOrd="0" parTransId="{09719242-7629-4A40-B9D8-316695B1ACDB}" sibTransId="{EEB6B945-1549-401A-81E0-C9BF8EE08C6D}"/>
    <dgm:cxn modelId="{E44CBAFC-C659-444E-B2E0-09BBA91F5664}" srcId="{E35315AA-DFD8-43CA-8A5A-FACB17079166}" destId="{833C17E8-09B7-4E8D-857B-F8082FBD4040}" srcOrd="2" destOrd="0" parTransId="{340B6B95-991D-4BA6-BFEC-CC5291A19BFA}" sibTransId="{20401BAD-6D59-4567-BF81-5CAA0E65BB3F}"/>
    <dgm:cxn modelId="{189F210D-38EB-4F53-84F0-29D774166D7B}" type="presParOf" srcId="{6FFED19E-DA22-453D-98DB-EB79FE25B4A6}" destId="{EB1C71AB-0DA0-4AA5-B2CF-639890607CCD}" srcOrd="0" destOrd="0" presId="urn:microsoft.com/office/officeart/2005/8/layout/list1"/>
    <dgm:cxn modelId="{9C7121BE-B042-4FA9-A8BB-1D68C126ED5A}" type="presParOf" srcId="{EB1C71AB-0DA0-4AA5-B2CF-639890607CCD}" destId="{E30C82E9-F981-427D-A7CA-A0E8F578FAEC}" srcOrd="0" destOrd="0" presId="urn:microsoft.com/office/officeart/2005/8/layout/list1"/>
    <dgm:cxn modelId="{B6B95203-B2C2-47B4-9447-494884510354}" type="presParOf" srcId="{EB1C71AB-0DA0-4AA5-B2CF-639890607CCD}" destId="{6DF5A727-D62F-49B9-B582-CABECFB4B7BB}" srcOrd="1" destOrd="0" presId="urn:microsoft.com/office/officeart/2005/8/layout/list1"/>
    <dgm:cxn modelId="{8539EABE-0D24-4E26-A254-399206648FDB}" type="presParOf" srcId="{6FFED19E-DA22-453D-98DB-EB79FE25B4A6}" destId="{DFFA2FEC-AB81-4002-9DAA-9336BD9D80E2}" srcOrd="1" destOrd="0" presId="urn:microsoft.com/office/officeart/2005/8/layout/list1"/>
    <dgm:cxn modelId="{01C3A583-2F4A-4A14-BB03-AE3CD5A05B22}" type="presParOf" srcId="{6FFED19E-DA22-453D-98DB-EB79FE25B4A6}" destId="{479EECA3-5320-45DE-8AD9-5C744E41E2EB}" srcOrd="2" destOrd="0" presId="urn:microsoft.com/office/officeart/2005/8/layout/list1"/>
    <dgm:cxn modelId="{0A480760-9D62-46E8-8CD7-361B1F8DDC2A}" type="presParOf" srcId="{6FFED19E-DA22-453D-98DB-EB79FE25B4A6}" destId="{D2744EDC-D68F-45EB-BCAA-38944A30A378}" srcOrd="3" destOrd="0" presId="urn:microsoft.com/office/officeart/2005/8/layout/list1"/>
    <dgm:cxn modelId="{62CA7147-5AA0-42DA-A83B-630B1C8FFC6E}" type="presParOf" srcId="{6FFED19E-DA22-453D-98DB-EB79FE25B4A6}" destId="{1FE43BE5-892B-42B2-B6C9-45AE03AE7E1A}" srcOrd="4" destOrd="0" presId="urn:microsoft.com/office/officeart/2005/8/layout/list1"/>
    <dgm:cxn modelId="{8B7E6C09-A2E8-4A8A-906C-379CB85E522A}" type="presParOf" srcId="{1FE43BE5-892B-42B2-B6C9-45AE03AE7E1A}" destId="{07846A1D-87EA-49E6-B980-8F241CAD7B4A}" srcOrd="0" destOrd="0" presId="urn:microsoft.com/office/officeart/2005/8/layout/list1"/>
    <dgm:cxn modelId="{A1837714-39F7-47B0-BA88-966AD218F609}" type="presParOf" srcId="{1FE43BE5-892B-42B2-B6C9-45AE03AE7E1A}" destId="{2E4FAEE1-5DD8-4C68-91D5-2BAEF85A65FF}" srcOrd="1" destOrd="0" presId="urn:microsoft.com/office/officeart/2005/8/layout/list1"/>
    <dgm:cxn modelId="{B9195DA5-3DD3-4E74-9AF6-577CC52F250F}" type="presParOf" srcId="{6FFED19E-DA22-453D-98DB-EB79FE25B4A6}" destId="{9A446604-C332-4110-A61C-EE83DBF7EED6}" srcOrd="5" destOrd="0" presId="urn:microsoft.com/office/officeart/2005/8/layout/list1"/>
    <dgm:cxn modelId="{EB8B8D39-9F56-437D-BDD1-DAFADF123DC2}" type="presParOf" srcId="{6FFED19E-DA22-453D-98DB-EB79FE25B4A6}" destId="{BCD932B0-1D24-4D44-8A5F-260329DC6C2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E2EEA-C6C7-43A0-8991-AE4810EF18C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9524D6-7096-49A8-AF76-F2719738462F}">
      <dgm:prSet/>
      <dgm:spPr/>
      <dgm:t>
        <a:bodyPr/>
        <a:lstStyle/>
        <a:p>
          <a:r>
            <a:rPr lang="en-US"/>
            <a:t>Interphase: Growth and DNA Replication</a:t>
          </a:r>
        </a:p>
      </dgm:t>
    </dgm:pt>
    <dgm:pt modelId="{48E19AAE-C080-4E51-9C13-E860EFFBB902}" type="parTrans" cxnId="{2C666DE9-1A3A-413A-BA9E-72E4CB713583}">
      <dgm:prSet/>
      <dgm:spPr/>
      <dgm:t>
        <a:bodyPr/>
        <a:lstStyle/>
        <a:p>
          <a:endParaRPr lang="en-US"/>
        </a:p>
      </dgm:t>
    </dgm:pt>
    <dgm:pt modelId="{12538090-3B66-4B77-94B9-E0891ED7C926}" type="sibTrans" cxnId="{2C666DE9-1A3A-413A-BA9E-72E4CB713583}">
      <dgm:prSet/>
      <dgm:spPr/>
      <dgm:t>
        <a:bodyPr/>
        <a:lstStyle/>
        <a:p>
          <a:endParaRPr lang="en-US"/>
        </a:p>
      </dgm:t>
    </dgm:pt>
    <dgm:pt modelId="{73A28477-52C8-49EF-871D-5C63374BFF32}">
      <dgm:prSet/>
      <dgm:spPr/>
      <dgm:t>
        <a:bodyPr/>
        <a:lstStyle/>
        <a:p>
          <a:r>
            <a:rPr lang="en-US"/>
            <a:t>Prophase I: </a:t>
          </a:r>
        </a:p>
      </dgm:t>
    </dgm:pt>
    <dgm:pt modelId="{4877EDF3-5030-42A8-A17F-C0D68231E58E}" type="parTrans" cxnId="{602DF9A8-C17A-4209-977D-405DBC61BDFA}">
      <dgm:prSet/>
      <dgm:spPr/>
      <dgm:t>
        <a:bodyPr/>
        <a:lstStyle/>
        <a:p>
          <a:endParaRPr lang="en-US"/>
        </a:p>
      </dgm:t>
    </dgm:pt>
    <dgm:pt modelId="{44224C7F-EE83-4C88-AE33-D56DF443191C}" type="sibTrans" cxnId="{602DF9A8-C17A-4209-977D-405DBC61BDFA}">
      <dgm:prSet/>
      <dgm:spPr/>
      <dgm:t>
        <a:bodyPr/>
        <a:lstStyle/>
        <a:p>
          <a:endParaRPr lang="en-US"/>
        </a:p>
      </dgm:t>
    </dgm:pt>
    <dgm:pt modelId="{FDE65A16-62BD-4D0A-AF5A-0EE043A69463}">
      <dgm:prSet/>
      <dgm:spPr/>
      <dgm:t>
        <a:bodyPr/>
        <a:lstStyle/>
        <a:p>
          <a:r>
            <a:rPr lang="en-US"/>
            <a:t>Chromatin condenses into chromosomes</a:t>
          </a:r>
        </a:p>
      </dgm:t>
    </dgm:pt>
    <dgm:pt modelId="{223E59C4-6BF3-4919-AED1-22D4ED5FC7B6}" type="parTrans" cxnId="{0CB9DEB9-F548-4ADC-8336-2F18AA20618E}">
      <dgm:prSet/>
      <dgm:spPr/>
      <dgm:t>
        <a:bodyPr/>
        <a:lstStyle/>
        <a:p>
          <a:endParaRPr lang="en-US"/>
        </a:p>
      </dgm:t>
    </dgm:pt>
    <dgm:pt modelId="{DE9E1719-8393-422E-B6F7-8CCE64E7FF94}" type="sibTrans" cxnId="{0CB9DEB9-F548-4ADC-8336-2F18AA20618E}">
      <dgm:prSet/>
      <dgm:spPr/>
      <dgm:t>
        <a:bodyPr/>
        <a:lstStyle/>
        <a:p>
          <a:endParaRPr lang="en-US"/>
        </a:p>
      </dgm:t>
    </dgm:pt>
    <dgm:pt modelId="{BAAB8C53-9A2C-4E3C-8888-62DF52A90D18}">
      <dgm:prSet/>
      <dgm:spPr/>
      <dgm:t>
        <a:bodyPr/>
        <a:lstStyle/>
        <a:p>
          <a:r>
            <a:rPr lang="en-US"/>
            <a:t>Nuclear membrane disappears</a:t>
          </a:r>
        </a:p>
      </dgm:t>
    </dgm:pt>
    <dgm:pt modelId="{4363510E-BD2B-4FB5-A9DE-905CE00D5491}" type="parTrans" cxnId="{7A4B52EC-C379-4794-BBEC-B3A6120E8F9D}">
      <dgm:prSet/>
      <dgm:spPr/>
      <dgm:t>
        <a:bodyPr/>
        <a:lstStyle/>
        <a:p>
          <a:endParaRPr lang="en-US"/>
        </a:p>
      </dgm:t>
    </dgm:pt>
    <dgm:pt modelId="{2A53D238-B52E-4C68-81D0-85A6EFEB28BC}" type="sibTrans" cxnId="{7A4B52EC-C379-4794-BBEC-B3A6120E8F9D}">
      <dgm:prSet/>
      <dgm:spPr/>
      <dgm:t>
        <a:bodyPr/>
        <a:lstStyle/>
        <a:p>
          <a:endParaRPr lang="en-US"/>
        </a:p>
      </dgm:t>
    </dgm:pt>
    <dgm:pt modelId="{FAE3F909-71B9-4913-886D-58B2503B838D}">
      <dgm:prSet/>
      <dgm:spPr/>
      <dgm:t>
        <a:bodyPr/>
        <a:lstStyle/>
        <a:p>
          <a:r>
            <a:rPr lang="en-US"/>
            <a:t>Centrioles migrate</a:t>
          </a:r>
        </a:p>
      </dgm:t>
    </dgm:pt>
    <dgm:pt modelId="{70460A69-419C-4E86-AD5B-584246CA944A}" type="parTrans" cxnId="{05815ACA-DB60-40D5-B67E-7E392A35F5CE}">
      <dgm:prSet/>
      <dgm:spPr/>
      <dgm:t>
        <a:bodyPr/>
        <a:lstStyle/>
        <a:p>
          <a:endParaRPr lang="en-US"/>
        </a:p>
      </dgm:t>
    </dgm:pt>
    <dgm:pt modelId="{56F459A3-AF73-4640-A681-51B86ABB55D7}" type="sibTrans" cxnId="{05815ACA-DB60-40D5-B67E-7E392A35F5CE}">
      <dgm:prSet/>
      <dgm:spPr/>
      <dgm:t>
        <a:bodyPr/>
        <a:lstStyle/>
        <a:p>
          <a:endParaRPr lang="en-US"/>
        </a:p>
      </dgm:t>
    </dgm:pt>
    <dgm:pt modelId="{862F7021-1BEB-4292-84D9-0A485437CD72}">
      <dgm:prSet/>
      <dgm:spPr/>
      <dgm:t>
        <a:bodyPr/>
        <a:lstStyle/>
        <a:p>
          <a:r>
            <a:rPr lang="en-US"/>
            <a:t>Spindle fibres form</a:t>
          </a:r>
        </a:p>
      </dgm:t>
    </dgm:pt>
    <dgm:pt modelId="{C14B21C8-71D2-4945-AC61-A09932731E61}" type="parTrans" cxnId="{CB6F59CF-C7BF-4301-B870-B2DA5E1E8129}">
      <dgm:prSet/>
      <dgm:spPr/>
      <dgm:t>
        <a:bodyPr/>
        <a:lstStyle/>
        <a:p>
          <a:endParaRPr lang="en-US"/>
        </a:p>
      </dgm:t>
    </dgm:pt>
    <dgm:pt modelId="{9B6826FB-7FDF-4E3A-B491-B223B7CBE9B2}" type="sibTrans" cxnId="{CB6F59CF-C7BF-4301-B870-B2DA5E1E8129}">
      <dgm:prSet/>
      <dgm:spPr/>
      <dgm:t>
        <a:bodyPr/>
        <a:lstStyle/>
        <a:p>
          <a:endParaRPr lang="en-US"/>
        </a:p>
      </dgm:t>
    </dgm:pt>
    <dgm:pt modelId="{2AA29441-C501-4792-85F0-A45A4D7E271A}">
      <dgm:prSet/>
      <dgm:spPr/>
      <dgm:t>
        <a:bodyPr/>
        <a:lstStyle/>
        <a:p>
          <a:r>
            <a:rPr lang="en-US"/>
            <a:t>Homologous chromosomes begin to pair up (Tetrad)</a:t>
          </a:r>
        </a:p>
      </dgm:t>
    </dgm:pt>
    <dgm:pt modelId="{786CC9BF-AEEA-48CC-9454-A8E0338B1172}" type="parTrans" cxnId="{62B8EBEE-BFCF-40F3-8235-86619D647E27}">
      <dgm:prSet/>
      <dgm:spPr/>
      <dgm:t>
        <a:bodyPr/>
        <a:lstStyle/>
        <a:p>
          <a:endParaRPr lang="en-US"/>
        </a:p>
      </dgm:t>
    </dgm:pt>
    <dgm:pt modelId="{953B3E27-DC7A-45ED-80F7-87DE427EE2CC}" type="sibTrans" cxnId="{62B8EBEE-BFCF-40F3-8235-86619D647E27}">
      <dgm:prSet/>
      <dgm:spPr/>
      <dgm:t>
        <a:bodyPr/>
        <a:lstStyle/>
        <a:p>
          <a:endParaRPr lang="en-US"/>
        </a:p>
      </dgm:t>
    </dgm:pt>
    <dgm:pt modelId="{12FFB54F-807C-4ED3-9DDB-732B3E64236D}">
      <dgm:prSet/>
      <dgm:spPr/>
      <dgm:t>
        <a:bodyPr/>
        <a:lstStyle/>
        <a:p>
          <a:r>
            <a:rPr lang="en-US"/>
            <a:t>Metaphase I:</a:t>
          </a:r>
        </a:p>
      </dgm:t>
    </dgm:pt>
    <dgm:pt modelId="{928C04AC-1400-4988-BF83-BE6E346C551E}" type="parTrans" cxnId="{99BF84FC-B3CF-435E-A13F-2C73EC6F56FE}">
      <dgm:prSet/>
      <dgm:spPr/>
      <dgm:t>
        <a:bodyPr/>
        <a:lstStyle/>
        <a:p>
          <a:endParaRPr lang="en-US"/>
        </a:p>
      </dgm:t>
    </dgm:pt>
    <dgm:pt modelId="{F62BEB01-B097-473C-B14F-3EDFD5C3B3DA}" type="sibTrans" cxnId="{99BF84FC-B3CF-435E-A13F-2C73EC6F56FE}">
      <dgm:prSet/>
      <dgm:spPr/>
      <dgm:t>
        <a:bodyPr/>
        <a:lstStyle/>
        <a:p>
          <a:endParaRPr lang="en-US"/>
        </a:p>
      </dgm:t>
    </dgm:pt>
    <dgm:pt modelId="{345AE05D-B17E-4339-AAE4-0DC794D05BF0}">
      <dgm:prSet/>
      <dgm:spPr/>
      <dgm:t>
        <a:bodyPr/>
        <a:lstStyle/>
        <a:p>
          <a:r>
            <a:rPr lang="en-US"/>
            <a:t>Chromosomes (Tetrads) are guided towards the equator by spindle fibres</a:t>
          </a:r>
        </a:p>
      </dgm:t>
    </dgm:pt>
    <dgm:pt modelId="{6587B48B-38F0-4EB0-A04C-3544D1AFD132}" type="parTrans" cxnId="{F7873350-66D7-420A-8049-B924408270C0}">
      <dgm:prSet/>
      <dgm:spPr/>
      <dgm:t>
        <a:bodyPr/>
        <a:lstStyle/>
        <a:p>
          <a:endParaRPr lang="en-US"/>
        </a:p>
      </dgm:t>
    </dgm:pt>
    <dgm:pt modelId="{B5AEF310-A1B5-454F-8E70-653FDCD3240C}" type="sibTrans" cxnId="{F7873350-66D7-420A-8049-B924408270C0}">
      <dgm:prSet/>
      <dgm:spPr/>
      <dgm:t>
        <a:bodyPr/>
        <a:lstStyle/>
        <a:p>
          <a:endParaRPr lang="en-US"/>
        </a:p>
      </dgm:t>
    </dgm:pt>
    <dgm:pt modelId="{E0C96FF8-2A41-4EFA-B666-A0768A6CA596}">
      <dgm:prSet/>
      <dgm:spPr/>
      <dgm:t>
        <a:bodyPr/>
        <a:lstStyle/>
        <a:p>
          <a:r>
            <a:rPr lang="en-US"/>
            <a:t>Recombination occurs </a:t>
          </a:r>
        </a:p>
      </dgm:t>
    </dgm:pt>
    <dgm:pt modelId="{71A4D59D-495F-4EE2-8FEB-B7E3A2FB44F4}" type="parTrans" cxnId="{4D3993D4-7038-4BBB-96BD-D733391892F3}">
      <dgm:prSet/>
      <dgm:spPr/>
      <dgm:t>
        <a:bodyPr/>
        <a:lstStyle/>
        <a:p>
          <a:endParaRPr lang="en-US"/>
        </a:p>
      </dgm:t>
    </dgm:pt>
    <dgm:pt modelId="{A0007321-69A3-4849-A505-3B58F666B42B}" type="sibTrans" cxnId="{4D3993D4-7038-4BBB-96BD-D733391892F3}">
      <dgm:prSet/>
      <dgm:spPr/>
      <dgm:t>
        <a:bodyPr/>
        <a:lstStyle/>
        <a:p>
          <a:endParaRPr lang="en-US"/>
        </a:p>
      </dgm:t>
    </dgm:pt>
    <dgm:pt modelId="{ABDCB1B5-7DDC-433C-B9A8-5D6846AF0748}" type="pres">
      <dgm:prSet presAssocID="{CFAE2EEA-C6C7-43A0-8991-AE4810EF18C1}" presName="linear" presStyleCnt="0">
        <dgm:presLayoutVars>
          <dgm:dir/>
          <dgm:animLvl val="lvl"/>
          <dgm:resizeHandles val="exact"/>
        </dgm:presLayoutVars>
      </dgm:prSet>
      <dgm:spPr/>
    </dgm:pt>
    <dgm:pt modelId="{1D47AD70-4948-4B0A-AE11-03F787B9CE65}" type="pres">
      <dgm:prSet presAssocID="{839524D6-7096-49A8-AF76-F2719738462F}" presName="parentLin" presStyleCnt="0"/>
      <dgm:spPr/>
    </dgm:pt>
    <dgm:pt modelId="{16A78A71-4645-404A-865F-71DA3800948E}" type="pres">
      <dgm:prSet presAssocID="{839524D6-7096-49A8-AF76-F2719738462F}" presName="parentLeftMargin" presStyleLbl="node1" presStyleIdx="0" presStyleCnt="3"/>
      <dgm:spPr/>
    </dgm:pt>
    <dgm:pt modelId="{60DF7FF9-18EB-491C-ACC3-8BD734B98DB6}" type="pres">
      <dgm:prSet presAssocID="{839524D6-7096-49A8-AF76-F271973846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BEE911-3130-45A2-B255-45DE5B427847}" type="pres">
      <dgm:prSet presAssocID="{839524D6-7096-49A8-AF76-F2719738462F}" presName="negativeSpace" presStyleCnt="0"/>
      <dgm:spPr/>
    </dgm:pt>
    <dgm:pt modelId="{F560A0D5-C4EF-412B-8DD0-F9D5AD452428}" type="pres">
      <dgm:prSet presAssocID="{839524D6-7096-49A8-AF76-F2719738462F}" presName="childText" presStyleLbl="conFgAcc1" presStyleIdx="0" presStyleCnt="3">
        <dgm:presLayoutVars>
          <dgm:bulletEnabled val="1"/>
        </dgm:presLayoutVars>
      </dgm:prSet>
      <dgm:spPr/>
    </dgm:pt>
    <dgm:pt modelId="{3899069A-6154-4300-AB39-ED5809F59F53}" type="pres">
      <dgm:prSet presAssocID="{12538090-3B66-4B77-94B9-E0891ED7C926}" presName="spaceBetweenRectangles" presStyleCnt="0"/>
      <dgm:spPr/>
    </dgm:pt>
    <dgm:pt modelId="{4B1A5E06-A61B-4E6B-865F-C0D888232E65}" type="pres">
      <dgm:prSet presAssocID="{73A28477-52C8-49EF-871D-5C63374BFF32}" presName="parentLin" presStyleCnt="0"/>
      <dgm:spPr/>
    </dgm:pt>
    <dgm:pt modelId="{4406DFB5-BA51-425A-B2C7-6F2DC44EC6F0}" type="pres">
      <dgm:prSet presAssocID="{73A28477-52C8-49EF-871D-5C63374BFF32}" presName="parentLeftMargin" presStyleLbl="node1" presStyleIdx="0" presStyleCnt="3"/>
      <dgm:spPr/>
    </dgm:pt>
    <dgm:pt modelId="{5F992F8E-7FE5-41B6-AC1D-7412EADA3D37}" type="pres">
      <dgm:prSet presAssocID="{73A28477-52C8-49EF-871D-5C63374BFF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6CF27D-92C9-431A-B8CF-FCB6059DDAFD}" type="pres">
      <dgm:prSet presAssocID="{73A28477-52C8-49EF-871D-5C63374BFF32}" presName="negativeSpace" presStyleCnt="0"/>
      <dgm:spPr/>
    </dgm:pt>
    <dgm:pt modelId="{7B88716C-4696-4EBF-8BDC-3ED2C1A45E42}" type="pres">
      <dgm:prSet presAssocID="{73A28477-52C8-49EF-871D-5C63374BFF32}" presName="childText" presStyleLbl="conFgAcc1" presStyleIdx="1" presStyleCnt="3">
        <dgm:presLayoutVars>
          <dgm:bulletEnabled val="1"/>
        </dgm:presLayoutVars>
      </dgm:prSet>
      <dgm:spPr/>
    </dgm:pt>
    <dgm:pt modelId="{743A4402-789B-45EF-8EBF-87A1DF150A4E}" type="pres">
      <dgm:prSet presAssocID="{44224C7F-EE83-4C88-AE33-D56DF443191C}" presName="spaceBetweenRectangles" presStyleCnt="0"/>
      <dgm:spPr/>
    </dgm:pt>
    <dgm:pt modelId="{92A15265-099A-4F53-9146-C50F33317FE6}" type="pres">
      <dgm:prSet presAssocID="{12FFB54F-807C-4ED3-9DDB-732B3E64236D}" presName="parentLin" presStyleCnt="0"/>
      <dgm:spPr/>
    </dgm:pt>
    <dgm:pt modelId="{8936CFBA-C303-4334-A46A-8482B848DB73}" type="pres">
      <dgm:prSet presAssocID="{12FFB54F-807C-4ED3-9DDB-732B3E64236D}" presName="parentLeftMargin" presStyleLbl="node1" presStyleIdx="1" presStyleCnt="3"/>
      <dgm:spPr/>
    </dgm:pt>
    <dgm:pt modelId="{28D95A9D-3D0B-4A50-903B-27A5A32D019F}" type="pres">
      <dgm:prSet presAssocID="{12FFB54F-807C-4ED3-9DDB-732B3E64236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D37422-A1F9-4EE7-8075-ED50E8A096A9}" type="pres">
      <dgm:prSet presAssocID="{12FFB54F-807C-4ED3-9DDB-732B3E64236D}" presName="negativeSpace" presStyleCnt="0"/>
      <dgm:spPr/>
    </dgm:pt>
    <dgm:pt modelId="{1861DBC3-7AD3-46D0-B76E-6193132CBFAA}" type="pres">
      <dgm:prSet presAssocID="{12FFB54F-807C-4ED3-9DDB-732B3E6423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535002-07D4-42F2-8BEB-F4854EF8DC52}" type="presOf" srcId="{12FFB54F-807C-4ED3-9DDB-732B3E64236D}" destId="{28D95A9D-3D0B-4A50-903B-27A5A32D019F}" srcOrd="1" destOrd="0" presId="urn:microsoft.com/office/officeart/2005/8/layout/list1"/>
    <dgm:cxn modelId="{EE96E209-3CB5-4199-AAD6-94C3D538176A}" type="presOf" srcId="{E0C96FF8-2A41-4EFA-B666-A0768A6CA596}" destId="{1861DBC3-7AD3-46D0-B76E-6193132CBFAA}" srcOrd="0" destOrd="1" presId="urn:microsoft.com/office/officeart/2005/8/layout/list1"/>
    <dgm:cxn modelId="{35295F1E-EE18-470B-8A5B-428E3105CC43}" type="presOf" srcId="{2AA29441-C501-4792-85F0-A45A4D7E271A}" destId="{7B88716C-4696-4EBF-8BDC-3ED2C1A45E42}" srcOrd="0" destOrd="4" presId="urn:microsoft.com/office/officeart/2005/8/layout/list1"/>
    <dgm:cxn modelId="{CD032E20-38AA-4FEB-98A3-7C53E205875E}" type="presOf" srcId="{FDE65A16-62BD-4D0A-AF5A-0EE043A69463}" destId="{7B88716C-4696-4EBF-8BDC-3ED2C1A45E42}" srcOrd="0" destOrd="0" presId="urn:microsoft.com/office/officeart/2005/8/layout/list1"/>
    <dgm:cxn modelId="{696C8B33-991C-423A-907F-DC3CC4B6BE63}" type="presOf" srcId="{FAE3F909-71B9-4913-886D-58B2503B838D}" destId="{7B88716C-4696-4EBF-8BDC-3ED2C1A45E42}" srcOrd="0" destOrd="2" presId="urn:microsoft.com/office/officeart/2005/8/layout/list1"/>
    <dgm:cxn modelId="{64B44346-00EF-440C-B016-9BE07726B02A}" type="presOf" srcId="{839524D6-7096-49A8-AF76-F2719738462F}" destId="{60DF7FF9-18EB-491C-ACC3-8BD734B98DB6}" srcOrd="1" destOrd="0" presId="urn:microsoft.com/office/officeart/2005/8/layout/list1"/>
    <dgm:cxn modelId="{7079C96F-0642-4EA4-B62A-A62DA491797E}" type="presOf" srcId="{839524D6-7096-49A8-AF76-F2719738462F}" destId="{16A78A71-4645-404A-865F-71DA3800948E}" srcOrd="0" destOrd="0" presId="urn:microsoft.com/office/officeart/2005/8/layout/list1"/>
    <dgm:cxn modelId="{F7873350-66D7-420A-8049-B924408270C0}" srcId="{12FFB54F-807C-4ED3-9DDB-732B3E64236D}" destId="{345AE05D-B17E-4339-AAE4-0DC794D05BF0}" srcOrd="0" destOrd="0" parTransId="{6587B48B-38F0-4EB0-A04C-3544D1AFD132}" sibTransId="{B5AEF310-A1B5-454F-8E70-653FDCD3240C}"/>
    <dgm:cxn modelId="{6EB9857C-5904-4FE1-8D93-CFE1A27B0089}" type="presOf" srcId="{12FFB54F-807C-4ED3-9DDB-732B3E64236D}" destId="{8936CFBA-C303-4334-A46A-8482B848DB73}" srcOrd="0" destOrd="0" presId="urn:microsoft.com/office/officeart/2005/8/layout/list1"/>
    <dgm:cxn modelId="{1D9B0B7E-1AE1-4CD5-844F-76969D045B1C}" type="presOf" srcId="{73A28477-52C8-49EF-871D-5C63374BFF32}" destId="{4406DFB5-BA51-425A-B2C7-6F2DC44EC6F0}" srcOrd="0" destOrd="0" presId="urn:microsoft.com/office/officeart/2005/8/layout/list1"/>
    <dgm:cxn modelId="{7A4604A3-2EFF-420A-8C27-AE9C95B81D62}" type="presOf" srcId="{73A28477-52C8-49EF-871D-5C63374BFF32}" destId="{5F992F8E-7FE5-41B6-AC1D-7412EADA3D37}" srcOrd="1" destOrd="0" presId="urn:microsoft.com/office/officeart/2005/8/layout/list1"/>
    <dgm:cxn modelId="{602DF9A8-C17A-4209-977D-405DBC61BDFA}" srcId="{CFAE2EEA-C6C7-43A0-8991-AE4810EF18C1}" destId="{73A28477-52C8-49EF-871D-5C63374BFF32}" srcOrd="1" destOrd="0" parTransId="{4877EDF3-5030-42A8-A17F-C0D68231E58E}" sibTransId="{44224C7F-EE83-4C88-AE33-D56DF443191C}"/>
    <dgm:cxn modelId="{F49530AB-A7E0-4D44-955D-A21B2BCE006D}" type="presOf" srcId="{862F7021-1BEB-4292-84D9-0A485437CD72}" destId="{7B88716C-4696-4EBF-8BDC-3ED2C1A45E42}" srcOrd="0" destOrd="3" presId="urn:microsoft.com/office/officeart/2005/8/layout/list1"/>
    <dgm:cxn modelId="{27209DB3-A98A-45E9-8EAD-E293D0751312}" type="presOf" srcId="{CFAE2EEA-C6C7-43A0-8991-AE4810EF18C1}" destId="{ABDCB1B5-7DDC-433C-B9A8-5D6846AF0748}" srcOrd="0" destOrd="0" presId="urn:microsoft.com/office/officeart/2005/8/layout/list1"/>
    <dgm:cxn modelId="{0CB9DEB9-F548-4ADC-8336-2F18AA20618E}" srcId="{73A28477-52C8-49EF-871D-5C63374BFF32}" destId="{FDE65A16-62BD-4D0A-AF5A-0EE043A69463}" srcOrd="0" destOrd="0" parTransId="{223E59C4-6BF3-4919-AED1-22D4ED5FC7B6}" sibTransId="{DE9E1719-8393-422E-B6F7-8CCE64E7FF94}"/>
    <dgm:cxn modelId="{17B0C0C1-F4E3-4C44-B905-49BA65545724}" type="presOf" srcId="{BAAB8C53-9A2C-4E3C-8888-62DF52A90D18}" destId="{7B88716C-4696-4EBF-8BDC-3ED2C1A45E42}" srcOrd="0" destOrd="1" presId="urn:microsoft.com/office/officeart/2005/8/layout/list1"/>
    <dgm:cxn modelId="{05815ACA-DB60-40D5-B67E-7E392A35F5CE}" srcId="{73A28477-52C8-49EF-871D-5C63374BFF32}" destId="{FAE3F909-71B9-4913-886D-58B2503B838D}" srcOrd="2" destOrd="0" parTransId="{70460A69-419C-4E86-AD5B-584246CA944A}" sibTransId="{56F459A3-AF73-4640-A681-51B86ABB55D7}"/>
    <dgm:cxn modelId="{CB6F59CF-C7BF-4301-B870-B2DA5E1E8129}" srcId="{73A28477-52C8-49EF-871D-5C63374BFF32}" destId="{862F7021-1BEB-4292-84D9-0A485437CD72}" srcOrd="3" destOrd="0" parTransId="{C14B21C8-71D2-4945-AC61-A09932731E61}" sibTransId="{9B6826FB-7FDF-4E3A-B491-B223B7CBE9B2}"/>
    <dgm:cxn modelId="{4D3993D4-7038-4BBB-96BD-D733391892F3}" srcId="{12FFB54F-807C-4ED3-9DDB-732B3E64236D}" destId="{E0C96FF8-2A41-4EFA-B666-A0768A6CA596}" srcOrd="1" destOrd="0" parTransId="{71A4D59D-495F-4EE2-8FEB-B7E3A2FB44F4}" sibTransId="{A0007321-69A3-4849-A505-3B58F666B42B}"/>
    <dgm:cxn modelId="{E62002DE-04C6-4925-B797-97D069C78F17}" type="presOf" srcId="{345AE05D-B17E-4339-AAE4-0DC794D05BF0}" destId="{1861DBC3-7AD3-46D0-B76E-6193132CBFAA}" srcOrd="0" destOrd="0" presId="urn:microsoft.com/office/officeart/2005/8/layout/list1"/>
    <dgm:cxn modelId="{2C666DE9-1A3A-413A-BA9E-72E4CB713583}" srcId="{CFAE2EEA-C6C7-43A0-8991-AE4810EF18C1}" destId="{839524D6-7096-49A8-AF76-F2719738462F}" srcOrd="0" destOrd="0" parTransId="{48E19AAE-C080-4E51-9C13-E860EFFBB902}" sibTransId="{12538090-3B66-4B77-94B9-E0891ED7C926}"/>
    <dgm:cxn modelId="{7A4B52EC-C379-4794-BBEC-B3A6120E8F9D}" srcId="{73A28477-52C8-49EF-871D-5C63374BFF32}" destId="{BAAB8C53-9A2C-4E3C-8888-62DF52A90D18}" srcOrd="1" destOrd="0" parTransId="{4363510E-BD2B-4FB5-A9DE-905CE00D5491}" sibTransId="{2A53D238-B52E-4C68-81D0-85A6EFEB28BC}"/>
    <dgm:cxn modelId="{62B8EBEE-BFCF-40F3-8235-86619D647E27}" srcId="{73A28477-52C8-49EF-871D-5C63374BFF32}" destId="{2AA29441-C501-4792-85F0-A45A4D7E271A}" srcOrd="4" destOrd="0" parTransId="{786CC9BF-AEEA-48CC-9454-A8E0338B1172}" sibTransId="{953B3E27-DC7A-45ED-80F7-87DE427EE2CC}"/>
    <dgm:cxn modelId="{99BF84FC-B3CF-435E-A13F-2C73EC6F56FE}" srcId="{CFAE2EEA-C6C7-43A0-8991-AE4810EF18C1}" destId="{12FFB54F-807C-4ED3-9DDB-732B3E64236D}" srcOrd="2" destOrd="0" parTransId="{928C04AC-1400-4988-BF83-BE6E346C551E}" sibTransId="{F62BEB01-B097-473C-B14F-3EDFD5C3B3DA}"/>
    <dgm:cxn modelId="{6175C56A-7D71-41DE-BE31-717C19946A25}" type="presParOf" srcId="{ABDCB1B5-7DDC-433C-B9A8-5D6846AF0748}" destId="{1D47AD70-4948-4B0A-AE11-03F787B9CE65}" srcOrd="0" destOrd="0" presId="urn:microsoft.com/office/officeart/2005/8/layout/list1"/>
    <dgm:cxn modelId="{B5152805-C86A-4226-9866-DE50B3AB05B0}" type="presParOf" srcId="{1D47AD70-4948-4B0A-AE11-03F787B9CE65}" destId="{16A78A71-4645-404A-865F-71DA3800948E}" srcOrd="0" destOrd="0" presId="urn:microsoft.com/office/officeart/2005/8/layout/list1"/>
    <dgm:cxn modelId="{2B4BCFA8-CE5A-4DA0-B082-406D21958A01}" type="presParOf" srcId="{1D47AD70-4948-4B0A-AE11-03F787B9CE65}" destId="{60DF7FF9-18EB-491C-ACC3-8BD734B98DB6}" srcOrd="1" destOrd="0" presId="urn:microsoft.com/office/officeart/2005/8/layout/list1"/>
    <dgm:cxn modelId="{4D7A7B55-D81C-41FB-B6B6-CBE19DBAD1C4}" type="presParOf" srcId="{ABDCB1B5-7DDC-433C-B9A8-5D6846AF0748}" destId="{A7BEE911-3130-45A2-B255-45DE5B427847}" srcOrd="1" destOrd="0" presId="urn:microsoft.com/office/officeart/2005/8/layout/list1"/>
    <dgm:cxn modelId="{7037DAC7-4200-404E-8E86-9C460DBF2412}" type="presParOf" srcId="{ABDCB1B5-7DDC-433C-B9A8-5D6846AF0748}" destId="{F560A0D5-C4EF-412B-8DD0-F9D5AD452428}" srcOrd="2" destOrd="0" presId="urn:microsoft.com/office/officeart/2005/8/layout/list1"/>
    <dgm:cxn modelId="{85063918-4C61-40C4-B7A1-87809065B37F}" type="presParOf" srcId="{ABDCB1B5-7DDC-433C-B9A8-5D6846AF0748}" destId="{3899069A-6154-4300-AB39-ED5809F59F53}" srcOrd="3" destOrd="0" presId="urn:microsoft.com/office/officeart/2005/8/layout/list1"/>
    <dgm:cxn modelId="{76996537-03E1-4079-9A47-649A0CD7D030}" type="presParOf" srcId="{ABDCB1B5-7DDC-433C-B9A8-5D6846AF0748}" destId="{4B1A5E06-A61B-4E6B-865F-C0D888232E65}" srcOrd="4" destOrd="0" presId="urn:microsoft.com/office/officeart/2005/8/layout/list1"/>
    <dgm:cxn modelId="{11D119CE-0276-4E4E-A9AD-6EB355A764B9}" type="presParOf" srcId="{4B1A5E06-A61B-4E6B-865F-C0D888232E65}" destId="{4406DFB5-BA51-425A-B2C7-6F2DC44EC6F0}" srcOrd="0" destOrd="0" presId="urn:microsoft.com/office/officeart/2005/8/layout/list1"/>
    <dgm:cxn modelId="{34F33B1A-1CAC-4437-BDA9-E75A6C92764E}" type="presParOf" srcId="{4B1A5E06-A61B-4E6B-865F-C0D888232E65}" destId="{5F992F8E-7FE5-41B6-AC1D-7412EADA3D37}" srcOrd="1" destOrd="0" presId="urn:microsoft.com/office/officeart/2005/8/layout/list1"/>
    <dgm:cxn modelId="{FD988431-4037-4C1A-9707-F89609D6DFE5}" type="presParOf" srcId="{ABDCB1B5-7DDC-433C-B9A8-5D6846AF0748}" destId="{B76CF27D-92C9-431A-B8CF-FCB6059DDAFD}" srcOrd="5" destOrd="0" presId="urn:microsoft.com/office/officeart/2005/8/layout/list1"/>
    <dgm:cxn modelId="{25BE858F-D532-486E-9ACE-2B7A3EE4345A}" type="presParOf" srcId="{ABDCB1B5-7DDC-433C-B9A8-5D6846AF0748}" destId="{7B88716C-4696-4EBF-8BDC-3ED2C1A45E42}" srcOrd="6" destOrd="0" presId="urn:microsoft.com/office/officeart/2005/8/layout/list1"/>
    <dgm:cxn modelId="{C2D766CF-1D35-4CD5-96AD-D7214AA241DB}" type="presParOf" srcId="{ABDCB1B5-7DDC-433C-B9A8-5D6846AF0748}" destId="{743A4402-789B-45EF-8EBF-87A1DF150A4E}" srcOrd="7" destOrd="0" presId="urn:microsoft.com/office/officeart/2005/8/layout/list1"/>
    <dgm:cxn modelId="{EC9F349A-CFD4-4D39-8DFD-08F2A5FB4B3E}" type="presParOf" srcId="{ABDCB1B5-7DDC-433C-B9A8-5D6846AF0748}" destId="{92A15265-099A-4F53-9146-C50F33317FE6}" srcOrd="8" destOrd="0" presId="urn:microsoft.com/office/officeart/2005/8/layout/list1"/>
    <dgm:cxn modelId="{9E84DF3D-C92D-4769-840C-854AB5E735A2}" type="presParOf" srcId="{92A15265-099A-4F53-9146-C50F33317FE6}" destId="{8936CFBA-C303-4334-A46A-8482B848DB73}" srcOrd="0" destOrd="0" presId="urn:microsoft.com/office/officeart/2005/8/layout/list1"/>
    <dgm:cxn modelId="{4BD42CC1-4AFF-4A96-BC48-262DAB687780}" type="presParOf" srcId="{92A15265-099A-4F53-9146-C50F33317FE6}" destId="{28D95A9D-3D0B-4A50-903B-27A5A32D019F}" srcOrd="1" destOrd="0" presId="urn:microsoft.com/office/officeart/2005/8/layout/list1"/>
    <dgm:cxn modelId="{5DD8DA5A-B3C7-4BAB-966D-1C5228C343C3}" type="presParOf" srcId="{ABDCB1B5-7DDC-433C-B9A8-5D6846AF0748}" destId="{1BD37422-A1F9-4EE7-8075-ED50E8A096A9}" srcOrd="9" destOrd="0" presId="urn:microsoft.com/office/officeart/2005/8/layout/list1"/>
    <dgm:cxn modelId="{FCECCA26-1B75-428E-AD3A-3422269BC825}" type="presParOf" srcId="{ABDCB1B5-7DDC-433C-B9A8-5D6846AF0748}" destId="{1861DBC3-7AD3-46D0-B76E-6193132CBF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D55896-3B2B-4673-98F2-D8A02CFB70E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0E57F6-8321-4DD8-BA73-A7A97401979B}">
      <dgm:prSet/>
      <dgm:spPr/>
      <dgm:t>
        <a:bodyPr/>
        <a:lstStyle/>
        <a:p>
          <a:r>
            <a:rPr lang="en-US"/>
            <a:t>Anaphase I:</a:t>
          </a:r>
        </a:p>
      </dgm:t>
    </dgm:pt>
    <dgm:pt modelId="{97515718-6660-4C5C-9DCB-296303C993FE}" type="parTrans" cxnId="{606C5EDF-8C33-4E6E-9381-64BABE6830A7}">
      <dgm:prSet/>
      <dgm:spPr/>
      <dgm:t>
        <a:bodyPr/>
        <a:lstStyle/>
        <a:p>
          <a:endParaRPr lang="en-US"/>
        </a:p>
      </dgm:t>
    </dgm:pt>
    <dgm:pt modelId="{5947F97B-A3A6-454C-8A80-D866D0999E97}" type="sibTrans" cxnId="{606C5EDF-8C33-4E6E-9381-64BABE6830A7}">
      <dgm:prSet/>
      <dgm:spPr/>
      <dgm:t>
        <a:bodyPr/>
        <a:lstStyle/>
        <a:p>
          <a:endParaRPr lang="en-US"/>
        </a:p>
      </dgm:t>
    </dgm:pt>
    <dgm:pt modelId="{144596E0-3258-40D2-B7CD-652A18C9161D}">
      <dgm:prSet/>
      <dgm:spPr/>
      <dgm:t>
        <a:bodyPr/>
        <a:lstStyle/>
        <a:p>
          <a:r>
            <a:rPr lang="en-US"/>
            <a:t>Centromeres split and homologous chromosomes are pulled apart</a:t>
          </a:r>
        </a:p>
      </dgm:t>
    </dgm:pt>
    <dgm:pt modelId="{26FD7B0F-C14E-4BAB-8A81-5E6E6946CE01}" type="parTrans" cxnId="{C3A12390-72BD-4C93-A6ED-53802AB00020}">
      <dgm:prSet/>
      <dgm:spPr/>
      <dgm:t>
        <a:bodyPr/>
        <a:lstStyle/>
        <a:p>
          <a:endParaRPr lang="en-US"/>
        </a:p>
      </dgm:t>
    </dgm:pt>
    <dgm:pt modelId="{2012564E-02EE-461E-8317-F9ABE09AE9E7}" type="sibTrans" cxnId="{C3A12390-72BD-4C93-A6ED-53802AB00020}">
      <dgm:prSet/>
      <dgm:spPr/>
      <dgm:t>
        <a:bodyPr/>
        <a:lstStyle/>
        <a:p>
          <a:endParaRPr lang="en-US"/>
        </a:p>
      </dgm:t>
    </dgm:pt>
    <dgm:pt modelId="{80EBF7F1-2EBB-4B25-8509-3AC73701C286}">
      <dgm:prSet/>
      <dgm:spPr/>
      <dgm:t>
        <a:bodyPr/>
        <a:lstStyle/>
        <a:p>
          <a:r>
            <a:rPr lang="en-US"/>
            <a:t>Spindle fibres shorten</a:t>
          </a:r>
        </a:p>
      </dgm:t>
    </dgm:pt>
    <dgm:pt modelId="{7D514FD0-6017-41B0-A089-2D6F6FC81AA2}" type="parTrans" cxnId="{BC07E59C-4422-4E8A-8F58-C11553840F92}">
      <dgm:prSet/>
      <dgm:spPr/>
      <dgm:t>
        <a:bodyPr/>
        <a:lstStyle/>
        <a:p>
          <a:endParaRPr lang="en-US"/>
        </a:p>
      </dgm:t>
    </dgm:pt>
    <dgm:pt modelId="{27402469-4DF7-4596-A9FD-15FF6FD6EB8F}" type="sibTrans" cxnId="{BC07E59C-4422-4E8A-8F58-C11553840F92}">
      <dgm:prSet/>
      <dgm:spPr/>
      <dgm:t>
        <a:bodyPr/>
        <a:lstStyle/>
        <a:p>
          <a:endParaRPr lang="en-US"/>
        </a:p>
      </dgm:t>
    </dgm:pt>
    <dgm:pt modelId="{F4299DB0-2484-4997-A1D5-11E68A029EC9}">
      <dgm:prSet/>
      <dgm:spPr/>
      <dgm:t>
        <a:bodyPr/>
        <a:lstStyle/>
        <a:p>
          <a:r>
            <a:rPr lang="en-US"/>
            <a:t>Chromosomes gather at the poles</a:t>
          </a:r>
        </a:p>
      </dgm:t>
    </dgm:pt>
    <dgm:pt modelId="{B584FFA6-B649-4E4E-B8EE-A48809ECBBFC}" type="parTrans" cxnId="{AF892E2A-74F5-43E0-8D5B-012A72D32E1F}">
      <dgm:prSet/>
      <dgm:spPr/>
      <dgm:t>
        <a:bodyPr/>
        <a:lstStyle/>
        <a:p>
          <a:endParaRPr lang="en-US"/>
        </a:p>
      </dgm:t>
    </dgm:pt>
    <dgm:pt modelId="{48E195B4-ACF2-44CB-B70F-7055916EF407}" type="sibTrans" cxnId="{AF892E2A-74F5-43E0-8D5B-012A72D32E1F}">
      <dgm:prSet/>
      <dgm:spPr/>
      <dgm:t>
        <a:bodyPr/>
        <a:lstStyle/>
        <a:p>
          <a:endParaRPr lang="en-US"/>
        </a:p>
      </dgm:t>
    </dgm:pt>
    <dgm:pt modelId="{7FCDF351-AC60-47E5-B631-50F3F1DAEFE5}">
      <dgm:prSet/>
      <dgm:spPr/>
      <dgm:t>
        <a:bodyPr/>
        <a:lstStyle/>
        <a:p>
          <a:r>
            <a:rPr lang="en-US"/>
            <a:t>Telophase I:</a:t>
          </a:r>
        </a:p>
      </dgm:t>
    </dgm:pt>
    <dgm:pt modelId="{89A2F3CD-C2B4-41B6-8717-566B8893DBEA}" type="parTrans" cxnId="{04108FA8-2FD3-4C77-B269-9689E019E4C3}">
      <dgm:prSet/>
      <dgm:spPr/>
      <dgm:t>
        <a:bodyPr/>
        <a:lstStyle/>
        <a:p>
          <a:endParaRPr lang="en-US"/>
        </a:p>
      </dgm:t>
    </dgm:pt>
    <dgm:pt modelId="{E151252B-C032-4079-A860-95A01B63F4CE}" type="sibTrans" cxnId="{04108FA8-2FD3-4C77-B269-9689E019E4C3}">
      <dgm:prSet/>
      <dgm:spPr/>
      <dgm:t>
        <a:bodyPr/>
        <a:lstStyle/>
        <a:p>
          <a:endParaRPr lang="en-US"/>
        </a:p>
      </dgm:t>
    </dgm:pt>
    <dgm:pt modelId="{B0A76F67-F370-4EE5-BD6C-9B43F790D772}">
      <dgm:prSet/>
      <dgm:spPr/>
      <dgm:t>
        <a:bodyPr/>
        <a:lstStyle/>
        <a:p>
          <a:r>
            <a:rPr lang="en-US"/>
            <a:t>Some cells will move from anaphase I into MII, while others will go through telophase first</a:t>
          </a:r>
        </a:p>
      </dgm:t>
    </dgm:pt>
    <dgm:pt modelId="{6F248F0A-F735-4FEF-A7A2-61BE26905C3C}" type="parTrans" cxnId="{6596380B-5DC5-4606-B3B5-A5E0C1605654}">
      <dgm:prSet/>
      <dgm:spPr/>
      <dgm:t>
        <a:bodyPr/>
        <a:lstStyle/>
        <a:p>
          <a:endParaRPr lang="en-US"/>
        </a:p>
      </dgm:t>
    </dgm:pt>
    <dgm:pt modelId="{02AD99F8-0F4B-4F6E-98EF-82C6ECB74106}" type="sibTrans" cxnId="{6596380B-5DC5-4606-B3B5-A5E0C1605654}">
      <dgm:prSet/>
      <dgm:spPr/>
      <dgm:t>
        <a:bodyPr/>
        <a:lstStyle/>
        <a:p>
          <a:endParaRPr lang="en-US"/>
        </a:p>
      </dgm:t>
    </dgm:pt>
    <dgm:pt modelId="{17B744D4-A963-4A53-AEBE-6B61C2484BE5}">
      <dgm:prSet/>
      <dgm:spPr/>
      <dgm:t>
        <a:bodyPr/>
        <a:lstStyle/>
        <a:p>
          <a:r>
            <a:rPr lang="en-US"/>
            <a:t>Chromatids begin to unwind</a:t>
          </a:r>
        </a:p>
      </dgm:t>
    </dgm:pt>
    <dgm:pt modelId="{0F60E0A3-EA95-4F52-9749-5648F8981744}" type="parTrans" cxnId="{94F73837-7CDF-4AEB-A17F-EC02B5AAC047}">
      <dgm:prSet/>
      <dgm:spPr/>
      <dgm:t>
        <a:bodyPr/>
        <a:lstStyle/>
        <a:p>
          <a:endParaRPr lang="en-US"/>
        </a:p>
      </dgm:t>
    </dgm:pt>
    <dgm:pt modelId="{90247F5D-0A06-4D26-AC9A-94BD137A5B44}" type="sibTrans" cxnId="{94F73837-7CDF-4AEB-A17F-EC02B5AAC047}">
      <dgm:prSet/>
      <dgm:spPr/>
      <dgm:t>
        <a:bodyPr/>
        <a:lstStyle/>
        <a:p>
          <a:endParaRPr lang="en-US"/>
        </a:p>
      </dgm:t>
    </dgm:pt>
    <dgm:pt modelId="{2DBF4D8C-4B43-4600-BAA5-6F176B05F48F}">
      <dgm:prSet/>
      <dgm:spPr/>
      <dgm:t>
        <a:bodyPr/>
        <a:lstStyle/>
        <a:p>
          <a:r>
            <a:rPr lang="en-US"/>
            <a:t>Spindle fibres break down</a:t>
          </a:r>
        </a:p>
      </dgm:t>
    </dgm:pt>
    <dgm:pt modelId="{24B254C1-F016-4A52-9C2F-A99C58E3D2BD}" type="parTrans" cxnId="{D08BF182-EAC3-4C75-8A76-4905E1715BC3}">
      <dgm:prSet/>
      <dgm:spPr/>
      <dgm:t>
        <a:bodyPr/>
        <a:lstStyle/>
        <a:p>
          <a:endParaRPr lang="en-US"/>
        </a:p>
      </dgm:t>
    </dgm:pt>
    <dgm:pt modelId="{3E8CF8A0-3A70-43A2-B347-6C95CC0D4FAA}" type="sibTrans" cxnId="{D08BF182-EAC3-4C75-8A76-4905E1715BC3}">
      <dgm:prSet/>
      <dgm:spPr/>
      <dgm:t>
        <a:bodyPr/>
        <a:lstStyle/>
        <a:p>
          <a:endParaRPr lang="en-US"/>
        </a:p>
      </dgm:t>
    </dgm:pt>
    <dgm:pt modelId="{7000EC6F-73E6-48C6-8D74-B9CB5FE34B4F}">
      <dgm:prSet/>
      <dgm:spPr/>
      <dgm:t>
        <a:bodyPr/>
        <a:lstStyle/>
        <a:p>
          <a:r>
            <a:rPr lang="en-US"/>
            <a:t>Nuclear membrane reforms</a:t>
          </a:r>
        </a:p>
      </dgm:t>
    </dgm:pt>
    <dgm:pt modelId="{441FCA48-C948-44FD-8752-B1A72122740D}" type="parTrans" cxnId="{5D90AC65-FFB1-40D2-976E-A85D114D8D07}">
      <dgm:prSet/>
      <dgm:spPr/>
      <dgm:t>
        <a:bodyPr/>
        <a:lstStyle/>
        <a:p>
          <a:endParaRPr lang="en-US"/>
        </a:p>
      </dgm:t>
    </dgm:pt>
    <dgm:pt modelId="{C566EBB1-4AB7-43C9-82C6-E1AFBB0E5DA2}" type="sibTrans" cxnId="{5D90AC65-FFB1-40D2-976E-A85D114D8D07}">
      <dgm:prSet/>
      <dgm:spPr/>
      <dgm:t>
        <a:bodyPr/>
        <a:lstStyle/>
        <a:p>
          <a:endParaRPr lang="en-US"/>
        </a:p>
      </dgm:t>
    </dgm:pt>
    <dgm:pt modelId="{19EA8867-BCDE-472F-8C86-CA87DDFF3B0E}">
      <dgm:prSet/>
      <dgm:spPr/>
      <dgm:t>
        <a:bodyPr/>
        <a:lstStyle/>
        <a:p>
          <a:r>
            <a:rPr lang="en-US"/>
            <a:t>Cytokinesis occurs.</a:t>
          </a:r>
        </a:p>
      </dgm:t>
    </dgm:pt>
    <dgm:pt modelId="{F778B25A-76BA-49AF-8597-20FFA6C54A2C}" type="parTrans" cxnId="{77C9C15A-AA89-42F4-BC4C-6EDCB3A4F1DF}">
      <dgm:prSet/>
      <dgm:spPr/>
      <dgm:t>
        <a:bodyPr/>
        <a:lstStyle/>
        <a:p>
          <a:endParaRPr lang="en-US"/>
        </a:p>
      </dgm:t>
    </dgm:pt>
    <dgm:pt modelId="{0BE61E9B-C59F-46CB-BFC5-8DF4C7054332}" type="sibTrans" cxnId="{77C9C15A-AA89-42F4-BC4C-6EDCB3A4F1DF}">
      <dgm:prSet/>
      <dgm:spPr/>
      <dgm:t>
        <a:bodyPr/>
        <a:lstStyle/>
        <a:p>
          <a:endParaRPr lang="en-US"/>
        </a:p>
      </dgm:t>
    </dgm:pt>
    <dgm:pt modelId="{F1FA0DFD-1FFB-4B54-8BC0-048A813AFE76}" type="pres">
      <dgm:prSet presAssocID="{05D55896-3B2B-4673-98F2-D8A02CFB70E0}" presName="linear" presStyleCnt="0">
        <dgm:presLayoutVars>
          <dgm:dir/>
          <dgm:animLvl val="lvl"/>
          <dgm:resizeHandles val="exact"/>
        </dgm:presLayoutVars>
      </dgm:prSet>
      <dgm:spPr/>
    </dgm:pt>
    <dgm:pt modelId="{9BB8C5A2-E271-4481-8A3B-7AFD23AD119D}" type="pres">
      <dgm:prSet presAssocID="{830E57F6-8321-4DD8-BA73-A7A97401979B}" presName="parentLin" presStyleCnt="0"/>
      <dgm:spPr/>
    </dgm:pt>
    <dgm:pt modelId="{9436DFD9-F965-4571-9F6B-85797CDE6ABB}" type="pres">
      <dgm:prSet presAssocID="{830E57F6-8321-4DD8-BA73-A7A97401979B}" presName="parentLeftMargin" presStyleLbl="node1" presStyleIdx="0" presStyleCnt="2"/>
      <dgm:spPr/>
    </dgm:pt>
    <dgm:pt modelId="{4AFC7A4C-B352-4568-B886-E555E3FF7AD2}" type="pres">
      <dgm:prSet presAssocID="{830E57F6-8321-4DD8-BA73-A7A9740197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BDAE74-E8AD-47CB-8B34-33B05FD8786D}" type="pres">
      <dgm:prSet presAssocID="{830E57F6-8321-4DD8-BA73-A7A97401979B}" presName="negativeSpace" presStyleCnt="0"/>
      <dgm:spPr/>
    </dgm:pt>
    <dgm:pt modelId="{2AE2A019-E7D3-4B8F-8B49-4DE43239602E}" type="pres">
      <dgm:prSet presAssocID="{830E57F6-8321-4DD8-BA73-A7A97401979B}" presName="childText" presStyleLbl="conFgAcc1" presStyleIdx="0" presStyleCnt="2">
        <dgm:presLayoutVars>
          <dgm:bulletEnabled val="1"/>
        </dgm:presLayoutVars>
      </dgm:prSet>
      <dgm:spPr/>
    </dgm:pt>
    <dgm:pt modelId="{1A1EC6DE-7BEE-405C-BBE7-6A6BC051A15A}" type="pres">
      <dgm:prSet presAssocID="{5947F97B-A3A6-454C-8A80-D866D0999E97}" presName="spaceBetweenRectangles" presStyleCnt="0"/>
      <dgm:spPr/>
    </dgm:pt>
    <dgm:pt modelId="{2B49EBFB-ED03-4D57-99AD-961727211622}" type="pres">
      <dgm:prSet presAssocID="{7FCDF351-AC60-47E5-B631-50F3F1DAEFE5}" presName="parentLin" presStyleCnt="0"/>
      <dgm:spPr/>
    </dgm:pt>
    <dgm:pt modelId="{E5D5D656-CC3A-4661-9454-40240F199710}" type="pres">
      <dgm:prSet presAssocID="{7FCDF351-AC60-47E5-B631-50F3F1DAEFE5}" presName="parentLeftMargin" presStyleLbl="node1" presStyleIdx="0" presStyleCnt="2"/>
      <dgm:spPr/>
    </dgm:pt>
    <dgm:pt modelId="{7D4D4499-7048-4720-A3DB-B962342C1944}" type="pres">
      <dgm:prSet presAssocID="{7FCDF351-AC60-47E5-B631-50F3F1DAEFE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A8244B8-E393-4928-B7FF-1BB8B6A239A5}" type="pres">
      <dgm:prSet presAssocID="{7FCDF351-AC60-47E5-B631-50F3F1DAEFE5}" presName="negativeSpace" presStyleCnt="0"/>
      <dgm:spPr/>
    </dgm:pt>
    <dgm:pt modelId="{84A9DBCF-C2A9-4D81-86A2-D009A7313CCA}" type="pres">
      <dgm:prSet presAssocID="{7FCDF351-AC60-47E5-B631-50F3F1DAEFE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96380B-5DC5-4606-B3B5-A5E0C1605654}" srcId="{7FCDF351-AC60-47E5-B631-50F3F1DAEFE5}" destId="{B0A76F67-F370-4EE5-BD6C-9B43F790D772}" srcOrd="0" destOrd="0" parTransId="{6F248F0A-F735-4FEF-A7A2-61BE26905C3C}" sibTransId="{02AD99F8-0F4B-4F6E-98EF-82C6ECB74106}"/>
    <dgm:cxn modelId="{2E8FE729-C98F-4D70-AFD8-933EB88948C8}" type="presOf" srcId="{F4299DB0-2484-4997-A1D5-11E68A029EC9}" destId="{2AE2A019-E7D3-4B8F-8B49-4DE43239602E}" srcOrd="0" destOrd="2" presId="urn:microsoft.com/office/officeart/2005/8/layout/list1"/>
    <dgm:cxn modelId="{AF892E2A-74F5-43E0-8D5B-012A72D32E1F}" srcId="{830E57F6-8321-4DD8-BA73-A7A97401979B}" destId="{F4299DB0-2484-4997-A1D5-11E68A029EC9}" srcOrd="2" destOrd="0" parTransId="{B584FFA6-B649-4E4E-B8EE-A48809ECBBFC}" sibTransId="{48E195B4-ACF2-44CB-B70F-7055916EF407}"/>
    <dgm:cxn modelId="{3AF03337-5676-48DA-8F8C-99DC632650A7}" type="presOf" srcId="{144596E0-3258-40D2-B7CD-652A18C9161D}" destId="{2AE2A019-E7D3-4B8F-8B49-4DE43239602E}" srcOrd="0" destOrd="0" presId="urn:microsoft.com/office/officeart/2005/8/layout/list1"/>
    <dgm:cxn modelId="{94F73837-7CDF-4AEB-A17F-EC02B5AAC047}" srcId="{7FCDF351-AC60-47E5-B631-50F3F1DAEFE5}" destId="{17B744D4-A963-4A53-AEBE-6B61C2484BE5}" srcOrd="1" destOrd="0" parTransId="{0F60E0A3-EA95-4F52-9749-5648F8981744}" sibTransId="{90247F5D-0A06-4D26-AC9A-94BD137A5B44}"/>
    <dgm:cxn modelId="{9EADE160-B73C-4961-AC22-7B98DA6428FE}" type="presOf" srcId="{7FCDF351-AC60-47E5-B631-50F3F1DAEFE5}" destId="{7D4D4499-7048-4720-A3DB-B962342C1944}" srcOrd="1" destOrd="0" presId="urn:microsoft.com/office/officeart/2005/8/layout/list1"/>
    <dgm:cxn modelId="{F1E35C63-86C3-4CCC-AB35-238689A1FC53}" type="presOf" srcId="{830E57F6-8321-4DD8-BA73-A7A97401979B}" destId="{9436DFD9-F965-4571-9F6B-85797CDE6ABB}" srcOrd="0" destOrd="0" presId="urn:microsoft.com/office/officeart/2005/8/layout/list1"/>
    <dgm:cxn modelId="{5D90AC65-FFB1-40D2-976E-A85D114D8D07}" srcId="{7FCDF351-AC60-47E5-B631-50F3F1DAEFE5}" destId="{7000EC6F-73E6-48C6-8D74-B9CB5FE34B4F}" srcOrd="3" destOrd="0" parTransId="{441FCA48-C948-44FD-8752-B1A72122740D}" sibTransId="{C566EBB1-4AB7-43C9-82C6-E1AFBB0E5DA2}"/>
    <dgm:cxn modelId="{4328054E-209C-4356-8AC7-349FCAC4DD9F}" type="presOf" srcId="{80EBF7F1-2EBB-4B25-8509-3AC73701C286}" destId="{2AE2A019-E7D3-4B8F-8B49-4DE43239602E}" srcOrd="0" destOrd="1" presId="urn:microsoft.com/office/officeart/2005/8/layout/list1"/>
    <dgm:cxn modelId="{69ADDF54-B1A0-447A-AAED-C74D749CAD87}" type="presOf" srcId="{7FCDF351-AC60-47E5-B631-50F3F1DAEFE5}" destId="{E5D5D656-CC3A-4661-9454-40240F199710}" srcOrd="0" destOrd="0" presId="urn:microsoft.com/office/officeart/2005/8/layout/list1"/>
    <dgm:cxn modelId="{E377107A-544E-4BB5-B05A-95D7593FBBAE}" type="presOf" srcId="{19EA8867-BCDE-472F-8C86-CA87DDFF3B0E}" destId="{84A9DBCF-C2A9-4D81-86A2-D009A7313CCA}" srcOrd="0" destOrd="4" presId="urn:microsoft.com/office/officeart/2005/8/layout/list1"/>
    <dgm:cxn modelId="{77C9C15A-AA89-42F4-BC4C-6EDCB3A4F1DF}" srcId="{7FCDF351-AC60-47E5-B631-50F3F1DAEFE5}" destId="{19EA8867-BCDE-472F-8C86-CA87DDFF3B0E}" srcOrd="4" destOrd="0" parTransId="{F778B25A-76BA-49AF-8597-20FFA6C54A2C}" sibTransId="{0BE61E9B-C59F-46CB-BFC5-8DF4C7054332}"/>
    <dgm:cxn modelId="{1623297C-8650-4E0C-9E9D-B9ABB9FE2708}" type="presOf" srcId="{2DBF4D8C-4B43-4600-BAA5-6F176B05F48F}" destId="{84A9DBCF-C2A9-4D81-86A2-D009A7313CCA}" srcOrd="0" destOrd="2" presId="urn:microsoft.com/office/officeart/2005/8/layout/list1"/>
    <dgm:cxn modelId="{D08BF182-EAC3-4C75-8A76-4905E1715BC3}" srcId="{7FCDF351-AC60-47E5-B631-50F3F1DAEFE5}" destId="{2DBF4D8C-4B43-4600-BAA5-6F176B05F48F}" srcOrd="2" destOrd="0" parTransId="{24B254C1-F016-4A52-9C2F-A99C58E3D2BD}" sibTransId="{3E8CF8A0-3A70-43A2-B347-6C95CC0D4FAA}"/>
    <dgm:cxn modelId="{C3A12390-72BD-4C93-A6ED-53802AB00020}" srcId="{830E57F6-8321-4DD8-BA73-A7A97401979B}" destId="{144596E0-3258-40D2-B7CD-652A18C9161D}" srcOrd="0" destOrd="0" parTransId="{26FD7B0F-C14E-4BAB-8A81-5E6E6946CE01}" sibTransId="{2012564E-02EE-461E-8317-F9ABE09AE9E7}"/>
    <dgm:cxn modelId="{44FAE99B-87D7-4109-ACD0-62E3653B9680}" type="presOf" srcId="{B0A76F67-F370-4EE5-BD6C-9B43F790D772}" destId="{84A9DBCF-C2A9-4D81-86A2-D009A7313CCA}" srcOrd="0" destOrd="0" presId="urn:microsoft.com/office/officeart/2005/8/layout/list1"/>
    <dgm:cxn modelId="{BC07E59C-4422-4E8A-8F58-C11553840F92}" srcId="{830E57F6-8321-4DD8-BA73-A7A97401979B}" destId="{80EBF7F1-2EBB-4B25-8509-3AC73701C286}" srcOrd="1" destOrd="0" parTransId="{7D514FD0-6017-41B0-A089-2D6F6FC81AA2}" sibTransId="{27402469-4DF7-4596-A9FD-15FF6FD6EB8F}"/>
    <dgm:cxn modelId="{998FE8A3-BD87-4B49-A1D8-B14E212341A6}" type="presOf" srcId="{05D55896-3B2B-4673-98F2-D8A02CFB70E0}" destId="{F1FA0DFD-1FFB-4B54-8BC0-048A813AFE76}" srcOrd="0" destOrd="0" presId="urn:microsoft.com/office/officeart/2005/8/layout/list1"/>
    <dgm:cxn modelId="{04108FA8-2FD3-4C77-B269-9689E019E4C3}" srcId="{05D55896-3B2B-4673-98F2-D8A02CFB70E0}" destId="{7FCDF351-AC60-47E5-B631-50F3F1DAEFE5}" srcOrd="1" destOrd="0" parTransId="{89A2F3CD-C2B4-41B6-8717-566B8893DBEA}" sibTransId="{E151252B-C032-4079-A860-95A01B63F4CE}"/>
    <dgm:cxn modelId="{7E4D1DC9-3748-44DD-8815-7A679DFA6AB3}" type="presOf" srcId="{17B744D4-A963-4A53-AEBE-6B61C2484BE5}" destId="{84A9DBCF-C2A9-4D81-86A2-D009A7313CCA}" srcOrd="0" destOrd="1" presId="urn:microsoft.com/office/officeart/2005/8/layout/list1"/>
    <dgm:cxn modelId="{608738DF-BA39-4601-BACF-1BBC888CE1DA}" type="presOf" srcId="{830E57F6-8321-4DD8-BA73-A7A97401979B}" destId="{4AFC7A4C-B352-4568-B886-E555E3FF7AD2}" srcOrd="1" destOrd="0" presId="urn:microsoft.com/office/officeart/2005/8/layout/list1"/>
    <dgm:cxn modelId="{606C5EDF-8C33-4E6E-9381-64BABE6830A7}" srcId="{05D55896-3B2B-4673-98F2-D8A02CFB70E0}" destId="{830E57F6-8321-4DD8-BA73-A7A97401979B}" srcOrd="0" destOrd="0" parTransId="{97515718-6660-4C5C-9DCB-296303C993FE}" sibTransId="{5947F97B-A3A6-454C-8A80-D866D0999E97}"/>
    <dgm:cxn modelId="{631568E1-077F-4468-9456-85AF38875A9A}" type="presOf" srcId="{7000EC6F-73E6-48C6-8D74-B9CB5FE34B4F}" destId="{84A9DBCF-C2A9-4D81-86A2-D009A7313CCA}" srcOrd="0" destOrd="3" presId="urn:microsoft.com/office/officeart/2005/8/layout/list1"/>
    <dgm:cxn modelId="{13A4593A-B184-4FA9-A55D-9576781047E2}" type="presParOf" srcId="{F1FA0DFD-1FFB-4B54-8BC0-048A813AFE76}" destId="{9BB8C5A2-E271-4481-8A3B-7AFD23AD119D}" srcOrd="0" destOrd="0" presId="urn:microsoft.com/office/officeart/2005/8/layout/list1"/>
    <dgm:cxn modelId="{3CF806E8-3BC4-4B8F-840A-FA3011EC62C8}" type="presParOf" srcId="{9BB8C5A2-E271-4481-8A3B-7AFD23AD119D}" destId="{9436DFD9-F965-4571-9F6B-85797CDE6ABB}" srcOrd="0" destOrd="0" presId="urn:microsoft.com/office/officeart/2005/8/layout/list1"/>
    <dgm:cxn modelId="{5FB3247F-13C5-41C8-BC2E-305DCFB749E2}" type="presParOf" srcId="{9BB8C5A2-E271-4481-8A3B-7AFD23AD119D}" destId="{4AFC7A4C-B352-4568-B886-E555E3FF7AD2}" srcOrd="1" destOrd="0" presId="urn:microsoft.com/office/officeart/2005/8/layout/list1"/>
    <dgm:cxn modelId="{78D2B3E6-FDC1-4C3A-90CE-ECF322BA425D}" type="presParOf" srcId="{F1FA0DFD-1FFB-4B54-8BC0-048A813AFE76}" destId="{A9BDAE74-E8AD-47CB-8B34-33B05FD8786D}" srcOrd="1" destOrd="0" presId="urn:microsoft.com/office/officeart/2005/8/layout/list1"/>
    <dgm:cxn modelId="{8BADACF2-85CD-43C7-BC79-82898B4214D3}" type="presParOf" srcId="{F1FA0DFD-1FFB-4B54-8BC0-048A813AFE76}" destId="{2AE2A019-E7D3-4B8F-8B49-4DE43239602E}" srcOrd="2" destOrd="0" presId="urn:microsoft.com/office/officeart/2005/8/layout/list1"/>
    <dgm:cxn modelId="{53C3D1DD-3E2C-4568-86B4-09A8401703C1}" type="presParOf" srcId="{F1FA0DFD-1FFB-4B54-8BC0-048A813AFE76}" destId="{1A1EC6DE-7BEE-405C-BBE7-6A6BC051A15A}" srcOrd="3" destOrd="0" presId="urn:microsoft.com/office/officeart/2005/8/layout/list1"/>
    <dgm:cxn modelId="{A55ED022-7A59-43F8-85BA-7E3FC8882788}" type="presParOf" srcId="{F1FA0DFD-1FFB-4B54-8BC0-048A813AFE76}" destId="{2B49EBFB-ED03-4D57-99AD-961727211622}" srcOrd="4" destOrd="0" presId="urn:microsoft.com/office/officeart/2005/8/layout/list1"/>
    <dgm:cxn modelId="{342BC0DC-7D22-4B03-9598-8B41129A82D5}" type="presParOf" srcId="{2B49EBFB-ED03-4D57-99AD-961727211622}" destId="{E5D5D656-CC3A-4661-9454-40240F199710}" srcOrd="0" destOrd="0" presId="urn:microsoft.com/office/officeart/2005/8/layout/list1"/>
    <dgm:cxn modelId="{7D562212-52D4-4D4D-B66B-54E6E4DA3AF8}" type="presParOf" srcId="{2B49EBFB-ED03-4D57-99AD-961727211622}" destId="{7D4D4499-7048-4720-A3DB-B962342C1944}" srcOrd="1" destOrd="0" presId="urn:microsoft.com/office/officeart/2005/8/layout/list1"/>
    <dgm:cxn modelId="{8847E9DF-F3D2-4117-8293-025531B6D7D4}" type="presParOf" srcId="{F1FA0DFD-1FFB-4B54-8BC0-048A813AFE76}" destId="{6A8244B8-E393-4928-B7FF-1BB8B6A239A5}" srcOrd="5" destOrd="0" presId="urn:microsoft.com/office/officeart/2005/8/layout/list1"/>
    <dgm:cxn modelId="{5C5572C4-F6D9-466B-A7FE-281976E22FA0}" type="presParOf" srcId="{F1FA0DFD-1FFB-4B54-8BC0-048A813AFE76}" destId="{84A9DBCF-C2A9-4D81-86A2-D009A7313CC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105C8A-673E-4A61-B3B6-365B3A88FA6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FCA29D5-772A-46DD-AAFD-5FDE36F7111F}">
      <dgm:prSet/>
      <dgm:spPr/>
      <dgm:t>
        <a:bodyPr/>
        <a:lstStyle/>
        <a:p>
          <a:r>
            <a:rPr lang="en-US"/>
            <a:t>Gamete formation in animals:</a:t>
          </a:r>
        </a:p>
      </dgm:t>
    </dgm:pt>
    <dgm:pt modelId="{CFBC6BF6-C925-4BFA-B9C0-9BED8D77B67F}" type="parTrans" cxnId="{9FEF9F11-C545-44FE-80C4-25F201B7F354}">
      <dgm:prSet/>
      <dgm:spPr/>
      <dgm:t>
        <a:bodyPr/>
        <a:lstStyle/>
        <a:p>
          <a:endParaRPr lang="en-US"/>
        </a:p>
      </dgm:t>
    </dgm:pt>
    <dgm:pt modelId="{CB773084-9017-4020-9424-0F3A29DEF268}" type="sibTrans" cxnId="{9FEF9F11-C545-44FE-80C4-25F201B7F354}">
      <dgm:prSet/>
      <dgm:spPr/>
      <dgm:t>
        <a:bodyPr/>
        <a:lstStyle/>
        <a:p>
          <a:endParaRPr lang="en-US"/>
        </a:p>
      </dgm:t>
    </dgm:pt>
    <dgm:pt modelId="{E57C411B-E818-48A9-929A-33B99EB5A32E}">
      <dgm:prSet/>
      <dgm:spPr/>
      <dgm:t>
        <a:bodyPr/>
        <a:lstStyle/>
        <a:p>
          <a:r>
            <a:rPr lang="en-US"/>
            <a:t>Spermatogenesis</a:t>
          </a:r>
        </a:p>
      </dgm:t>
    </dgm:pt>
    <dgm:pt modelId="{A858FAA3-7D76-4B04-9D8D-F728C5A7CB59}" type="parTrans" cxnId="{34428968-F49C-4EAA-9899-1FBA4442B339}">
      <dgm:prSet/>
      <dgm:spPr/>
      <dgm:t>
        <a:bodyPr/>
        <a:lstStyle/>
        <a:p>
          <a:endParaRPr lang="en-US"/>
        </a:p>
      </dgm:t>
    </dgm:pt>
    <dgm:pt modelId="{4B925FBA-64D8-44B2-956A-EF5E45643D5D}" type="sibTrans" cxnId="{34428968-F49C-4EAA-9899-1FBA4442B339}">
      <dgm:prSet/>
      <dgm:spPr/>
      <dgm:t>
        <a:bodyPr/>
        <a:lstStyle/>
        <a:p>
          <a:endParaRPr lang="en-US"/>
        </a:p>
      </dgm:t>
    </dgm:pt>
    <dgm:pt modelId="{A86CC7BC-7596-4BCF-9D31-3DDCD6755AC1}">
      <dgm:prSet/>
      <dgm:spPr/>
      <dgm:t>
        <a:bodyPr/>
        <a:lstStyle/>
        <a:p>
          <a:r>
            <a:rPr lang="en-US"/>
            <a:t>Diploid </a:t>
          </a:r>
          <a:r>
            <a:rPr lang="en-US" b="1"/>
            <a:t>spermatogonium</a:t>
          </a:r>
          <a:r>
            <a:rPr lang="en-US"/>
            <a:t> at puberty becomes two daughter cells. One replenishes the </a:t>
          </a:r>
          <a:r>
            <a:rPr lang="en-US" b="1"/>
            <a:t>spermatogonia</a:t>
          </a:r>
          <a:r>
            <a:rPr lang="en-US"/>
            <a:t> population and the other becomes a primary spermatocyte which undergoes meiosis to form </a:t>
          </a:r>
          <a:r>
            <a:rPr lang="en-US" b="1"/>
            <a:t>spermatids</a:t>
          </a:r>
          <a:endParaRPr lang="en-US"/>
        </a:p>
      </dgm:t>
    </dgm:pt>
    <dgm:pt modelId="{61604A50-0252-4B26-AB1B-E901793A2B26}" type="parTrans" cxnId="{E652B91A-0EF8-4190-BB81-9A95345B4C3E}">
      <dgm:prSet/>
      <dgm:spPr/>
      <dgm:t>
        <a:bodyPr/>
        <a:lstStyle/>
        <a:p>
          <a:endParaRPr lang="en-US"/>
        </a:p>
      </dgm:t>
    </dgm:pt>
    <dgm:pt modelId="{F3E70157-32B0-48FE-AA1D-DB78D581D91D}" type="sibTrans" cxnId="{E652B91A-0EF8-4190-BB81-9A95345B4C3E}">
      <dgm:prSet/>
      <dgm:spPr/>
      <dgm:t>
        <a:bodyPr/>
        <a:lstStyle/>
        <a:p>
          <a:endParaRPr lang="en-US"/>
        </a:p>
      </dgm:t>
    </dgm:pt>
    <dgm:pt modelId="{C844D364-2AD1-4369-B311-0444C302330C}" type="pres">
      <dgm:prSet presAssocID="{56105C8A-673E-4A61-B3B6-365B3A88FA66}" presName="linear" presStyleCnt="0">
        <dgm:presLayoutVars>
          <dgm:animLvl val="lvl"/>
          <dgm:resizeHandles val="exact"/>
        </dgm:presLayoutVars>
      </dgm:prSet>
      <dgm:spPr/>
    </dgm:pt>
    <dgm:pt modelId="{18EDD1A6-9CF3-42B4-8BC7-48E5434BCED0}" type="pres">
      <dgm:prSet presAssocID="{0FCA29D5-772A-46DD-AAFD-5FDE36F711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193426-78F1-451E-A927-129C1215D172}" type="pres">
      <dgm:prSet presAssocID="{CB773084-9017-4020-9424-0F3A29DEF268}" presName="spacer" presStyleCnt="0"/>
      <dgm:spPr/>
    </dgm:pt>
    <dgm:pt modelId="{40228A34-1737-4958-B286-8EA7C8DAB9AB}" type="pres">
      <dgm:prSet presAssocID="{E57C411B-E818-48A9-929A-33B99EB5A3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EA706F3-C194-428C-9A16-E7361FC7E577}" type="pres">
      <dgm:prSet presAssocID="{E57C411B-E818-48A9-929A-33B99EB5A32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FEF9F11-C545-44FE-80C4-25F201B7F354}" srcId="{56105C8A-673E-4A61-B3B6-365B3A88FA66}" destId="{0FCA29D5-772A-46DD-AAFD-5FDE36F7111F}" srcOrd="0" destOrd="0" parTransId="{CFBC6BF6-C925-4BFA-B9C0-9BED8D77B67F}" sibTransId="{CB773084-9017-4020-9424-0F3A29DEF268}"/>
    <dgm:cxn modelId="{E652B91A-0EF8-4190-BB81-9A95345B4C3E}" srcId="{E57C411B-E818-48A9-929A-33B99EB5A32E}" destId="{A86CC7BC-7596-4BCF-9D31-3DDCD6755AC1}" srcOrd="0" destOrd="0" parTransId="{61604A50-0252-4B26-AB1B-E901793A2B26}" sibTransId="{F3E70157-32B0-48FE-AA1D-DB78D581D91D}"/>
    <dgm:cxn modelId="{399D0320-A8EF-430F-8AE5-F2D3C166DCFB}" type="presOf" srcId="{E57C411B-E818-48A9-929A-33B99EB5A32E}" destId="{40228A34-1737-4958-B286-8EA7C8DAB9AB}" srcOrd="0" destOrd="0" presId="urn:microsoft.com/office/officeart/2005/8/layout/vList2"/>
    <dgm:cxn modelId="{34428968-F49C-4EAA-9899-1FBA4442B339}" srcId="{56105C8A-673E-4A61-B3B6-365B3A88FA66}" destId="{E57C411B-E818-48A9-929A-33B99EB5A32E}" srcOrd="1" destOrd="0" parTransId="{A858FAA3-7D76-4B04-9D8D-F728C5A7CB59}" sibTransId="{4B925FBA-64D8-44B2-956A-EF5E45643D5D}"/>
    <dgm:cxn modelId="{DB3FC654-428A-443D-8AE7-65EDE06DE623}" type="presOf" srcId="{A86CC7BC-7596-4BCF-9D31-3DDCD6755AC1}" destId="{5EA706F3-C194-428C-9A16-E7361FC7E577}" srcOrd="0" destOrd="0" presId="urn:microsoft.com/office/officeart/2005/8/layout/vList2"/>
    <dgm:cxn modelId="{1BBC6CE0-3D98-4D8C-8E54-BBB861A37C9D}" type="presOf" srcId="{56105C8A-673E-4A61-B3B6-365B3A88FA66}" destId="{C844D364-2AD1-4369-B311-0444C302330C}" srcOrd="0" destOrd="0" presId="urn:microsoft.com/office/officeart/2005/8/layout/vList2"/>
    <dgm:cxn modelId="{11B6BCF4-22A8-4E11-A7BD-03AC5AB3301F}" type="presOf" srcId="{0FCA29D5-772A-46DD-AAFD-5FDE36F7111F}" destId="{18EDD1A6-9CF3-42B4-8BC7-48E5434BCED0}" srcOrd="0" destOrd="0" presId="urn:microsoft.com/office/officeart/2005/8/layout/vList2"/>
    <dgm:cxn modelId="{07D04727-2A74-4410-8D21-9B7F6843FBFD}" type="presParOf" srcId="{C844D364-2AD1-4369-B311-0444C302330C}" destId="{18EDD1A6-9CF3-42B4-8BC7-48E5434BCED0}" srcOrd="0" destOrd="0" presId="urn:microsoft.com/office/officeart/2005/8/layout/vList2"/>
    <dgm:cxn modelId="{BA569347-E72C-4FBD-902F-F8E60A389FAC}" type="presParOf" srcId="{C844D364-2AD1-4369-B311-0444C302330C}" destId="{30193426-78F1-451E-A927-129C1215D172}" srcOrd="1" destOrd="0" presId="urn:microsoft.com/office/officeart/2005/8/layout/vList2"/>
    <dgm:cxn modelId="{8DDE60BA-2E68-450C-BD62-B22BBF5A68A0}" type="presParOf" srcId="{C844D364-2AD1-4369-B311-0444C302330C}" destId="{40228A34-1737-4958-B286-8EA7C8DAB9AB}" srcOrd="2" destOrd="0" presId="urn:microsoft.com/office/officeart/2005/8/layout/vList2"/>
    <dgm:cxn modelId="{1F64577C-9371-4519-BDA0-D2B51940E1FD}" type="presParOf" srcId="{C844D364-2AD1-4369-B311-0444C302330C}" destId="{5EA706F3-C194-428C-9A16-E7361FC7E57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105C8A-673E-4A61-B3B6-365B3A88FA6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A29D5-772A-46DD-AAFD-5FDE36F7111F}">
      <dgm:prSet/>
      <dgm:spPr/>
      <dgm:t>
        <a:bodyPr/>
        <a:lstStyle/>
        <a:p>
          <a:r>
            <a:rPr lang="en-US"/>
            <a:t>Gamete formation in animals:</a:t>
          </a:r>
        </a:p>
      </dgm:t>
    </dgm:pt>
    <dgm:pt modelId="{CFBC6BF6-C925-4BFA-B9C0-9BED8D77B67F}" type="parTrans" cxnId="{9FEF9F11-C545-44FE-80C4-25F201B7F354}">
      <dgm:prSet/>
      <dgm:spPr/>
      <dgm:t>
        <a:bodyPr/>
        <a:lstStyle/>
        <a:p>
          <a:endParaRPr lang="en-US"/>
        </a:p>
      </dgm:t>
    </dgm:pt>
    <dgm:pt modelId="{CB773084-9017-4020-9424-0F3A29DEF268}" type="sibTrans" cxnId="{9FEF9F11-C545-44FE-80C4-25F201B7F354}">
      <dgm:prSet/>
      <dgm:spPr/>
      <dgm:t>
        <a:bodyPr/>
        <a:lstStyle/>
        <a:p>
          <a:endParaRPr lang="en-US"/>
        </a:p>
      </dgm:t>
    </dgm:pt>
    <dgm:pt modelId="{E57C411B-E818-48A9-929A-33B99EB5A32E}">
      <dgm:prSet/>
      <dgm:spPr/>
      <dgm:t>
        <a:bodyPr/>
        <a:lstStyle/>
        <a:p>
          <a:r>
            <a:rPr lang="en-US" dirty="0"/>
            <a:t>Oogenesis</a:t>
          </a:r>
        </a:p>
      </dgm:t>
    </dgm:pt>
    <dgm:pt modelId="{A858FAA3-7D76-4B04-9D8D-F728C5A7CB59}" type="parTrans" cxnId="{34428968-F49C-4EAA-9899-1FBA4442B339}">
      <dgm:prSet/>
      <dgm:spPr/>
      <dgm:t>
        <a:bodyPr/>
        <a:lstStyle/>
        <a:p>
          <a:endParaRPr lang="en-US"/>
        </a:p>
      </dgm:t>
    </dgm:pt>
    <dgm:pt modelId="{4B925FBA-64D8-44B2-956A-EF5E45643D5D}" type="sibTrans" cxnId="{34428968-F49C-4EAA-9899-1FBA4442B339}">
      <dgm:prSet/>
      <dgm:spPr/>
      <dgm:t>
        <a:bodyPr/>
        <a:lstStyle/>
        <a:p>
          <a:endParaRPr lang="en-US"/>
        </a:p>
      </dgm:t>
    </dgm:pt>
    <dgm:pt modelId="{A86CC7BC-7596-4BCF-9D31-3DDCD6755AC1}">
      <dgm:prSet custT="1"/>
      <dgm:spPr/>
      <dgm:t>
        <a:bodyPr/>
        <a:lstStyle/>
        <a:p>
          <a:r>
            <a:rPr lang="en-US" sz="2400" dirty="0"/>
            <a:t>Diploid </a:t>
          </a:r>
          <a:r>
            <a:rPr lang="en-US" sz="2400" b="1" dirty="0"/>
            <a:t>oogonium</a:t>
          </a:r>
          <a:r>
            <a:rPr lang="en-US" sz="2400" dirty="0"/>
            <a:t> undergoes division to form 2 primary oocytes</a:t>
          </a:r>
        </a:p>
      </dgm:t>
    </dgm:pt>
    <dgm:pt modelId="{61604A50-0252-4B26-AB1B-E901793A2B26}" type="parTrans" cxnId="{E652B91A-0EF8-4190-BB81-9A95345B4C3E}">
      <dgm:prSet/>
      <dgm:spPr/>
      <dgm:t>
        <a:bodyPr/>
        <a:lstStyle/>
        <a:p>
          <a:endParaRPr lang="en-US"/>
        </a:p>
      </dgm:t>
    </dgm:pt>
    <dgm:pt modelId="{F3E70157-32B0-48FE-AA1D-DB78D581D91D}" type="sibTrans" cxnId="{E652B91A-0EF8-4190-BB81-9A95345B4C3E}">
      <dgm:prSet/>
      <dgm:spPr/>
      <dgm:t>
        <a:bodyPr/>
        <a:lstStyle/>
        <a:p>
          <a:endParaRPr lang="en-US"/>
        </a:p>
      </dgm:t>
    </dgm:pt>
    <dgm:pt modelId="{132B7532-C001-450B-BE7F-06C74FA0E860}">
      <dgm:prSet/>
      <dgm:spPr/>
      <dgm:t>
        <a:bodyPr/>
        <a:lstStyle/>
        <a:p>
          <a:endParaRPr lang="en-US" sz="2300" dirty="0"/>
        </a:p>
      </dgm:t>
    </dgm:pt>
    <dgm:pt modelId="{322A1E76-7918-481B-BC74-47F85743366F}" type="parTrans" cxnId="{83BB5369-B17A-4DE2-940D-D01D133CF662}">
      <dgm:prSet/>
      <dgm:spPr/>
      <dgm:t>
        <a:bodyPr/>
        <a:lstStyle/>
        <a:p>
          <a:endParaRPr lang="en-CA"/>
        </a:p>
      </dgm:t>
    </dgm:pt>
    <dgm:pt modelId="{9540EC87-1912-4264-8216-BAF6ACCC3EF9}" type="sibTrans" cxnId="{83BB5369-B17A-4DE2-940D-D01D133CF662}">
      <dgm:prSet/>
      <dgm:spPr/>
    </dgm:pt>
    <dgm:pt modelId="{C08F8E2F-141B-4915-BD8D-79C08A747A07}">
      <dgm:prSet custT="1"/>
      <dgm:spPr/>
      <dgm:t>
        <a:bodyPr/>
        <a:lstStyle/>
        <a:p>
          <a:r>
            <a:rPr lang="en-US" sz="2400" dirty="0"/>
            <a:t>About three months after conception, about 2 million have formed. They are arrested in prophase I until puberty.</a:t>
          </a:r>
        </a:p>
      </dgm:t>
    </dgm:pt>
    <dgm:pt modelId="{3DAB3BD3-34ED-496D-8232-EF43CB013452}" type="parTrans" cxnId="{7E57D684-557A-407D-93E8-6E92CB8FFBA2}">
      <dgm:prSet/>
      <dgm:spPr/>
      <dgm:t>
        <a:bodyPr/>
        <a:lstStyle/>
        <a:p>
          <a:endParaRPr lang="en-CA"/>
        </a:p>
      </dgm:t>
    </dgm:pt>
    <dgm:pt modelId="{F9A74D88-1ED8-4C2C-838A-DEC97BFC8EA5}" type="sibTrans" cxnId="{7E57D684-557A-407D-93E8-6E92CB8FFBA2}">
      <dgm:prSet/>
      <dgm:spPr/>
    </dgm:pt>
    <dgm:pt modelId="{E338F6F5-55D5-44B4-AD14-D0F3D33B8693}">
      <dgm:prSet custT="1"/>
      <dgm:spPr/>
      <dgm:t>
        <a:bodyPr/>
        <a:lstStyle/>
        <a:p>
          <a:r>
            <a:rPr lang="en-US" sz="2400" dirty="0"/>
            <a:t>Every month after puberty, a primary oocyte undergoes meiosis but cytoplasm is divided unevenly so only one secondary oocyte is formed as a result</a:t>
          </a:r>
        </a:p>
      </dgm:t>
    </dgm:pt>
    <dgm:pt modelId="{E063223C-6D29-4FA9-9263-A693E76E1EE8}" type="parTrans" cxnId="{E94BDED3-9E64-49D4-92B7-78FF305F0458}">
      <dgm:prSet/>
      <dgm:spPr/>
      <dgm:t>
        <a:bodyPr/>
        <a:lstStyle/>
        <a:p>
          <a:endParaRPr lang="en-CA"/>
        </a:p>
      </dgm:t>
    </dgm:pt>
    <dgm:pt modelId="{15A9F480-111B-47E5-AD8C-FB4A29798A9E}" type="sibTrans" cxnId="{E94BDED3-9E64-49D4-92B7-78FF305F0458}">
      <dgm:prSet/>
      <dgm:spPr/>
    </dgm:pt>
    <dgm:pt modelId="{AF591835-AF74-4806-82B5-2514A97162C3}">
      <dgm:prSet/>
      <dgm:spPr/>
      <dgm:t>
        <a:bodyPr/>
        <a:lstStyle/>
        <a:p>
          <a:endParaRPr lang="en-US" sz="2300" dirty="0"/>
        </a:p>
      </dgm:t>
    </dgm:pt>
    <dgm:pt modelId="{ADC0AEB1-1D0D-45C9-AD21-77920E641923}" type="parTrans" cxnId="{A7747985-C79F-4215-BBC8-5C47DD492597}">
      <dgm:prSet/>
      <dgm:spPr/>
      <dgm:t>
        <a:bodyPr/>
        <a:lstStyle/>
        <a:p>
          <a:endParaRPr lang="en-CA"/>
        </a:p>
      </dgm:t>
    </dgm:pt>
    <dgm:pt modelId="{C95C5619-EE93-4000-B441-6E6E6AEAAAE5}" type="sibTrans" cxnId="{A7747985-C79F-4215-BBC8-5C47DD492597}">
      <dgm:prSet/>
      <dgm:spPr/>
    </dgm:pt>
    <dgm:pt modelId="{6547E723-F1BE-43B6-887C-615D0DAB6A79}">
      <dgm:prSet custT="1"/>
      <dgm:spPr/>
      <dgm:t>
        <a:bodyPr/>
        <a:lstStyle/>
        <a:p>
          <a:r>
            <a:rPr lang="en-US" sz="2400" dirty="0"/>
            <a:t>Meiosis is not completed, but rather arrested in metaphase II until fertilization</a:t>
          </a:r>
        </a:p>
      </dgm:t>
    </dgm:pt>
    <dgm:pt modelId="{964B756B-8EB5-469E-9887-4B5E6DE032C2}" type="parTrans" cxnId="{E2B92086-4E75-4F96-B48E-82FE7A5F1A9F}">
      <dgm:prSet/>
      <dgm:spPr/>
      <dgm:t>
        <a:bodyPr/>
        <a:lstStyle/>
        <a:p>
          <a:endParaRPr lang="en-CA"/>
        </a:p>
      </dgm:t>
    </dgm:pt>
    <dgm:pt modelId="{89CB36C5-A360-4B6A-8393-E50F8D3B9EAD}" type="sibTrans" cxnId="{E2B92086-4E75-4F96-B48E-82FE7A5F1A9F}">
      <dgm:prSet/>
      <dgm:spPr/>
    </dgm:pt>
    <dgm:pt modelId="{165E6509-33BD-4B3E-B787-01803FF12E6B}" type="pres">
      <dgm:prSet presAssocID="{56105C8A-673E-4A61-B3B6-365B3A88FA66}" presName="linear" presStyleCnt="0">
        <dgm:presLayoutVars>
          <dgm:animLvl val="lvl"/>
          <dgm:resizeHandles val="exact"/>
        </dgm:presLayoutVars>
      </dgm:prSet>
      <dgm:spPr/>
    </dgm:pt>
    <dgm:pt modelId="{25FAB78E-670E-4B17-B536-D057A10E64F2}" type="pres">
      <dgm:prSet presAssocID="{0FCA29D5-772A-46DD-AAFD-5FDE36F711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CD77A5-3A80-4F10-A22B-BC7A7EFE1F45}" type="pres">
      <dgm:prSet presAssocID="{CB773084-9017-4020-9424-0F3A29DEF268}" presName="spacer" presStyleCnt="0"/>
      <dgm:spPr/>
    </dgm:pt>
    <dgm:pt modelId="{AB270F0B-85CA-48A6-A922-01D5ECCB9972}" type="pres">
      <dgm:prSet presAssocID="{E57C411B-E818-48A9-929A-33B99EB5A3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B7B5FF8-911A-442F-8A6A-0C6725386026}" type="pres">
      <dgm:prSet presAssocID="{E57C411B-E818-48A9-929A-33B99EB5A32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5188604-0BAA-4312-A631-B372A6A4A5A3}" type="presOf" srcId="{C08F8E2F-141B-4915-BD8D-79C08A747A07}" destId="{6B7B5FF8-911A-442F-8A6A-0C6725386026}" srcOrd="0" destOrd="1" presId="urn:microsoft.com/office/officeart/2005/8/layout/vList2"/>
    <dgm:cxn modelId="{9FEF9F11-C545-44FE-80C4-25F201B7F354}" srcId="{56105C8A-673E-4A61-B3B6-365B3A88FA66}" destId="{0FCA29D5-772A-46DD-AAFD-5FDE36F7111F}" srcOrd="0" destOrd="0" parTransId="{CFBC6BF6-C925-4BFA-B9C0-9BED8D77B67F}" sibTransId="{CB773084-9017-4020-9424-0F3A29DEF268}"/>
    <dgm:cxn modelId="{E652B91A-0EF8-4190-BB81-9A95345B4C3E}" srcId="{E57C411B-E818-48A9-929A-33B99EB5A32E}" destId="{A86CC7BC-7596-4BCF-9D31-3DDCD6755AC1}" srcOrd="0" destOrd="0" parTransId="{61604A50-0252-4B26-AB1B-E901793A2B26}" sibTransId="{F3E70157-32B0-48FE-AA1D-DB78D581D91D}"/>
    <dgm:cxn modelId="{47A7372C-D7B1-4675-90BD-4EED6C08DA31}" type="presOf" srcId="{A86CC7BC-7596-4BCF-9D31-3DDCD6755AC1}" destId="{6B7B5FF8-911A-442F-8A6A-0C6725386026}" srcOrd="0" destOrd="0" presId="urn:microsoft.com/office/officeart/2005/8/layout/vList2"/>
    <dgm:cxn modelId="{34428968-F49C-4EAA-9899-1FBA4442B339}" srcId="{56105C8A-673E-4A61-B3B6-365B3A88FA66}" destId="{E57C411B-E818-48A9-929A-33B99EB5A32E}" srcOrd="1" destOrd="0" parTransId="{A858FAA3-7D76-4B04-9D8D-F728C5A7CB59}" sibTransId="{4B925FBA-64D8-44B2-956A-EF5E45643D5D}"/>
    <dgm:cxn modelId="{83BB5369-B17A-4DE2-940D-D01D133CF662}" srcId="{E57C411B-E818-48A9-929A-33B99EB5A32E}" destId="{132B7532-C001-450B-BE7F-06C74FA0E860}" srcOrd="5" destOrd="0" parTransId="{322A1E76-7918-481B-BC74-47F85743366F}" sibTransId="{9540EC87-1912-4264-8216-BAF6ACCC3EF9}"/>
    <dgm:cxn modelId="{7512995A-8B2E-415C-B613-9A7B290EEA41}" type="presOf" srcId="{E57C411B-E818-48A9-929A-33B99EB5A32E}" destId="{AB270F0B-85CA-48A6-A922-01D5ECCB9972}" srcOrd="0" destOrd="0" presId="urn:microsoft.com/office/officeart/2005/8/layout/vList2"/>
    <dgm:cxn modelId="{7E57D684-557A-407D-93E8-6E92CB8FFBA2}" srcId="{E57C411B-E818-48A9-929A-33B99EB5A32E}" destId="{C08F8E2F-141B-4915-BD8D-79C08A747A07}" srcOrd="1" destOrd="0" parTransId="{3DAB3BD3-34ED-496D-8232-EF43CB013452}" sibTransId="{F9A74D88-1ED8-4C2C-838A-DEC97BFC8EA5}"/>
    <dgm:cxn modelId="{A7747985-C79F-4215-BBC8-5C47DD492597}" srcId="{E57C411B-E818-48A9-929A-33B99EB5A32E}" destId="{AF591835-AF74-4806-82B5-2514A97162C3}" srcOrd="4" destOrd="0" parTransId="{ADC0AEB1-1D0D-45C9-AD21-77920E641923}" sibTransId="{C95C5619-EE93-4000-B441-6E6E6AEAAAE5}"/>
    <dgm:cxn modelId="{E2B92086-4E75-4F96-B48E-82FE7A5F1A9F}" srcId="{E57C411B-E818-48A9-929A-33B99EB5A32E}" destId="{6547E723-F1BE-43B6-887C-615D0DAB6A79}" srcOrd="3" destOrd="0" parTransId="{964B756B-8EB5-469E-9887-4B5E6DE032C2}" sibTransId="{89CB36C5-A360-4B6A-8393-E50F8D3B9EAD}"/>
    <dgm:cxn modelId="{9CA27A98-BD89-4D12-BA0E-665603BC724D}" type="presOf" srcId="{E338F6F5-55D5-44B4-AD14-D0F3D33B8693}" destId="{6B7B5FF8-911A-442F-8A6A-0C6725386026}" srcOrd="0" destOrd="2" presId="urn:microsoft.com/office/officeart/2005/8/layout/vList2"/>
    <dgm:cxn modelId="{EF97E8AE-F526-45E2-A060-CFACBD21085F}" type="presOf" srcId="{6547E723-F1BE-43B6-887C-615D0DAB6A79}" destId="{6B7B5FF8-911A-442F-8A6A-0C6725386026}" srcOrd="0" destOrd="3" presId="urn:microsoft.com/office/officeart/2005/8/layout/vList2"/>
    <dgm:cxn modelId="{3D277BB2-8096-40FA-B070-108E816B390A}" type="presOf" srcId="{AF591835-AF74-4806-82B5-2514A97162C3}" destId="{6B7B5FF8-911A-442F-8A6A-0C6725386026}" srcOrd="0" destOrd="4" presId="urn:microsoft.com/office/officeart/2005/8/layout/vList2"/>
    <dgm:cxn modelId="{C73157C4-C496-453E-B66E-13ED1B8761D7}" type="presOf" srcId="{56105C8A-673E-4A61-B3B6-365B3A88FA66}" destId="{165E6509-33BD-4B3E-B787-01803FF12E6B}" srcOrd="0" destOrd="0" presId="urn:microsoft.com/office/officeart/2005/8/layout/vList2"/>
    <dgm:cxn modelId="{E94BDED3-9E64-49D4-92B7-78FF305F0458}" srcId="{E57C411B-E818-48A9-929A-33B99EB5A32E}" destId="{E338F6F5-55D5-44B4-AD14-D0F3D33B8693}" srcOrd="2" destOrd="0" parTransId="{E063223C-6D29-4FA9-9263-A693E76E1EE8}" sibTransId="{15A9F480-111B-47E5-AD8C-FB4A29798A9E}"/>
    <dgm:cxn modelId="{B09E94E6-1003-40DF-8F44-5C945CC591E6}" type="presOf" srcId="{0FCA29D5-772A-46DD-AAFD-5FDE36F7111F}" destId="{25FAB78E-670E-4B17-B536-D057A10E64F2}" srcOrd="0" destOrd="0" presId="urn:microsoft.com/office/officeart/2005/8/layout/vList2"/>
    <dgm:cxn modelId="{5F5FF9F6-E181-44EF-B3A5-17A88E4DF7BF}" type="presOf" srcId="{132B7532-C001-450B-BE7F-06C74FA0E860}" destId="{6B7B5FF8-911A-442F-8A6A-0C6725386026}" srcOrd="0" destOrd="5" presId="urn:microsoft.com/office/officeart/2005/8/layout/vList2"/>
    <dgm:cxn modelId="{F482AB25-76CB-4750-AA6F-95110CC2F9EA}" type="presParOf" srcId="{165E6509-33BD-4B3E-B787-01803FF12E6B}" destId="{25FAB78E-670E-4B17-B536-D057A10E64F2}" srcOrd="0" destOrd="0" presId="urn:microsoft.com/office/officeart/2005/8/layout/vList2"/>
    <dgm:cxn modelId="{611E1B76-974F-4A67-8F63-E0FCFEB4BCA9}" type="presParOf" srcId="{165E6509-33BD-4B3E-B787-01803FF12E6B}" destId="{CBCD77A5-3A80-4F10-A22B-BC7A7EFE1F45}" srcOrd="1" destOrd="0" presId="urn:microsoft.com/office/officeart/2005/8/layout/vList2"/>
    <dgm:cxn modelId="{4C53DA13-3077-4046-B4FA-31B55FDFFB1C}" type="presParOf" srcId="{165E6509-33BD-4B3E-B787-01803FF12E6B}" destId="{AB270F0B-85CA-48A6-A922-01D5ECCB9972}" srcOrd="2" destOrd="0" presId="urn:microsoft.com/office/officeart/2005/8/layout/vList2"/>
    <dgm:cxn modelId="{69A44BDF-8E4A-454E-8233-71895A390276}" type="presParOf" srcId="{165E6509-33BD-4B3E-B787-01803FF12E6B}" destId="{6B7B5FF8-911A-442F-8A6A-0C672538602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F9028F-81F4-43C1-9528-197C74F3D91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721C91-A6BB-4CEE-9A72-4139DA2A11EF}">
      <dgm:prSet/>
      <dgm:spPr/>
      <dgm:t>
        <a:bodyPr/>
        <a:lstStyle/>
        <a:p>
          <a:r>
            <a:rPr lang="en-US"/>
            <a:t>Asexual Reproduction</a:t>
          </a:r>
        </a:p>
      </dgm:t>
    </dgm:pt>
    <dgm:pt modelId="{E8AF8996-D5F0-40CA-B352-9BC8A51AA918}" type="parTrans" cxnId="{F1371A34-BEEF-47ED-AC47-C7A69F2A0DA3}">
      <dgm:prSet/>
      <dgm:spPr/>
      <dgm:t>
        <a:bodyPr/>
        <a:lstStyle/>
        <a:p>
          <a:endParaRPr lang="en-US"/>
        </a:p>
      </dgm:t>
    </dgm:pt>
    <dgm:pt modelId="{05A0399C-08DB-4964-85F6-99F8EDF64536}" type="sibTrans" cxnId="{F1371A34-BEEF-47ED-AC47-C7A69F2A0DA3}">
      <dgm:prSet/>
      <dgm:spPr/>
      <dgm:t>
        <a:bodyPr/>
        <a:lstStyle/>
        <a:p>
          <a:endParaRPr lang="en-US"/>
        </a:p>
      </dgm:t>
    </dgm:pt>
    <dgm:pt modelId="{7C9F8E7E-D487-4F2C-AA97-1020740FB621}">
      <dgm:prSet/>
      <dgm:spPr/>
      <dgm:t>
        <a:bodyPr/>
        <a:lstStyle/>
        <a:p>
          <a:r>
            <a:rPr lang="en-US"/>
            <a:t>Budding</a:t>
          </a:r>
        </a:p>
      </dgm:t>
    </dgm:pt>
    <dgm:pt modelId="{09165FF2-5904-4336-8D28-8503577BE57C}" type="parTrans" cxnId="{7CC23691-3925-45C3-B43C-2EB88846B989}">
      <dgm:prSet/>
      <dgm:spPr/>
      <dgm:t>
        <a:bodyPr/>
        <a:lstStyle/>
        <a:p>
          <a:endParaRPr lang="en-US"/>
        </a:p>
      </dgm:t>
    </dgm:pt>
    <dgm:pt modelId="{ECADD5CA-2F4D-43DF-834A-4F79C5F87D68}" type="sibTrans" cxnId="{7CC23691-3925-45C3-B43C-2EB88846B989}">
      <dgm:prSet/>
      <dgm:spPr/>
      <dgm:t>
        <a:bodyPr/>
        <a:lstStyle/>
        <a:p>
          <a:endParaRPr lang="en-US"/>
        </a:p>
      </dgm:t>
    </dgm:pt>
    <dgm:pt modelId="{1D1EA408-612F-46CD-93DA-C959F3EBEE40}">
      <dgm:prSet/>
      <dgm:spPr/>
      <dgm:t>
        <a:bodyPr/>
        <a:lstStyle/>
        <a:p>
          <a:r>
            <a:rPr lang="en-US"/>
            <a:t>Miniature version grows from parents body</a:t>
          </a:r>
        </a:p>
      </dgm:t>
    </dgm:pt>
    <dgm:pt modelId="{30F3DF5F-5508-418D-88E8-6CE27E2F5D9E}" type="parTrans" cxnId="{E87B8065-C049-4061-9EC5-3E55B4A87E0A}">
      <dgm:prSet/>
      <dgm:spPr/>
      <dgm:t>
        <a:bodyPr/>
        <a:lstStyle/>
        <a:p>
          <a:endParaRPr lang="en-US"/>
        </a:p>
      </dgm:t>
    </dgm:pt>
    <dgm:pt modelId="{CCE9B9E0-99C6-4BEF-9716-EAC943F1F800}" type="sibTrans" cxnId="{E87B8065-C049-4061-9EC5-3E55B4A87E0A}">
      <dgm:prSet/>
      <dgm:spPr/>
      <dgm:t>
        <a:bodyPr/>
        <a:lstStyle/>
        <a:p>
          <a:endParaRPr lang="en-US"/>
        </a:p>
      </dgm:t>
    </dgm:pt>
    <dgm:pt modelId="{E03D347D-58C4-47F2-B0BD-D5969870BDE5}">
      <dgm:prSet/>
      <dgm:spPr/>
      <dgm:t>
        <a:bodyPr/>
        <a:lstStyle/>
        <a:p>
          <a:r>
            <a:rPr lang="en-US"/>
            <a:t>Vegetative Reproduction</a:t>
          </a:r>
        </a:p>
      </dgm:t>
    </dgm:pt>
    <dgm:pt modelId="{A00D5A5D-038E-4CC6-9E9A-16675FC2647B}" type="parTrans" cxnId="{CD838BD0-195C-4674-A3D0-E060048EC96A}">
      <dgm:prSet/>
      <dgm:spPr/>
      <dgm:t>
        <a:bodyPr/>
        <a:lstStyle/>
        <a:p>
          <a:endParaRPr lang="en-US"/>
        </a:p>
      </dgm:t>
    </dgm:pt>
    <dgm:pt modelId="{4BD78F39-5FC3-40F8-B79B-03654EDD0F9C}" type="sibTrans" cxnId="{CD838BD0-195C-4674-A3D0-E060048EC96A}">
      <dgm:prSet/>
      <dgm:spPr/>
      <dgm:t>
        <a:bodyPr/>
        <a:lstStyle/>
        <a:p>
          <a:endParaRPr lang="en-US"/>
        </a:p>
      </dgm:t>
    </dgm:pt>
    <dgm:pt modelId="{5F5F9DA5-75C2-41B7-BAC6-390A54CA5279}">
      <dgm:prSet/>
      <dgm:spPr/>
      <dgm:t>
        <a:bodyPr/>
        <a:lstStyle/>
        <a:p>
          <a:r>
            <a:rPr lang="en-US"/>
            <a:t>Extending stems (runners)</a:t>
          </a:r>
        </a:p>
      </dgm:t>
    </dgm:pt>
    <dgm:pt modelId="{B5341F43-7D6D-4CE8-8134-720AE9B9CE2C}" type="parTrans" cxnId="{8CBB71A2-359F-405E-BCA4-7A84F3EE475E}">
      <dgm:prSet/>
      <dgm:spPr/>
      <dgm:t>
        <a:bodyPr/>
        <a:lstStyle/>
        <a:p>
          <a:endParaRPr lang="en-US"/>
        </a:p>
      </dgm:t>
    </dgm:pt>
    <dgm:pt modelId="{8BBE729B-FF51-495B-9D22-9E926230DF4B}" type="sibTrans" cxnId="{8CBB71A2-359F-405E-BCA4-7A84F3EE475E}">
      <dgm:prSet/>
      <dgm:spPr/>
      <dgm:t>
        <a:bodyPr/>
        <a:lstStyle/>
        <a:p>
          <a:endParaRPr lang="en-US"/>
        </a:p>
      </dgm:t>
    </dgm:pt>
    <dgm:pt modelId="{90C911EA-265C-4CF9-A929-27DFC4B2EAFB}">
      <dgm:prSet/>
      <dgm:spPr/>
      <dgm:t>
        <a:bodyPr/>
        <a:lstStyle/>
        <a:p>
          <a:r>
            <a:rPr lang="en-US"/>
            <a:t>Fragmentation</a:t>
          </a:r>
        </a:p>
      </dgm:t>
    </dgm:pt>
    <dgm:pt modelId="{B95D7C9C-937F-4FFD-90B9-A32E6DE88CF5}" type="parTrans" cxnId="{2A587975-C2FF-4849-B3A7-EB606B398484}">
      <dgm:prSet/>
      <dgm:spPr/>
      <dgm:t>
        <a:bodyPr/>
        <a:lstStyle/>
        <a:p>
          <a:endParaRPr lang="en-US"/>
        </a:p>
      </dgm:t>
    </dgm:pt>
    <dgm:pt modelId="{4DA68404-FA16-4D7B-B286-7FC751CF9D8A}" type="sibTrans" cxnId="{2A587975-C2FF-4849-B3A7-EB606B398484}">
      <dgm:prSet/>
      <dgm:spPr/>
      <dgm:t>
        <a:bodyPr/>
        <a:lstStyle/>
        <a:p>
          <a:endParaRPr lang="en-US"/>
        </a:p>
      </dgm:t>
    </dgm:pt>
    <dgm:pt modelId="{C5C040F2-D674-4281-B5F3-2F247DF0195E}">
      <dgm:prSet/>
      <dgm:spPr/>
      <dgm:t>
        <a:bodyPr/>
        <a:lstStyle/>
        <a:p>
          <a:r>
            <a:rPr lang="en-US"/>
            <a:t>Broken off the parent plant and generates a new plant</a:t>
          </a:r>
        </a:p>
      </dgm:t>
    </dgm:pt>
    <dgm:pt modelId="{17625ABD-A8BC-41F3-8E65-EC03D02DFB6B}" type="parTrans" cxnId="{AF486119-B257-49C4-AF2E-47A7DDBB564F}">
      <dgm:prSet/>
      <dgm:spPr/>
      <dgm:t>
        <a:bodyPr/>
        <a:lstStyle/>
        <a:p>
          <a:endParaRPr lang="en-US"/>
        </a:p>
      </dgm:t>
    </dgm:pt>
    <dgm:pt modelId="{FCE975EE-CBD2-40B6-8ED3-FA78B778F2D3}" type="sibTrans" cxnId="{AF486119-B257-49C4-AF2E-47A7DDBB564F}">
      <dgm:prSet/>
      <dgm:spPr/>
      <dgm:t>
        <a:bodyPr/>
        <a:lstStyle/>
        <a:p>
          <a:endParaRPr lang="en-US"/>
        </a:p>
      </dgm:t>
    </dgm:pt>
    <dgm:pt modelId="{F0B81A94-3803-49B7-A18E-3B02062F895F}">
      <dgm:prSet/>
      <dgm:spPr/>
      <dgm:t>
        <a:bodyPr/>
        <a:lstStyle/>
        <a:p>
          <a:r>
            <a:rPr lang="en-US"/>
            <a:t>Parthenogenesis</a:t>
          </a:r>
        </a:p>
      </dgm:t>
    </dgm:pt>
    <dgm:pt modelId="{4B43B68C-FF10-4BBF-9696-B21C08269A1E}" type="parTrans" cxnId="{6D26BBA7-DE90-4552-9FAF-43531ED90E25}">
      <dgm:prSet/>
      <dgm:spPr/>
      <dgm:t>
        <a:bodyPr/>
        <a:lstStyle/>
        <a:p>
          <a:endParaRPr lang="en-US"/>
        </a:p>
      </dgm:t>
    </dgm:pt>
    <dgm:pt modelId="{D52A064B-6043-4230-8936-73B365343C1F}" type="sibTrans" cxnId="{6D26BBA7-DE90-4552-9FAF-43531ED90E25}">
      <dgm:prSet/>
      <dgm:spPr/>
      <dgm:t>
        <a:bodyPr/>
        <a:lstStyle/>
        <a:p>
          <a:endParaRPr lang="en-US"/>
        </a:p>
      </dgm:t>
    </dgm:pt>
    <dgm:pt modelId="{2EA8ACFA-B238-4DDF-BE60-FF112717133D}">
      <dgm:prSet/>
      <dgm:spPr/>
      <dgm:t>
        <a:bodyPr/>
        <a:lstStyle/>
        <a:p>
          <a:r>
            <a:rPr lang="en-US"/>
            <a:t>Unfertilized egg still develops into an adult</a:t>
          </a:r>
        </a:p>
      </dgm:t>
    </dgm:pt>
    <dgm:pt modelId="{F17F00FE-E7A9-4BD2-A2D8-33C116151582}" type="parTrans" cxnId="{BCEAEA78-42CB-4A4C-AC37-1E148808FBB0}">
      <dgm:prSet/>
      <dgm:spPr/>
      <dgm:t>
        <a:bodyPr/>
        <a:lstStyle/>
        <a:p>
          <a:endParaRPr lang="en-US"/>
        </a:p>
      </dgm:t>
    </dgm:pt>
    <dgm:pt modelId="{B45DD09C-878D-4686-B422-EF9B39CAB752}" type="sibTrans" cxnId="{BCEAEA78-42CB-4A4C-AC37-1E148808FBB0}">
      <dgm:prSet/>
      <dgm:spPr/>
      <dgm:t>
        <a:bodyPr/>
        <a:lstStyle/>
        <a:p>
          <a:endParaRPr lang="en-US"/>
        </a:p>
      </dgm:t>
    </dgm:pt>
    <dgm:pt modelId="{32C101F7-BBA5-4C5F-97CB-A2EB548F8803}">
      <dgm:prSet/>
      <dgm:spPr/>
      <dgm:t>
        <a:bodyPr/>
        <a:lstStyle/>
        <a:p>
          <a:r>
            <a:rPr lang="en-US"/>
            <a:t>Spores</a:t>
          </a:r>
        </a:p>
      </dgm:t>
    </dgm:pt>
    <dgm:pt modelId="{08F0C48C-FE77-4121-B9DF-C435C8C36D7B}" type="parTrans" cxnId="{044E2E76-1202-46FD-9BB9-C92052024FD1}">
      <dgm:prSet/>
      <dgm:spPr/>
      <dgm:t>
        <a:bodyPr/>
        <a:lstStyle/>
        <a:p>
          <a:endParaRPr lang="en-US"/>
        </a:p>
      </dgm:t>
    </dgm:pt>
    <dgm:pt modelId="{37D4442C-E141-448B-86D6-4644907AF29B}" type="sibTrans" cxnId="{044E2E76-1202-46FD-9BB9-C92052024FD1}">
      <dgm:prSet/>
      <dgm:spPr/>
      <dgm:t>
        <a:bodyPr/>
        <a:lstStyle/>
        <a:p>
          <a:endParaRPr lang="en-US"/>
        </a:p>
      </dgm:t>
    </dgm:pt>
    <dgm:pt modelId="{2AE1F3D6-0066-466C-9144-930DCBAF5C88}">
      <dgm:prSet/>
      <dgm:spPr/>
      <dgm:t>
        <a:bodyPr/>
        <a:lstStyle/>
        <a:p>
          <a:r>
            <a:rPr lang="en-US"/>
            <a:t>Good to move organisms great distances</a:t>
          </a:r>
        </a:p>
      </dgm:t>
    </dgm:pt>
    <dgm:pt modelId="{09DE8D3B-7383-44E0-ABD9-376532E4E87E}" type="parTrans" cxnId="{E95D2802-5711-4EA9-8B39-2B269E350317}">
      <dgm:prSet/>
      <dgm:spPr/>
      <dgm:t>
        <a:bodyPr/>
        <a:lstStyle/>
        <a:p>
          <a:endParaRPr lang="en-US"/>
        </a:p>
      </dgm:t>
    </dgm:pt>
    <dgm:pt modelId="{23FD63E7-4632-41D0-8E31-2CEB5BBEFC26}" type="sibTrans" cxnId="{E95D2802-5711-4EA9-8B39-2B269E350317}">
      <dgm:prSet/>
      <dgm:spPr/>
      <dgm:t>
        <a:bodyPr/>
        <a:lstStyle/>
        <a:p>
          <a:endParaRPr lang="en-US"/>
        </a:p>
      </dgm:t>
    </dgm:pt>
    <dgm:pt modelId="{C04592EA-3BF4-4357-B059-9350E29F7D1D}" type="pres">
      <dgm:prSet presAssocID="{33F9028F-81F4-43C1-9528-197C74F3D912}" presName="linear" presStyleCnt="0">
        <dgm:presLayoutVars>
          <dgm:dir/>
          <dgm:animLvl val="lvl"/>
          <dgm:resizeHandles val="exact"/>
        </dgm:presLayoutVars>
      </dgm:prSet>
      <dgm:spPr/>
    </dgm:pt>
    <dgm:pt modelId="{95E7C7FE-B4A0-40AD-81E4-F044D2DFC411}" type="pres">
      <dgm:prSet presAssocID="{A9721C91-A6BB-4CEE-9A72-4139DA2A11EF}" presName="parentLin" presStyleCnt="0"/>
      <dgm:spPr/>
    </dgm:pt>
    <dgm:pt modelId="{0A3E079B-8743-4A2E-8747-B7C0CC50E6D6}" type="pres">
      <dgm:prSet presAssocID="{A9721C91-A6BB-4CEE-9A72-4139DA2A11EF}" presName="parentLeftMargin" presStyleLbl="node1" presStyleIdx="0" presStyleCnt="1"/>
      <dgm:spPr/>
    </dgm:pt>
    <dgm:pt modelId="{CA93EE0F-93AF-4A84-A5F0-7D93143132CC}" type="pres">
      <dgm:prSet presAssocID="{A9721C91-A6BB-4CEE-9A72-4139DA2A11E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9E70DB3-250B-4CFE-A702-94F4086331F7}" type="pres">
      <dgm:prSet presAssocID="{A9721C91-A6BB-4CEE-9A72-4139DA2A11EF}" presName="negativeSpace" presStyleCnt="0"/>
      <dgm:spPr/>
    </dgm:pt>
    <dgm:pt modelId="{F12C6045-27F8-4E75-8560-09A64EB7B49E}" type="pres">
      <dgm:prSet presAssocID="{A9721C91-A6BB-4CEE-9A72-4139DA2A11E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95D2802-5711-4EA9-8B39-2B269E350317}" srcId="{32C101F7-BBA5-4C5F-97CB-A2EB548F8803}" destId="{2AE1F3D6-0066-466C-9144-930DCBAF5C88}" srcOrd="0" destOrd="0" parTransId="{09DE8D3B-7383-44E0-ABD9-376532E4E87E}" sibTransId="{23FD63E7-4632-41D0-8E31-2CEB5BBEFC26}"/>
    <dgm:cxn modelId="{A4595C03-1F65-4D27-924D-81CECB8CC3F4}" type="presOf" srcId="{2AE1F3D6-0066-466C-9144-930DCBAF5C88}" destId="{F12C6045-27F8-4E75-8560-09A64EB7B49E}" srcOrd="0" destOrd="9" presId="urn:microsoft.com/office/officeart/2005/8/layout/list1"/>
    <dgm:cxn modelId="{AF486119-B257-49C4-AF2E-47A7DDBB564F}" srcId="{90C911EA-265C-4CF9-A929-27DFC4B2EAFB}" destId="{C5C040F2-D674-4281-B5F3-2F247DF0195E}" srcOrd="0" destOrd="0" parTransId="{17625ABD-A8BC-41F3-8E65-EC03D02DFB6B}" sibTransId="{FCE975EE-CBD2-40B6-8ED3-FA78B778F2D3}"/>
    <dgm:cxn modelId="{B61F4720-E9D3-493A-BC95-AA5AF93551C3}" type="presOf" srcId="{5F5F9DA5-75C2-41B7-BAC6-390A54CA5279}" destId="{F12C6045-27F8-4E75-8560-09A64EB7B49E}" srcOrd="0" destOrd="3" presId="urn:microsoft.com/office/officeart/2005/8/layout/list1"/>
    <dgm:cxn modelId="{D5331824-5DAD-4224-90D8-12E233DE31AE}" type="presOf" srcId="{2EA8ACFA-B238-4DDF-BE60-FF112717133D}" destId="{F12C6045-27F8-4E75-8560-09A64EB7B49E}" srcOrd="0" destOrd="7" presId="urn:microsoft.com/office/officeart/2005/8/layout/list1"/>
    <dgm:cxn modelId="{B9816826-A526-485F-AC3D-F398D72AF2BE}" type="presOf" srcId="{33F9028F-81F4-43C1-9528-197C74F3D912}" destId="{C04592EA-3BF4-4357-B059-9350E29F7D1D}" srcOrd="0" destOrd="0" presId="urn:microsoft.com/office/officeart/2005/8/layout/list1"/>
    <dgm:cxn modelId="{F1371A34-BEEF-47ED-AC47-C7A69F2A0DA3}" srcId="{33F9028F-81F4-43C1-9528-197C74F3D912}" destId="{A9721C91-A6BB-4CEE-9A72-4139DA2A11EF}" srcOrd="0" destOrd="0" parTransId="{E8AF8996-D5F0-40CA-B352-9BC8A51AA918}" sibTransId="{05A0399C-08DB-4964-85F6-99F8EDF64536}"/>
    <dgm:cxn modelId="{A3FD6939-6E5E-4B94-A54B-8BB5EB2695DD}" type="presOf" srcId="{7C9F8E7E-D487-4F2C-AA97-1020740FB621}" destId="{F12C6045-27F8-4E75-8560-09A64EB7B49E}" srcOrd="0" destOrd="0" presId="urn:microsoft.com/office/officeart/2005/8/layout/list1"/>
    <dgm:cxn modelId="{54D9905F-DEA7-4D06-8565-16C16897AF55}" type="presOf" srcId="{1D1EA408-612F-46CD-93DA-C959F3EBEE40}" destId="{F12C6045-27F8-4E75-8560-09A64EB7B49E}" srcOrd="0" destOrd="1" presId="urn:microsoft.com/office/officeart/2005/8/layout/list1"/>
    <dgm:cxn modelId="{E87B8065-C049-4061-9EC5-3E55B4A87E0A}" srcId="{7C9F8E7E-D487-4F2C-AA97-1020740FB621}" destId="{1D1EA408-612F-46CD-93DA-C959F3EBEE40}" srcOrd="0" destOrd="0" parTransId="{30F3DF5F-5508-418D-88E8-6CE27E2F5D9E}" sibTransId="{CCE9B9E0-99C6-4BEF-9716-EAC943F1F800}"/>
    <dgm:cxn modelId="{4D17C345-B4C2-4A00-81C5-30FEE7AA3FD3}" type="presOf" srcId="{E03D347D-58C4-47F2-B0BD-D5969870BDE5}" destId="{F12C6045-27F8-4E75-8560-09A64EB7B49E}" srcOrd="0" destOrd="2" presId="urn:microsoft.com/office/officeart/2005/8/layout/list1"/>
    <dgm:cxn modelId="{8FC31D6A-BB29-4BC4-9DC2-9C27778C4C92}" type="presOf" srcId="{A9721C91-A6BB-4CEE-9A72-4139DA2A11EF}" destId="{0A3E079B-8743-4A2E-8747-B7C0CC50E6D6}" srcOrd="0" destOrd="0" presId="urn:microsoft.com/office/officeart/2005/8/layout/list1"/>
    <dgm:cxn modelId="{A3DA6A74-564B-4054-AFA3-01738D7CD27A}" type="presOf" srcId="{90C911EA-265C-4CF9-A929-27DFC4B2EAFB}" destId="{F12C6045-27F8-4E75-8560-09A64EB7B49E}" srcOrd="0" destOrd="4" presId="urn:microsoft.com/office/officeart/2005/8/layout/list1"/>
    <dgm:cxn modelId="{2A587975-C2FF-4849-B3A7-EB606B398484}" srcId="{A9721C91-A6BB-4CEE-9A72-4139DA2A11EF}" destId="{90C911EA-265C-4CF9-A929-27DFC4B2EAFB}" srcOrd="2" destOrd="0" parTransId="{B95D7C9C-937F-4FFD-90B9-A32E6DE88CF5}" sibTransId="{4DA68404-FA16-4D7B-B286-7FC751CF9D8A}"/>
    <dgm:cxn modelId="{044E2E76-1202-46FD-9BB9-C92052024FD1}" srcId="{A9721C91-A6BB-4CEE-9A72-4139DA2A11EF}" destId="{32C101F7-BBA5-4C5F-97CB-A2EB548F8803}" srcOrd="4" destOrd="0" parTransId="{08F0C48C-FE77-4121-B9DF-C435C8C36D7B}" sibTransId="{37D4442C-E141-448B-86D6-4644907AF29B}"/>
    <dgm:cxn modelId="{BCEAEA78-42CB-4A4C-AC37-1E148808FBB0}" srcId="{F0B81A94-3803-49B7-A18E-3B02062F895F}" destId="{2EA8ACFA-B238-4DDF-BE60-FF112717133D}" srcOrd="0" destOrd="0" parTransId="{F17F00FE-E7A9-4BD2-A2D8-33C116151582}" sibTransId="{B45DD09C-878D-4686-B422-EF9B39CAB752}"/>
    <dgm:cxn modelId="{7CC23691-3925-45C3-B43C-2EB88846B989}" srcId="{A9721C91-A6BB-4CEE-9A72-4139DA2A11EF}" destId="{7C9F8E7E-D487-4F2C-AA97-1020740FB621}" srcOrd="0" destOrd="0" parTransId="{09165FF2-5904-4336-8D28-8503577BE57C}" sibTransId="{ECADD5CA-2F4D-43DF-834A-4F79C5F87D68}"/>
    <dgm:cxn modelId="{8CBB71A2-359F-405E-BCA4-7A84F3EE475E}" srcId="{E03D347D-58C4-47F2-B0BD-D5969870BDE5}" destId="{5F5F9DA5-75C2-41B7-BAC6-390A54CA5279}" srcOrd="0" destOrd="0" parTransId="{B5341F43-7D6D-4CE8-8134-720AE9B9CE2C}" sibTransId="{8BBE729B-FF51-495B-9D22-9E926230DF4B}"/>
    <dgm:cxn modelId="{6D26BBA7-DE90-4552-9FAF-43531ED90E25}" srcId="{A9721C91-A6BB-4CEE-9A72-4139DA2A11EF}" destId="{F0B81A94-3803-49B7-A18E-3B02062F895F}" srcOrd="3" destOrd="0" parTransId="{4B43B68C-FF10-4BBF-9696-B21C08269A1E}" sibTransId="{D52A064B-6043-4230-8936-73B365343C1F}"/>
    <dgm:cxn modelId="{CD838BD0-195C-4674-A3D0-E060048EC96A}" srcId="{A9721C91-A6BB-4CEE-9A72-4139DA2A11EF}" destId="{E03D347D-58C4-47F2-B0BD-D5969870BDE5}" srcOrd="1" destOrd="0" parTransId="{A00D5A5D-038E-4CC6-9E9A-16675FC2647B}" sibTransId="{4BD78F39-5FC3-40F8-B79B-03654EDD0F9C}"/>
    <dgm:cxn modelId="{13659BD4-84AC-4692-8004-4F4B81CCCF7E}" type="presOf" srcId="{C5C040F2-D674-4281-B5F3-2F247DF0195E}" destId="{F12C6045-27F8-4E75-8560-09A64EB7B49E}" srcOrd="0" destOrd="5" presId="urn:microsoft.com/office/officeart/2005/8/layout/list1"/>
    <dgm:cxn modelId="{05917DD5-8E46-4188-9679-10C14585468D}" type="presOf" srcId="{F0B81A94-3803-49B7-A18E-3B02062F895F}" destId="{F12C6045-27F8-4E75-8560-09A64EB7B49E}" srcOrd="0" destOrd="6" presId="urn:microsoft.com/office/officeart/2005/8/layout/list1"/>
    <dgm:cxn modelId="{D5A63AD6-1336-4F6C-96E9-0715A8B3A95A}" type="presOf" srcId="{32C101F7-BBA5-4C5F-97CB-A2EB548F8803}" destId="{F12C6045-27F8-4E75-8560-09A64EB7B49E}" srcOrd="0" destOrd="8" presId="urn:microsoft.com/office/officeart/2005/8/layout/list1"/>
    <dgm:cxn modelId="{FC8D97DB-2218-4151-958F-3CB3518BC1EA}" type="presOf" srcId="{A9721C91-A6BB-4CEE-9A72-4139DA2A11EF}" destId="{CA93EE0F-93AF-4A84-A5F0-7D93143132CC}" srcOrd="1" destOrd="0" presId="urn:microsoft.com/office/officeart/2005/8/layout/list1"/>
    <dgm:cxn modelId="{B72946E6-CE02-421D-9F96-7F13A299020E}" type="presParOf" srcId="{C04592EA-3BF4-4357-B059-9350E29F7D1D}" destId="{95E7C7FE-B4A0-40AD-81E4-F044D2DFC411}" srcOrd="0" destOrd="0" presId="urn:microsoft.com/office/officeart/2005/8/layout/list1"/>
    <dgm:cxn modelId="{7FB2C8A7-0A40-42B7-B699-9E5BC0D27CF5}" type="presParOf" srcId="{95E7C7FE-B4A0-40AD-81E4-F044D2DFC411}" destId="{0A3E079B-8743-4A2E-8747-B7C0CC50E6D6}" srcOrd="0" destOrd="0" presId="urn:microsoft.com/office/officeart/2005/8/layout/list1"/>
    <dgm:cxn modelId="{03BE648B-DAB1-42BF-97AC-EC10A06C6504}" type="presParOf" srcId="{95E7C7FE-B4A0-40AD-81E4-F044D2DFC411}" destId="{CA93EE0F-93AF-4A84-A5F0-7D93143132CC}" srcOrd="1" destOrd="0" presId="urn:microsoft.com/office/officeart/2005/8/layout/list1"/>
    <dgm:cxn modelId="{F187C7D1-68C1-458D-A3C0-48ABB6F8B710}" type="presParOf" srcId="{C04592EA-3BF4-4357-B059-9350E29F7D1D}" destId="{E9E70DB3-250B-4CFE-A702-94F4086331F7}" srcOrd="1" destOrd="0" presId="urn:microsoft.com/office/officeart/2005/8/layout/list1"/>
    <dgm:cxn modelId="{A935821F-9C4E-47AC-AE49-92AF39D2C9EA}" type="presParOf" srcId="{C04592EA-3BF4-4357-B059-9350E29F7D1D}" destId="{F12C6045-27F8-4E75-8560-09A64EB7B4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DE69E2-C007-4699-9B70-11451A5C52B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AE7C86-929D-47EB-9B97-8771789B16E5}">
      <dgm:prSet/>
      <dgm:spPr/>
      <dgm:t>
        <a:bodyPr/>
        <a:lstStyle/>
        <a:p>
          <a:r>
            <a:rPr lang="en-US"/>
            <a:t>Alternation of Sexual Cycles</a:t>
          </a:r>
        </a:p>
      </dgm:t>
    </dgm:pt>
    <dgm:pt modelId="{54FA26AA-5A99-4D9B-9B21-4C05303D7C37}" type="parTrans" cxnId="{CBEEA4F6-CC7D-4289-8761-3AB2965C7372}">
      <dgm:prSet/>
      <dgm:spPr/>
      <dgm:t>
        <a:bodyPr/>
        <a:lstStyle/>
        <a:p>
          <a:endParaRPr lang="en-US"/>
        </a:p>
      </dgm:t>
    </dgm:pt>
    <dgm:pt modelId="{F89E9C8D-1C3C-4B0B-9A59-D2E66B0A69C1}" type="sibTrans" cxnId="{CBEEA4F6-CC7D-4289-8761-3AB2965C7372}">
      <dgm:prSet/>
      <dgm:spPr/>
      <dgm:t>
        <a:bodyPr/>
        <a:lstStyle/>
        <a:p>
          <a:endParaRPr lang="en-US"/>
        </a:p>
      </dgm:t>
    </dgm:pt>
    <dgm:pt modelId="{F7163562-ABC6-41AC-9BE7-C5A43DA7AED3}">
      <dgm:prSet/>
      <dgm:spPr/>
      <dgm:t>
        <a:bodyPr/>
        <a:lstStyle/>
        <a:p>
          <a:r>
            <a:rPr lang="en-US"/>
            <a:t>Occurs in animals</a:t>
          </a:r>
        </a:p>
      </dgm:t>
    </dgm:pt>
    <dgm:pt modelId="{E2D487E8-FDBB-49FD-8072-E1EE2A2711FF}" type="parTrans" cxnId="{3D03E32A-9D14-4706-B407-7E4ED8765CA9}">
      <dgm:prSet/>
      <dgm:spPr/>
      <dgm:t>
        <a:bodyPr/>
        <a:lstStyle/>
        <a:p>
          <a:endParaRPr lang="en-US"/>
        </a:p>
      </dgm:t>
    </dgm:pt>
    <dgm:pt modelId="{6C3923B6-1867-4F34-8E1C-B572B8B3A5A0}" type="sibTrans" cxnId="{3D03E32A-9D14-4706-B407-7E4ED8765CA9}">
      <dgm:prSet/>
      <dgm:spPr/>
      <dgm:t>
        <a:bodyPr/>
        <a:lstStyle/>
        <a:p>
          <a:endParaRPr lang="en-US"/>
        </a:p>
      </dgm:t>
    </dgm:pt>
    <dgm:pt modelId="{CCBDDCCB-A884-48AE-BC23-0836E870FDB2}">
      <dgm:prSet/>
      <dgm:spPr/>
      <dgm:t>
        <a:bodyPr/>
        <a:lstStyle/>
        <a:p>
          <a:r>
            <a:rPr lang="en-US"/>
            <a:t>periods of alternating asexual and sexual producing phases</a:t>
          </a:r>
        </a:p>
      </dgm:t>
    </dgm:pt>
    <dgm:pt modelId="{27CBB9C8-5DBE-4A3B-A2A5-0BDB56021F48}" type="parTrans" cxnId="{614A497C-4229-4D29-82EF-10D8BD69566C}">
      <dgm:prSet/>
      <dgm:spPr/>
      <dgm:t>
        <a:bodyPr/>
        <a:lstStyle/>
        <a:p>
          <a:endParaRPr lang="en-US"/>
        </a:p>
      </dgm:t>
    </dgm:pt>
    <dgm:pt modelId="{4D7CEA31-79A0-447C-8AFD-4170C9440E77}" type="sibTrans" cxnId="{614A497C-4229-4D29-82EF-10D8BD69566C}">
      <dgm:prSet/>
      <dgm:spPr/>
      <dgm:t>
        <a:bodyPr/>
        <a:lstStyle/>
        <a:p>
          <a:endParaRPr lang="en-US"/>
        </a:p>
      </dgm:t>
    </dgm:pt>
    <dgm:pt modelId="{E11A06D2-B473-4A13-B730-C1E3EE3F554B}">
      <dgm:prSet/>
      <dgm:spPr/>
      <dgm:t>
        <a:bodyPr/>
        <a:lstStyle/>
        <a:p>
          <a:r>
            <a:rPr lang="en-US"/>
            <a:t>Eg – Cnidarian</a:t>
          </a:r>
        </a:p>
      </dgm:t>
    </dgm:pt>
    <dgm:pt modelId="{A38A857C-A165-48B9-92D5-9C0607F08123}" type="parTrans" cxnId="{73A7F2FB-41DF-4CF0-94E3-88E70D62A3DB}">
      <dgm:prSet/>
      <dgm:spPr/>
      <dgm:t>
        <a:bodyPr/>
        <a:lstStyle/>
        <a:p>
          <a:endParaRPr lang="en-US"/>
        </a:p>
      </dgm:t>
    </dgm:pt>
    <dgm:pt modelId="{BF4FCBEE-4311-45BD-A705-8B13A4A1B1D2}" type="sibTrans" cxnId="{73A7F2FB-41DF-4CF0-94E3-88E70D62A3DB}">
      <dgm:prSet/>
      <dgm:spPr/>
      <dgm:t>
        <a:bodyPr/>
        <a:lstStyle/>
        <a:p>
          <a:endParaRPr lang="en-US"/>
        </a:p>
      </dgm:t>
    </dgm:pt>
    <dgm:pt modelId="{F228A36F-D469-45FA-A646-A0AB717CED67}">
      <dgm:prSet/>
      <dgm:spPr/>
      <dgm:t>
        <a:bodyPr/>
        <a:lstStyle/>
        <a:p>
          <a:r>
            <a:rPr lang="en-US"/>
            <a:t>Can be a polyp (asexual) or medusa (sexual)</a:t>
          </a:r>
        </a:p>
      </dgm:t>
    </dgm:pt>
    <dgm:pt modelId="{28BE918E-06A0-4966-9D37-152C41A4D753}" type="parTrans" cxnId="{55A09EEB-95FE-4C71-97F3-8CE1744BA549}">
      <dgm:prSet/>
      <dgm:spPr/>
      <dgm:t>
        <a:bodyPr/>
        <a:lstStyle/>
        <a:p>
          <a:endParaRPr lang="en-US"/>
        </a:p>
      </dgm:t>
    </dgm:pt>
    <dgm:pt modelId="{B7B40BF9-0095-4A35-BBE5-ED77CAC7B4F3}" type="sibTrans" cxnId="{55A09EEB-95FE-4C71-97F3-8CE1744BA549}">
      <dgm:prSet/>
      <dgm:spPr/>
      <dgm:t>
        <a:bodyPr/>
        <a:lstStyle/>
        <a:p>
          <a:endParaRPr lang="en-US"/>
        </a:p>
      </dgm:t>
    </dgm:pt>
    <dgm:pt modelId="{70CF3B15-6504-4B48-8931-BB51420F2A8B}" type="pres">
      <dgm:prSet presAssocID="{A6DE69E2-C007-4699-9B70-11451A5C52BD}" presName="linear" presStyleCnt="0">
        <dgm:presLayoutVars>
          <dgm:dir/>
          <dgm:animLvl val="lvl"/>
          <dgm:resizeHandles val="exact"/>
        </dgm:presLayoutVars>
      </dgm:prSet>
      <dgm:spPr/>
    </dgm:pt>
    <dgm:pt modelId="{69690918-FDB4-41C8-A6F2-3AA2A7FB7797}" type="pres">
      <dgm:prSet presAssocID="{26AE7C86-929D-47EB-9B97-8771789B16E5}" presName="parentLin" presStyleCnt="0"/>
      <dgm:spPr/>
    </dgm:pt>
    <dgm:pt modelId="{65F579E8-E8AE-4D60-833D-B8FF2B8D1043}" type="pres">
      <dgm:prSet presAssocID="{26AE7C86-929D-47EB-9B97-8771789B16E5}" presName="parentLeftMargin" presStyleLbl="node1" presStyleIdx="0" presStyleCnt="1"/>
      <dgm:spPr/>
    </dgm:pt>
    <dgm:pt modelId="{D1B114C2-1AB4-445F-AB8C-66BD87D0ED7A}" type="pres">
      <dgm:prSet presAssocID="{26AE7C86-929D-47EB-9B97-8771789B16E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481C1C7-7DE9-4B10-B690-B8F1E42EE473}" type="pres">
      <dgm:prSet presAssocID="{26AE7C86-929D-47EB-9B97-8771789B16E5}" presName="negativeSpace" presStyleCnt="0"/>
      <dgm:spPr/>
    </dgm:pt>
    <dgm:pt modelId="{9B045035-0543-4A76-B179-72CF30740DC2}" type="pres">
      <dgm:prSet presAssocID="{26AE7C86-929D-47EB-9B97-8771789B16E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D775826-1FB3-4DF8-B781-CD72CC3F1FC8}" type="presOf" srcId="{E11A06D2-B473-4A13-B730-C1E3EE3F554B}" destId="{9B045035-0543-4A76-B179-72CF30740DC2}" srcOrd="0" destOrd="2" presId="urn:microsoft.com/office/officeart/2005/8/layout/list1"/>
    <dgm:cxn modelId="{3D03E32A-9D14-4706-B407-7E4ED8765CA9}" srcId="{26AE7C86-929D-47EB-9B97-8771789B16E5}" destId="{F7163562-ABC6-41AC-9BE7-C5A43DA7AED3}" srcOrd="0" destOrd="0" parTransId="{E2D487E8-FDBB-49FD-8072-E1EE2A2711FF}" sibTransId="{6C3923B6-1867-4F34-8E1C-B572B8B3A5A0}"/>
    <dgm:cxn modelId="{2BEBB539-FE20-474E-B1CC-0E73CB7073F6}" type="presOf" srcId="{F228A36F-D469-45FA-A646-A0AB717CED67}" destId="{9B045035-0543-4A76-B179-72CF30740DC2}" srcOrd="0" destOrd="3" presId="urn:microsoft.com/office/officeart/2005/8/layout/list1"/>
    <dgm:cxn modelId="{614A497C-4229-4D29-82EF-10D8BD69566C}" srcId="{26AE7C86-929D-47EB-9B97-8771789B16E5}" destId="{CCBDDCCB-A884-48AE-BC23-0836E870FDB2}" srcOrd="1" destOrd="0" parTransId="{27CBB9C8-5DBE-4A3B-A2A5-0BDB56021F48}" sibTransId="{4D7CEA31-79A0-447C-8AFD-4170C9440E77}"/>
    <dgm:cxn modelId="{6AA08E7D-A2C9-45B0-B0DF-B1FB2807EA9E}" type="presOf" srcId="{A6DE69E2-C007-4699-9B70-11451A5C52BD}" destId="{70CF3B15-6504-4B48-8931-BB51420F2A8B}" srcOrd="0" destOrd="0" presId="urn:microsoft.com/office/officeart/2005/8/layout/list1"/>
    <dgm:cxn modelId="{A5F74D9A-4197-4A0E-8E0E-9D35A6E462BE}" type="presOf" srcId="{26AE7C86-929D-47EB-9B97-8771789B16E5}" destId="{D1B114C2-1AB4-445F-AB8C-66BD87D0ED7A}" srcOrd="1" destOrd="0" presId="urn:microsoft.com/office/officeart/2005/8/layout/list1"/>
    <dgm:cxn modelId="{2108B6CA-E0A4-4E45-9A2B-4CFF34DC89FF}" type="presOf" srcId="{F7163562-ABC6-41AC-9BE7-C5A43DA7AED3}" destId="{9B045035-0543-4A76-B179-72CF30740DC2}" srcOrd="0" destOrd="0" presId="urn:microsoft.com/office/officeart/2005/8/layout/list1"/>
    <dgm:cxn modelId="{D0375FDA-3D27-40ED-A7E5-647871BE2B73}" type="presOf" srcId="{CCBDDCCB-A884-48AE-BC23-0836E870FDB2}" destId="{9B045035-0543-4A76-B179-72CF30740DC2}" srcOrd="0" destOrd="1" presId="urn:microsoft.com/office/officeart/2005/8/layout/list1"/>
    <dgm:cxn modelId="{9DF96EDA-2CC5-4392-B8F3-61B6805ABDEA}" type="presOf" srcId="{26AE7C86-929D-47EB-9B97-8771789B16E5}" destId="{65F579E8-E8AE-4D60-833D-B8FF2B8D1043}" srcOrd="0" destOrd="0" presId="urn:microsoft.com/office/officeart/2005/8/layout/list1"/>
    <dgm:cxn modelId="{55A09EEB-95FE-4C71-97F3-8CE1744BA549}" srcId="{E11A06D2-B473-4A13-B730-C1E3EE3F554B}" destId="{F228A36F-D469-45FA-A646-A0AB717CED67}" srcOrd="0" destOrd="0" parTransId="{28BE918E-06A0-4966-9D37-152C41A4D753}" sibTransId="{B7B40BF9-0095-4A35-BBE5-ED77CAC7B4F3}"/>
    <dgm:cxn modelId="{CBEEA4F6-CC7D-4289-8761-3AB2965C7372}" srcId="{A6DE69E2-C007-4699-9B70-11451A5C52BD}" destId="{26AE7C86-929D-47EB-9B97-8771789B16E5}" srcOrd="0" destOrd="0" parTransId="{54FA26AA-5A99-4D9B-9B21-4C05303D7C37}" sibTransId="{F89E9C8D-1C3C-4B0B-9A59-D2E66B0A69C1}"/>
    <dgm:cxn modelId="{73A7F2FB-41DF-4CF0-94E3-88E70D62A3DB}" srcId="{26AE7C86-929D-47EB-9B97-8771789B16E5}" destId="{E11A06D2-B473-4A13-B730-C1E3EE3F554B}" srcOrd="2" destOrd="0" parTransId="{A38A857C-A165-48B9-92D5-9C0607F08123}" sibTransId="{BF4FCBEE-4311-45BD-A705-8B13A4A1B1D2}"/>
    <dgm:cxn modelId="{68086494-971F-47EF-9E30-B0C493DD4277}" type="presParOf" srcId="{70CF3B15-6504-4B48-8931-BB51420F2A8B}" destId="{69690918-FDB4-41C8-A6F2-3AA2A7FB7797}" srcOrd="0" destOrd="0" presId="urn:microsoft.com/office/officeart/2005/8/layout/list1"/>
    <dgm:cxn modelId="{0EAF5E2C-FE36-4D22-B4B7-3B1320DD25BE}" type="presParOf" srcId="{69690918-FDB4-41C8-A6F2-3AA2A7FB7797}" destId="{65F579E8-E8AE-4D60-833D-B8FF2B8D1043}" srcOrd="0" destOrd="0" presId="urn:microsoft.com/office/officeart/2005/8/layout/list1"/>
    <dgm:cxn modelId="{28D2A9EE-7159-4C17-A92D-500608F0EACB}" type="presParOf" srcId="{69690918-FDB4-41C8-A6F2-3AA2A7FB7797}" destId="{D1B114C2-1AB4-445F-AB8C-66BD87D0ED7A}" srcOrd="1" destOrd="0" presId="urn:microsoft.com/office/officeart/2005/8/layout/list1"/>
    <dgm:cxn modelId="{9BB1A6AF-13E3-4663-965E-39DB27EF69B3}" type="presParOf" srcId="{70CF3B15-6504-4B48-8931-BB51420F2A8B}" destId="{D481C1C7-7DE9-4B10-B690-B8F1E42EE473}" srcOrd="1" destOrd="0" presId="urn:microsoft.com/office/officeart/2005/8/layout/list1"/>
    <dgm:cxn modelId="{C4B0A47A-A92C-42CC-AB92-8832162D118D}" type="presParOf" srcId="{70CF3B15-6504-4B48-8931-BB51420F2A8B}" destId="{9B045035-0543-4A76-B179-72CF30740D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EFA51-B03D-4639-BB80-37D98721B695}">
      <dsp:nvSpPr>
        <dsp:cNvPr id="0" name=""/>
        <dsp:cNvSpPr/>
      </dsp:nvSpPr>
      <dsp:spPr>
        <a:xfrm>
          <a:off x="0" y="30312"/>
          <a:ext cx="6513603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Why do cells use Mitosis?</a:t>
          </a:r>
        </a:p>
      </dsp:txBody>
      <dsp:txXfrm>
        <a:off x="46834" y="77146"/>
        <a:ext cx="6419935" cy="865732"/>
      </dsp:txXfrm>
    </dsp:sp>
    <dsp:sp modelId="{170F86CB-5BEF-44DA-BC6E-A9F541E2101D}">
      <dsp:nvSpPr>
        <dsp:cNvPr id="0" name=""/>
        <dsp:cNvSpPr/>
      </dsp:nvSpPr>
      <dsp:spPr>
        <a:xfrm>
          <a:off x="0" y="989712"/>
          <a:ext cx="6513603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Growth</a:t>
          </a:r>
        </a:p>
      </dsp:txBody>
      <dsp:txXfrm>
        <a:off x="0" y="989712"/>
        <a:ext cx="6513603" cy="662400"/>
      </dsp:txXfrm>
    </dsp:sp>
    <dsp:sp modelId="{3AFFD07E-B503-45EC-BCDF-29A597FAE7E9}">
      <dsp:nvSpPr>
        <dsp:cNvPr id="0" name=""/>
        <dsp:cNvSpPr/>
      </dsp:nvSpPr>
      <dsp:spPr>
        <a:xfrm>
          <a:off x="0" y="1652112"/>
          <a:ext cx="6513603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Example:</a:t>
          </a:r>
        </a:p>
      </dsp:txBody>
      <dsp:txXfrm>
        <a:off x="46834" y="1698946"/>
        <a:ext cx="6419935" cy="865732"/>
      </dsp:txXfrm>
    </dsp:sp>
    <dsp:sp modelId="{1AB3E92B-F766-42F2-9C39-319F06D93C67}">
      <dsp:nvSpPr>
        <dsp:cNvPr id="0" name=""/>
        <dsp:cNvSpPr/>
      </dsp:nvSpPr>
      <dsp:spPr>
        <a:xfrm>
          <a:off x="0" y="2611513"/>
          <a:ext cx="6513603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Maintenance</a:t>
          </a:r>
        </a:p>
      </dsp:txBody>
      <dsp:txXfrm>
        <a:off x="0" y="2611513"/>
        <a:ext cx="6513603" cy="662400"/>
      </dsp:txXfrm>
    </dsp:sp>
    <dsp:sp modelId="{4C726A35-4C72-4F41-B571-6255B62C485F}">
      <dsp:nvSpPr>
        <dsp:cNvPr id="0" name=""/>
        <dsp:cNvSpPr/>
      </dsp:nvSpPr>
      <dsp:spPr>
        <a:xfrm>
          <a:off x="0" y="3273913"/>
          <a:ext cx="6513603" cy="959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Example:</a:t>
          </a:r>
        </a:p>
      </dsp:txBody>
      <dsp:txXfrm>
        <a:off x="46834" y="3320747"/>
        <a:ext cx="6419935" cy="865732"/>
      </dsp:txXfrm>
    </dsp:sp>
    <dsp:sp modelId="{49F664D5-9E7C-4988-B500-35A209954405}">
      <dsp:nvSpPr>
        <dsp:cNvPr id="0" name=""/>
        <dsp:cNvSpPr/>
      </dsp:nvSpPr>
      <dsp:spPr>
        <a:xfrm>
          <a:off x="0" y="4233313"/>
          <a:ext cx="6513603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Repair</a:t>
          </a:r>
        </a:p>
      </dsp:txBody>
      <dsp:txXfrm>
        <a:off x="0" y="4233313"/>
        <a:ext cx="6513603" cy="662400"/>
      </dsp:txXfrm>
    </dsp:sp>
    <dsp:sp modelId="{C337BEA9-3C0F-4397-9053-F80AA3CCEE49}">
      <dsp:nvSpPr>
        <dsp:cNvPr id="0" name=""/>
        <dsp:cNvSpPr/>
      </dsp:nvSpPr>
      <dsp:spPr>
        <a:xfrm>
          <a:off x="0" y="4895713"/>
          <a:ext cx="6513603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Example:</a:t>
          </a:r>
        </a:p>
      </dsp:txBody>
      <dsp:txXfrm>
        <a:off x="46834" y="4942547"/>
        <a:ext cx="6419935" cy="865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3BD27-05B2-4097-A3E8-3565C17948EB}">
      <dsp:nvSpPr>
        <dsp:cNvPr id="0" name=""/>
        <dsp:cNvSpPr/>
      </dsp:nvSpPr>
      <dsp:spPr>
        <a:xfrm>
          <a:off x="0" y="78012"/>
          <a:ext cx="6513603" cy="109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Law of Segregation: individuals have two copies of every trait. These copies segregate during gamete formation, independently of one another.</a:t>
          </a:r>
        </a:p>
      </dsp:txBody>
      <dsp:txXfrm>
        <a:off x="53688" y="131700"/>
        <a:ext cx="6406227" cy="992424"/>
      </dsp:txXfrm>
    </dsp:sp>
    <dsp:sp modelId="{79C4B301-F894-4724-8961-75878C7D3818}">
      <dsp:nvSpPr>
        <dsp:cNvPr id="0" name=""/>
        <dsp:cNvSpPr/>
      </dsp:nvSpPr>
      <dsp:spPr>
        <a:xfrm>
          <a:off x="0" y="1235412"/>
          <a:ext cx="6513603" cy="1099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Phenotype – observable</a:t>
          </a:r>
        </a:p>
      </dsp:txBody>
      <dsp:txXfrm>
        <a:off x="53688" y="1289100"/>
        <a:ext cx="6406227" cy="992424"/>
      </dsp:txXfrm>
    </dsp:sp>
    <dsp:sp modelId="{B8CE6D1F-AEA0-43FB-ADD4-4A832DA4A24B}">
      <dsp:nvSpPr>
        <dsp:cNvPr id="0" name=""/>
        <dsp:cNvSpPr/>
      </dsp:nvSpPr>
      <dsp:spPr>
        <a:xfrm>
          <a:off x="0" y="2392813"/>
          <a:ext cx="6513603" cy="1099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Genotypes – alleles for a particular trait</a:t>
          </a:r>
        </a:p>
      </dsp:txBody>
      <dsp:txXfrm>
        <a:off x="53688" y="2446501"/>
        <a:ext cx="6406227" cy="992424"/>
      </dsp:txXfrm>
    </dsp:sp>
    <dsp:sp modelId="{391C3D75-F2B6-4F9D-95D6-B52877D7933A}">
      <dsp:nvSpPr>
        <dsp:cNvPr id="0" name=""/>
        <dsp:cNvSpPr/>
      </dsp:nvSpPr>
      <dsp:spPr>
        <a:xfrm>
          <a:off x="0" y="3550213"/>
          <a:ext cx="6513603" cy="1099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Homozygous – AA or aa</a:t>
          </a:r>
        </a:p>
      </dsp:txBody>
      <dsp:txXfrm>
        <a:off x="53688" y="3603901"/>
        <a:ext cx="6406227" cy="992424"/>
      </dsp:txXfrm>
    </dsp:sp>
    <dsp:sp modelId="{68DA6581-8BEE-4A9D-ABEC-EA0BA3365CB4}">
      <dsp:nvSpPr>
        <dsp:cNvPr id="0" name=""/>
        <dsp:cNvSpPr/>
      </dsp:nvSpPr>
      <dsp:spPr>
        <a:xfrm>
          <a:off x="0" y="4707613"/>
          <a:ext cx="6513603" cy="1099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Heterozygous - Aa</a:t>
          </a:r>
        </a:p>
      </dsp:txBody>
      <dsp:txXfrm>
        <a:off x="53688" y="4761301"/>
        <a:ext cx="6406227" cy="9924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7D832-0AE2-4789-AE75-80587E8253B8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40A17-F2E0-4574-86EA-5188E5FC4FC5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C782A-4417-44B9-9742-6905E069EF83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Page 602 Thought Lab 17.1 Mapping Chromosomes</a:t>
          </a:r>
        </a:p>
      </dsp:txBody>
      <dsp:txXfrm>
        <a:off x="2039300" y="956381"/>
        <a:ext cx="4474303" cy="1765627"/>
      </dsp:txXfrm>
    </dsp:sp>
    <dsp:sp modelId="{33BF971B-3A3C-47E9-8D5D-8452CD4A4C26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BFFE0-D0E0-4AC5-A46A-8B8B04CDC4CC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56BA2-C6C5-404C-BA29-62EBDF367CEC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will start you off, you will complete the rest</a:t>
          </a:r>
        </a:p>
      </dsp:txBody>
      <dsp:txXfrm>
        <a:off x="2039300" y="3163416"/>
        <a:ext cx="4474303" cy="17656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D8CD0-6FEF-441D-A851-CE40C28C1EB3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12FFC-8345-4C92-8FCC-1E7D1569FC04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927B7-F5FF-4D35-B15C-D1AA887B7891}">
      <dsp:nvSpPr>
        <dsp:cNvPr id="0" name=""/>
        <dsp:cNvSpPr/>
      </dsp:nvSpPr>
      <dsp:spPr>
        <a:xfrm>
          <a:off x="1941716" y="718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Multiple Alleles: Usually an order of dominance, but can be co-dominant or a mixture!</a:t>
          </a:r>
        </a:p>
      </dsp:txBody>
      <dsp:txXfrm>
        <a:off x="1941716" y="718"/>
        <a:ext cx="2931121" cy="1681139"/>
      </dsp:txXfrm>
    </dsp:sp>
    <dsp:sp modelId="{CA597161-8A58-406D-874E-11E0CEC2199D}">
      <dsp:nvSpPr>
        <dsp:cNvPr id="0" name=""/>
        <dsp:cNvSpPr/>
      </dsp:nvSpPr>
      <dsp:spPr>
        <a:xfrm>
          <a:off x="4872838" y="718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Ex: ABO blood types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Ex: Fur colour in rabbits</a:t>
          </a:r>
        </a:p>
      </dsp:txBody>
      <dsp:txXfrm>
        <a:off x="4872838" y="718"/>
        <a:ext cx="1640765" cy="1681139"/>
      </dsp:txXfrm>
    </dsp:sp>
    <dsp:sp modelId="{3D311045-9853-4FF7-9153-232B24AAFE08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362E3-5BD9-4E96-8146-64D9ECEC8C45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83E24-3DAB-4D3D-BB32-46FF390C07A4}">
      <dsp:nvSpPr>
        <dsp:cNvPr id="0" name=""/>
        <dsp:cNvSpPr/>
      </dsp:nvSpPr>
      <dsp:spPr>
        <a:xfrm>
          <a:off x="1941716" y="2102143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Polygenic Inheritance: controlled by many genes and result in a spectrum of phenotypes</a:t>
          </a:r>
        </a:p>
      </dsp:txBody>
      <dsp:txXfrm>
        <a:off x="1941716" y="2102143"/>
        <a:ext cx="2931121" cy="1681139"/>
      </dsp:txXfrm>
    </dsp:sp>
    <dsp:sp modelId="{8DD8DA10-D547-4BDD-95CA-1D71A488258C}">
      <dsp:nvSpPr>
        <dsp:cNvPr id="0" name=""/>
        <dsp:cNvSpPr/>
      </dsp:nvSpPr>
      <dsp:spPr>
        <a:xfrm>
          <a:off x="4872838" y="2102143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Ex: human height</a:t>
          </a:r>
        </a:p>
      </dsp:txBody>
      <dsp:txXfrm>
        <a:off x="4872838" y="2102143"/>
        <a:ext cx="1640765" cy="1681139"/>
      </dsp:txXfrm>
    </dsp:sp>
    <dsp:sp modelId="{FAE72A0D-3604-484B-82EF-6E4499C0BA5C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581CE-35E0-4D2B-8A8A-B0A3035D0B97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805C6-AC3C-402E-B65D-AAB41FEFBC5B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Page 606 Qu 11-17</a:t>
          </a:r>
        </a:p>
      </dsp:txBody>
      <dsp:txXfrm>
        <a:off x="1941716" y="4203567"/>
        <a:ext cx="4571887" cy="16811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10879-0D14-4327-B775-CD629F4D526B}">
      <dsp:nvSpPr>
        <dsp:cNvPr id="0" name=""/>
        <dsp:cNvSpPr/>
      </dsp:nvSpPr>
      <dsp:spPr>
        <a:xfrm>
          <a:off x="0" y="171951"/>
          <a:ext cx="6513603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Pedigrees – factors to consider</a:t>
          </a:r>
        </a:p>
      </dsp:txBody>
      <dsp:txXfrm>
        <a:off x="50420" y="222371"/>
        <a:ext cx="6412763" cy="932014"/>
      </dsp:txXfrm>
    </dsp:sp>
    <dsp:sp modelId="{B8C1A480-FDF2-4FB4-99B9-EEAE6CE19FFF}">
      <dsp:nvSpPr>
        <dsp:cNvPr id="0" name=""/>
        <dsp:cNvSpPr/>
      </dsp:nvSpPr>
      <dsp:spPr>
        <a:xfrm>
          <a:off x="0" y="1279685"/>
          <a:ext cx="6513603" cy="10328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Is the trait located on a sex chromosome or an autosome?</a:t>
          </a:r>
        </a:p>
      </dsp:txBody>
      <dsp:txXfrm>
        <a:off x="50420" y="1330105"/>
        <a:ext cx="6412763" cy="932014"/>
      </dsp:txXfrm>
    </dsp:sp>
    <dsp:sp modelId="{C33C607E-4EB8-46BD-8A9B-5D13EBC29BA4}">
      <dsp:nvSpPr>
        <dsp:cNvPr id="0" name=""/>
        <dsp:cNvSpPr/>
      </dsp:nvSpPr>
      <dsp:spPr>
        <a:xfrm>
          <a:off x="0" y="2312540"/>
          <a:ext cx="6513603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Autosomal – not on a sex chromosome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Sex Linkage – located on one of the sex chromosomes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Y-linked - only males carry the trait.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X-linked (recessive) - sons inherit the disease from normal parents</a:t>
          </a:r>
        </a:p>
      </dsp:txBody>
      <dsp:txXfrm>
        <a:off x="0" y="2312540"/>
        <a:ext cx="6513603" cy="1668420"/>
      </dsp:txXfrm>
    </dsp:sp>
    <dsp:sp modelId="{16462894-F023-4A7D-A271-4CEAA80285FB}">
      <dsp:nvSpPr>
        <dsp:cNvPr id="0" name=""/>
        <dsp:cNvSpPr/>
      </dsp:nvSpPr>
      <dsp:spPr>
        <a:xfrm>
          <a:off x="0" y="3980960"/>
          <a:ext cx="6513603" cy="10328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How is the trait expressed?</a:t>
          </a:r>
        </a:p>
      </dsp:txBody>
      <dsp:txXfrm>
        <a:off x="50420" y="4031380"/>
        <a:ext cx="6412763" cy="932014"/>
      </dsp:txXfrm>
    </dsp:sp>
    <dsp:sp modelId="{77F6C316-760E-41F7-A9E4-D240E6DAC43D}">
      <dsp:nvSpPr>
        <dsp:cNvPr id="0" name=""/>
        <dsp:cNvSpPr/>
      </dsp:nvSpPr>
      <dsp:spPr>
        <a:xfrm>
          <a:off x="0" y="5013814"/>
          <a:ext cx="6513603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Dominant - the trait is expressed in every generation.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Recessive - expression of the trait may skip generations.</a:t>
          </a:r>
        </a:p>
      </dsp:txBody>
      <dsp:txXfrm>
        <a:off x="0" y="5013814"/>
        <a:ext cx="6513603" cy="6996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D8D58-DB78-4FA9-871C-8D9700C2CC29}">
      <dsp:nvSpPr>
        <dsp:cNvPr id="0" name=""/>
        <dsp:cNvSpPr/>
      </dsp:nvSpPr>
      <dsp:spPr>
        <a:xfrm>
          <a:off x="0" y="376993"/>
          <a:ext cx="65136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40DDA-91B3-4366-BF67-82FAC70FB37D}">
      <dsp:nvSpPr>
        <dsp:cNvPr id="0" name=""/>
        <dsp:cNvSpPr/>
      </dsp:nvSpPr>
      <dsp:spPr>
        <a:xfrm>
          <a:off x="325680" y="140833"/>
          <a:ext cx="4559522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Page 612 – Pedigree Symbols</a:t>
          </a:r>
        </a:p>
      </dsp:txBody>
      <dsp:txXfrm>
        <a:off x="348737" y="163890"/>
        <a:ext cx="4513408" cy="426206"/>
      </dsp:txXfrm>
    </dsp:sp>
    <dsp:sp modelId="{C3675ACA-12FB-4A54-803C-20A658244C43}">
      <dsp:nvSpPr>
        <dsp:cNvPr id="0" name=""/>
        <dsp:cNvSpPr/>
      </dsp:nvSpPr>
      <dsp:spPr>
        <a:xfrm>
          <a:off x="0" y="1102753"/>
          <a:ext cx="651360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33248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Shows up in every generation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Both sexes equally affected</a:t>
          </a:r>
        </a:p>
      </dsp:txBody>
      <dsp:txXfrm>
        <a:off x="0" y="1102753"/>
        <a:ext cx="6513603" cy="932400"/>
      </dsp:txXfrm>
    </dsp:sp>
    <dsp:sp modelId="{C73AA374-71AD-4D5D-92B1-CAF3DB733F67}">
      <dsp:nvSpPr>
        <dsp:cNvPr id="0" name=""/>
        <dsp:cNvSpPr/>
      </dsp:nvSpPr>
      <dsp:spPr>
        <a:xfrm>
          <a:off x="325680" y="866593"/>
          <a:ext cx="4559522" cy="47232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Autosomal Dominant</a:t>
          </a:r>
        </a:p>
      </dsp:txBody>
      <dsp:txXfrm>
        <a:off x="348737" y="889650"/>
        <a:ext cx="4513408" cy="426206"/>
      </dsp:txXfrm>
    </dsp:sp>
    <dsp:sp modelId="{CA452576-FCB1-4EB3-B30E-AB507C945CC4}">
      <dsp:nvSpPr>
        <dsp:cNvPr id="0" name=""/>
        <dsp:cNvSpPr/>
      </dsp:nvSpPr>
      <dsp:spPr>
        <a:xfrm>
          <a:off x="0" y="2357713"/>
          <a:ext cx="651360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33248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Skips generations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Both sexes equally affected</a:t>
          </a:r>
        </a:p>
      </dsp:txBody>
      <dsp:txXfrm>
        <a:off x="0" y="2357713"/>
        <a:ext cx="6513603" cy="932400"/>
      </dsp:txXfrm>
    </dsp:sp>
    <dsp:sp modelId="{41E69511-9821-40C5-8D8E-7CBEE071E723}">
      <dsp:nvSpPr>
        <dsp:cNvPr id="0" name=""/>
        <dsp:cNvSpPr/>
      </dsp:nvSpPr>
      <dsp:spPr>
        <a:xfrm>
          <a:off x="325680" y="2121553"/>
          <a:ext cx="4559522" cy="47232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Autosomal Recessive</a:t>
          </a:r>
        </a:p>
      </dsp:txBody>
      <dsp:txXfrm>
        <a:off x="348737" y="2144610"/>
        <a:ext cx="4513408" cy="426206"/>
      </dsp:txXfrm>
    </dsp:sp>
    <dsp:sp modelId="{BA04EBA6-4778-4656-9DFC-7A000F2349C8}">
      <dsp:nvSpPr>
        <dsp:cNvPr id="0" name=""/>
        <dsp:cNvSpPr/>
      </dsp:nvSpPr>
      <dsp:spPr>
        <a:xfrm>
          <a:off x="0" y="3612673"/>
          <a:ext cx="651360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33248" rIns="5055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Sexes are not affected equally</a:t>
          </a:r>
        </a:p>
      </dsp:txBody>
      <dsp:txXfrm>
        <a:off x="0" y="3612673"/>
        <a:ext cx="6513603" cy="680400"/>
      </dsp:txXfrm>
    </dsp:sp>
    <dsp:sp modelId="{BBC00E04-A8B5-4DBB-9D38-9D0FF905A14D}">
      <dsp:nvSpPr>
        <dsp:cNvPr id="0" name=""/>
        <dsp:cNvSpPr/>
      </dsp:nvSpPr>
      <dsp:spPr>
        <a:xfrm>
          <a:off x="325680" y="3376513"/>
          <a:ext cx="4559522" cy="47232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Sex Linked</a:t>
          </a:r>
        </a:p>
      </dsp:txBody>
      <dsp:txXfrm>
        <a:off x="348737" y="3399570"/>
        <a:ext cx="4513408" cy="426206"/>
      </dsp:txXfrm>
    </dsp:sp>
    <dsp:sp modelId="{53AD2391-F7D7-4338-A0B3-413DE2C4B6D8}">
      <dsp:nvSpPr>
        <dsp:cNvPr id="0" name=""/>
        <dsp:cNvSpPr/>
      </dsp:nvSpPr>
      <dsp:spPr>
        <a:xfrm>
          <a:off x="0" y="4615633"/>
          <a:ext cx="65136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EB96-1F52-4699-ABD9-E346704AA904}">
      <dsp:nvSpPr>
        <dsp:cNvPr id="0" name=""/>
        <dsp:cNvSpPr/>
      </dsp:nvSpPr>
      <dsp:spPr>
        <a:xfrm>
          <a:off x="325680" y="4379473"/>
          <a:ext cx="4559522" cy="47232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Sample Problem Page 614</a:t>
          </a:r>
        </a:p>
      </dsp:txBody>
      <dsp:txXfrm>
        <a:off x="348737" y="4402530"/>
        <a:ext cx="4513408" cy="426206"/>
      </dsp:txXfrm>
    </dsp:sp>
    <dsp:sp modelId="{2718C38B-C86C-4BF6-9272-BE1B94264E3D}">
      <dsp:nvSpPr>
        <dsp:cNvPr id="0" name=""/>
        <dsp:cNvSpPr/>
      </dsp:nvSpPr>
      <dsp:spPr>
        <a:xfrm>
          <a:off x="0" y="5341393"/>
          <a:ext cx="65136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E18C3-9037-4C28-89AA-33B13936A1F1}">
      <dsp:nvSpPr>
        <dsp:cNvPr id="0" name=""/>
        <dsp:cNvSpPr/>
      </dsp:nvSpPr>
      <dsp:spPr>
        <a:xfrm>
          <a:off x="325680" y="5105233"/>
          <a:ext cx="4559522" cy="4723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Practice Page 615 Qu 18-21</a:t>
          </a:r>
        </a:p>
      </dsp:txBody>
      <dsp:txXfrm>
        <a:off x="348737" y="5128290"/>
        <a:ext cx="4513408" cy="4262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35CE3-915F-40A7-9AAD-007801D56431}">
      <dsp:nvSpPr>
        <dsp:cNvPr id="0" name=""/>
        <dsp:cNvSpPr/>
      </dsp:nvSpPr>
      <dsp:spPr>
        <a:xfrm>
          <a:off x="0" y="412092"/>
          <a:ext cx="651360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3510A-05CC-4F97-AFB4-EC81848CEF0B}">
      <dsp:nvSpPr>
        <dsp:cNvPr id="0" name=""/>
        <dsp:cNvSpPr/>
      </dsp:nvSpPr>
      <dsp:spPr>
        <a:xfrm>
          <a:off x="325680" y="161172"/>
          <a:ext cx="4559522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DNA Replication – semiconservative</a:t>
          </a:r>
        </a:p>
      </dsp:txBody>
      <dsp:txXfrm>
        <a:off x="350178" y="185670"/>
        <a:ext cx="4510526" cy="452844"/>
      </dsp:txXfrm>
    </dsp:sp>
    <dsp:sp modelId="{20417240-42A0-4D3B-810B-21D2CE2451A0}">
      <dsp:nvSpPr>
        <dsp:cNvPr id="0" name=""/>
        <dsp:cNvSpPr/>
      </dsp:nvSpPr>
      <dsp:spPr>
        <a:xfrm>
          <a:off x="0" y="1183212"/>
          <a:ext cx="6513603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54076" rIns="5055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Starts at the origin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Helicase unwinds the DNA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Creates a replication fork or ‘bubble’</a:t>
          </a:r>
        </a:p>
      </dsp:txBody>
      <dsp:txXfrm>
        <a:off x="0" y="1183212"/>
        <a:ext cx="6513603" cy="1285200"/>
      </dsp:txXfrm>
    </dsp:sp>
    <dsp:sp modelId="{AF998FA4-4A64-4149-B378-E7675E9EE6DB}">
      <dsp:nvSpPr>
        <dsp:cNvPr id="0" name=""/>
        <dsp:cNvSpPr/>
      </dsp:nvSpPr>
      <dsp:spPr>
        <a:xfrm>
          <a:off x="325680" y="932292"/>
          <a:ext cx="4559522" cy="501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Initiation</a:t>
          </a:r>
        </a:p>
      </dsp:txBody>
      <dsp:txXfrm>
        <a:off x="350178" y="956790"/>
        <a:ext cx="4510526" cy="452844"/>
      </dsp:txXfrm>
    </dsp:sp>
    <dsp:sp modelId="{A113AD0B-F29C-4175-B785-47B89A829210}">
      <dsp:nvSpPr>
        <dsp:cNvPr id="0" name=""/>
        <dsp:cNvSpPr/>
      </dsp:nvSpPr>
      <dsp:spPr>
        <a:xfrm>
          <a:off x="0" y="2811132"/>
          <a:ext cx="6513603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54076" rIns="5055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DNA polymerase begins to add nucleotides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Occurs in the 5’-3’ direction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Creates a leading and lagging strand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Elongation is helped with a primer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Okazaki fragments result on the lagging strand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Sealed together with ligase</a:t>
          </a:r>
        </a:p>
      </dsp:txBody>
      <dsp:txXfrm>
        <a:off x="0" y="2811132"/>
        <a:ext cx="6513603" cy="2142000"/>
      </dsp:txXfrm>
    </dsp:sp>
    <dsp:sp modelId="{C3D77407-33C6-4435-9847-5AA907364F6C}">
      <dsp:nvSpPr>
        <dsp:cNvPr id="0" name=""/>
        <dsp:cNvSpPr/>
      </dsp:nvSpPr>
      <dsp:spPr>
        <a:xfrm>
          <a:off x="325680" y="2560212"/>
          <a:ext cx="4559522" cy="501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Elongation</a:t>
          </a:r>
        </a:p>
      </dsp:txBody>
      <dsp:txXfrm>
        <a:off x="350178" y="2584710"/>
        <a:ext cx="4510526" cy="452844"/>
      </dsp:txXfrm>
    </dsp:sp>
    <dsp:sp modelId="{E1EEE753-9575-4146-B008-6774B667F740}">
      <dsp:nvSpPr>
        <dsp:cNvPr id="0" name=""/>
        <dsp:cNvSpPr/>
      </dsp:nvSpPr>
      <dsp:spPr>
        <a:xfrm>
          <a:off x="0" y="5295853"/>
          <a:ext cx="651360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14341-C9E7-4331-9119-C4A856E1BE99}">
      <dsp:nvSpPr>
        <dsp:cNvPr id="0" name=""/>
        <dsp:cNvSpPr/>
      </dsp:nvSpPr>
      <dsp:spPr>
        <a:xfrm>
          <a:off x="325680" y="5044933"/>
          <a:ext cx="4559522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Termination</a:t>
          </a:r>
        </a:p>
      </dsp:txBody>
      <dsp:txXfrm>
        <a:off x="350178" y="5069431"/>
        <a:ext cx="4510526" cy="452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C9114-1215-47CF-A043-5F50ADE43565}">
      <dsp:nvSpPr>
        <dsp:cNvPr id="0" name=""/>
        <dsp:cNvSpPr/>
      </dsp:nvSpPr>
      <dsp:spPr>
        <a:xfrm>
          <a:off x="0" y="19490"/>
          <a:ext cx="6513603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What is a DNA Microarray?</a:t>
          </a:r>
        </a:p>
      </dsp:txBody>
      <dsp:txXfrm>
        <a:off x="38638" y="58128"/>
        <a:ext cx="6436327" cy="714229"/>
      </dsp:txXfrm>
    </dsp:sp>
    <dsp:sp modelId="{F16CCABC-E8CB-4896-8CD1-1C60209F570C}">
      <dsp:nvSpPr>
        <dsp:cNvPr id="0" name=""/>
        <dsp:cNvSpPr/>
      </dsp:nvSpPr>
      <dsp:spPr>
        <a:xfrm>
          <a:off x="0" y="810995"/>
          <a:ext cx="6513603" cy="505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A chip that contains thousands of cells. Each cell contains a nucleic acid sequence that can bind with one of the mRNA transcribed during gene expression.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Scientists use </a:t>
          </a:r>
          <a:r>
            <a:rPr lang="en-US" sz="2600" b="1" kern="1200"/>
            <a:t>DNA microarrays</a:t>
          </a:r>
          <a:r>
            <a:rPr lang="en-US" sz="2600" kern="1200"/>
            <a:t> to measure the expression levels of large numbers of genes simultaneously or to genotype multiple regions of a genome.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Once DNA is added to the microarray, it will be scanned and a specific pattern will emerge, allowing us to see what genes are contained within the genome we are studying.</a:t>
          </a:r>
        </a:p>
      </dsp:txBody>
      <dsp:txXfrm>
        <a:off x="0" y="810995"/>
        <a:ext cx="6513603" cy="50549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12F36-1827-4A77-BAE7-7D926997439B}">
      <dsp:nvSpPr>
        <dsp:cNvPr id="0" name=""/>
        <dsp:cNvSpPr/>
      </dsp:nvSpPr>
      <dsp:spPr>
        <a:xfrm>
          <a:off x="0" y="335259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0E064-7554-48BF-8A03-962799EF7221}">
      <dsp:nvSpPr>
        <dsp:cNvPr id="0" name=""/>
        <dsp:cNvSpPr/>
      </dsp:nvSpPr>
      <dsp:spPr>
        <a:xfrm>
          <a:off x="525780" y="10539"/>
          <a:ext cx="736092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Diagnosis and Treatment of Genetic Disorders</a:t>
          </a:r>
        </a:p>
      </dsp:txBody>
      <dsp:txXfrm>
        <a:off x="557483" y="42242"/>
        <a:ext cx="7297514" cy="586034"/>
      </dsp:txXfrm>
    </dsp:sp>
    <dsp:sp modelId="{76693E9F-6051-436D-B8FA-3DDF9DCF4785}">
      <dsp:nvSpPr>
        <dsp:cNvPr id="0" name=""/>
        <dsp:cNvSpPr/>
      </dsp:nvSpPr>
      <dsp:spPr>
        <a:xfrm>
          <a:off x="0" y="1333179"/>
          <a:ext cx="1051560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Amniotic fluid is draw out of the expecting mother and tested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 karyotype is prepared and analysed</a:t>
          </a:r>
        </a:p>
      </dsp:txBody>
      <dsp:txXfrm>
        <a:off x="0" y="1333179"/>
        <a:ext cx="10515600" cy="1282049"/>
      </dsp:txXfrm>
    </dsp:sp>
    <dsp:sp modelId="{53A0FA92-B766-406B-A4DD-575B3FE19EEC}">
      <dsp:nvSpPr>
        <dsp:cNvPr id="0" name=""/>
        <dsp:cNvSpPr/>
      </dsp:nvSpPr>
      <dsp:spPr>
        <a:xfrm>
          <a:off x="525780" y="1008459"/>
          <a:ext cx="7360920" cy="6494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Amniocentesis</a:t>
          </a:r>
        </a:p>
      </dsp:txBody>
      <dsp:txXfrm>
        <a:off x="557483" y="1040162"/>
        <a:ext cx="7297514" cy="586034"/>
      </dsp:txXfrm>
    </dsp:sp>
    <dsp:sp modelId="{9AD132F6-6010-4D5F-9979-4AD33DA2579D}">
      <dsp:nvSpPr>
        <dsp:cNvPr id="0" name=""/>
        <dsp:cNvSpPr/>
      </dsp:nvSpPr>
      <dsp:spPr>
        <a:xfrm>
          <a:off x="0" y="3058749"/>
          <a:ext cx="1051560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Can happen sooner than Amniocentesis – 9 weeks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Taken from the chorion (part of the placental tissues)</a:t>
          </a:r>
        </a:p>
      </dsp:txBody>
      <dsp:txXfrm>
        <a:off x="0" y="3058749"/>
        <a:ext cx="10515600" cy="1282049"/>
      </dsp:txXfrm>
    </dsp:sp>
    <dsp:sp modelId="{5045AAC5-1497-4647-A1D5-E20AAB98C4E7}">
      <dsp:nvSpPr>
        <dsp:cNvPr id="0" name=""/>
        <dsp:cNvSpPr/>
      </dsp:nvSpPr>
      <dsp:spPr>
        <a:xfrm>
          <a:off x="525780" y="2734028"/>
          <a:ext cx="7360920" cy="6494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Chorionic villi sampling</a:t>
          </a:r>
        </a:p>
      </dsp:txBody>
      <dsp:txXfrm>
        <a:off x="557483" y="2765731"/>
        <a:ext cx="729751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961EE-B8CB-474A-B2DC-A37C02F53DD6}">
      <dsp:nvSpPr>
        <dsp:cNvPr id="0" name=""/>
        <dsp:cNvSpPr/>
      </dsp:nvSpPr>
      <dsp:spPr>
        <a:xfrm>
          <a:off x="0" y="1054017"/>
          <a:ext cx="651360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B71A3-EC6F-4D1B-817E-22D394616A95}">
      <dsp:nvSpPr>
        <dsp:cNvPr id="0" name=""/>
        <dsp:cNvSpPr/>
      </dsp:nvSpPr>
      <dsp:spPr>
        <a:xfrm>
          <a:off x="325680" y="773577"/>
          <a:ext cx="4559522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Interphase: Growth and DNA Replication</a:t>
          </a:r>
        </a:p>
      </dsp:txBody>
      <dsp:txXfrm>
        <a:off x="353060" y="800957"/>
        <a:ext cx="4504762" cy="506120"/>
      </dsp:txXfrm>
    </dsp:sp>
    <dsp:sp modelId="{E010E405-90DE-4F4E-B679-59A1F34A5ED9}">
      <dsp:nvSpPr>
        <dsp:cNvPr id="0" name=""/>
        <dsp:cNvSpPr/>
      </dsp:nvSpPr>
      <dsp:spPr>
        <a:xfrm>
          <a:off x="0" y="1915858"/>
          <a:ext cx="6513603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95732" rIns="5055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Chromatin condenses into chromosomes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Nuclear membrane disappears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Centrioles migrate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Spindle fibres form</a:t>
          </a:r>
        </a:p>
      </dsp:txBody>
      <dsp:txXfrm>
        <a:off x="0" y="1915858"/>
        <a:ext cx="6513603" cy="1735650"/>
      </dsp:txXfrm>
    </dsp:sp>
    <dsp:sp modelId="{49FF5CD9-7906-4A1D-8A55-5F4843173812}">
      <dsp:nvSpPr>
        <dsp:cNvPr id="0" name=""/>
        <dsp:cNvSpPr/>
      </dsp:nvSpPr>
      <dsp:spPr>
        <a:xfrm>
          <a:off x="325680" y="1635417"/>
          <a:ext cx="4559522" cy="5608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Prophase: </a:t>
          </a:r>
        </a:p>
      </dsp:txBody>
      <dsp:txXfrm>
        <a:off x="353060" y="1662797"/>
        <a:ext cx="4504762" cy="506120"/>
      </dsp:txXfrm>
    </dsp:sp>
    <dsp:sp modelId="{E41630F2-54BC-4F7D-96FF-8039A62F9D56}">
      <dsp:nvSpPr>
        <dsp:cNvPr id="0" name=""/>
        <dsp:cNvSpPr/>
      </dsp:nvSpPr>
      <dsp:spPr>
        <a:xfrm>
          <a:off x="0" y="4034548"/>
          <a:ext cx="6513603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95732" rIns="5055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Chromosomes are guided towards the equator by spindle fibres </a:t>
          </a:r>
        </a:p>
      </dsp:txBody>
      <dsp:txXfrm>
        <a:off x="0" y="4034548"/>
        <a:ext cx="6513603" cy="1077300"/>
      </dsp:txXfrm>
    </dsp:sp>
    <dsp:sp modelId="{B13CD79B-81DF-4A42-AA28-B0865274F81F}">
      <dsp:nvSpPr>
        <dsp:cNvPr id="0" name=""/>
        <dsp:cNvSpPr/>
      </dsp:nvSpPr>
      <dsp:spPr>
        <a:xfrm>
          <a:off x="325680" y="3754108"/>
          <a:ext cx="4559522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Metaphase:</a:t>
          </a:r>
        </a:p>
      </dsp:txBody>
      <dsp:txXfrm>
        <a:off x="353060" y="3781488"/>
        <a:ext cx="4504762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EECA3-5320-45DE-8AD9-5C744E41E2EB}">
      <dsp:nvSpPr>
        <dsp:cNvPr id="0" name=""/>
        <dsp:cNvSpPr/>
      </dsp:nvSpPr>
      <dsp:spPr>
        <a:xfrm>
          <a:off x="0" y="424625"/>
          <a:ext cx="6513603" cy="2423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62356" rIns="50552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Centromeres split and sister chromatids are pulled apart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Spindle fibres shorten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Chromosomes gather at the poles</a:t>
          </a:r>
        </a:p>
      </dsp:txBody>
      <dsp:txXfrm>
        <a:off x="0" y="424625"/>
        <a:ext cx="6513603" cy="2423925"/>
      </dsp:txXfrm>
    </dsp:sp>
    <dsp:sp modelId="{6DF5A727-D62F-49B9-B582-CABECFB4B7BB}">
      <dsp:nvSpPr>
        <dsp:cNvPr id="0" name=""/>
        <dsp:cNvSpPr/>
      </dsp:nvSpPr>
      <dsp:spPr>
        <a:xfrm>
          <a:off x="325680" y="26105"/>
          <a:ext cx="4559522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Anaphase:</a:t>
          </a:r>
        </a:p>
      </dsp:txBody>
      <dsp:txXfrm>
        <a:off x="364588" y="65013"/>
        <a:ext cx="4481706" cy="719224"/>
      </dsp:txXfrm>
    </dsp:sp>
    <dsp:sp modelId="{BCD932B0-1D24-4D44-8A5F-260329DC6C2D}">
      <dsp:nvSpPr>
        <dsp:cNvPr id="0" name=""/>
        <dsp:cNvSpPr/>
      </dsp:nvSpPr>
      <dsp:spPr>
        <a:xfrm>
          <a:off x="0" y="3392870"/>
          <a:ext cx="6513603" cy="246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62356" rIns="50552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Chromatids begin to unwind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Spindle fibres break down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Nuclear membrane reforms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Cytokinesis occurs.</a:t>
          </a:r>
        </a:p>
      </dsp:txBody>
      <dsp:txXfrm>
        <a:off x="0" y="3392870"/>
        <a:ext cx="6513603" cy="2466450"/>
      </dsp:txXfrm>
    </dsp:sp>
    <dsp:sp modelId="{2E4FAEE1-5DD8-4C68-91D5-2BAEF85A65FF}">
      <dsp:nvSpPr>
        <dsp:cNvPr id="0" name=""/>
        <dsp:cNvSpPr/>
      </dsp:nvSpPr>
      <dsp:spPr>
        <a:xfrm>
          <a:off x="325680" y="2994350"/>
          <a:ext cx="4559522" cy="797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Telophase:</a:t>
          </a:r>
        </a:p>
      </dsp:txBody>
      <dsp:txXfrm>
        <a:off x="364588" y="3033258"/>
        <a:ext cx="4481706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0A0D5-C4EF-412B-8DD0-F9D5AD452428}">
      <dsp:nvSpPr>
        <dsp:cNvPr id="0" name=""/>
        <dsp:cNvSpPr/>
      </dsp:nvSpPr>
      <dsp:spPr>
        <a:xfrm>
          <a:off x="0" y="754767"/>
          <a:ext cx="651360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F7FF9-18EB-491C-ACC3-8BD734B98DB6}">
      <dsp:nvSpPr>
        <dsp:cNvPr id="0" name=""/>
        <dsp:cNvSpPr/>
      </dsp:nvSpPr>
      <dsp:spPr>
        <a:xfrm>
          <a:off x="325680" y="474327"/>
          <a:ext cx="4559522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Interphase: Growth and DNA Replication</a:t>
          </a:r>
        </a:p>
      </dsp:txBody>
      <dsp:txXfrm>
        <a:off x="353060" y="501707"/>
        <a:ext cx="4504762" cy="506120"/>
      </dsp:txXfrm>
    </dsp:sp>
    <dsp:sp modelId="{7B88716C-4696-4EBF-8BDC-3ED2C1A45E42}">
      <dsp:nvSpPr>
        <dsp:cNvPr id="0" name=""/>
        <dsp:cNvSpPr/>
      </dsp:nvSpPr>
      <dsp:spPr>
        <a:xfrm>
          <a:off x="0" y="1616608"/>
          <a:ext cx="6513603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95732" rIns="5055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Chromatin condenses into chromosomes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Nuclear membrane disappears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Centrioles migrate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Spindle fibres form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Homologous chromosomes begin to pair up (Tetrad)</a:t>
          </a:r>
        </a:p>
      </dsp:txBody>
      <dsp:txXfrm>
        <a:off x="0" y="1616608"/>
        <a:ext cx="6513603" cy="2034900"/>
      </dsp:txXfrm>
    </dsp:sp>
    <dsp:sp modelId="{5F992F8E-7FE5-41B6-AC1D-7412EADA3D37}">
      <dsp:nvSpPr>
        <dsp:cNvPr id="0" name=""/>
        <dsp:cNvSpPr/>
      </dsp:nvSpPr>
      <dsp:spPr>
        <a:xfrm>
          <a:off x="325680" y="1336167"/>
          <a:ext cx="4559522" cy="5608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Prophase I: </a:t>
          </a:r>
        </a:p>
      </dsp:txBody>
      <dsp:txXfrm>
        <a:off x="353060" y="1363547"/>
        <a:ext cx="4504762" cy="506120"/>
      </dsp:txXfrm>
    </dsp:sp>
    <dsp:sp modelId="{1861DBC3-7AD3-46D0-B76E-6193132CBFAA}">
      <dsp:nvSpPr>
        <dsp:cNvPr id="0" name=""/>
        <dsp:cNvSpPr/>
      </dsp:nvSpPr>
      <dsp:spPr>
        <a:xfrm>
          <a:off x="0" y="4034548"/>
          <a:ext cx="6513603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95732" rIns="5055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Chromosomes (Tetrads) are guided towards the equator by spindle fibres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Recombination occurs </a:t>
          </a:r>
        </a:p>
      </dsp:txBody>
      <dsp:txXfrm>
        <a:off x="0" y="4034548"/>
        <a:ext cx="6513603" cy="1376550"/>
      </dsp:txXfrm>
    </dsp:sp>
    <dsp:sp modelId="{28D95A9D-3D0B-4A50-903B-27A5A32D019F}">
      <dsp:nvSpPr>
        <dsp:cNvPr id="0" name=""/>
        <dsp:cNvSpPr/>
      </dsp:nvSpPr>
      <dsp:spPr>
        <a:xfrm>
          <a:off x="325680" y="3754108"/>
          <a:ext cx="4559522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Metaphase I:</a:t>
          </a:r>
        </a:p>
      </dsp:txBody>
      <dsp:txXfrm>
        <a:off x="353060" y="3781488"/>
        <a:ext cx="4504762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2A019-E7D3-4B8F-8B49-4DE43239602E}">
      <dsp:nvSpPr>
        <dsp:cNvPr id="0" name=""/>
        <dsp:cNvSpPr/>
      </dsp:nvSpPr>
      <dsp:spPr>
        <a:xfrm>
          <a:off x="0" y="544437"/>
          <a:ext cx="6513603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58216" rIns="50552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Centromeres split and homologous chromosomes are pulled apart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Spindle fibres shorten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Chromosomes gather at the poles</a:t>
          </a:r>
        </a:p>
      </dsp:txBody>
      <dsp:txXfrm>
        <a:off x="0" y="544437"/>
        <a:ext cx="6513603" cy="1975050"/>
      </dsp:txXfrm>
    </dsp:sp>
    <dsp:sp modelId="{4AFC7A4C-B352-4568-B886-E555E3FF7AD2}">
      <dsp:nvSpPr>
        <dsp:cNvPr id="0" name=""/>
        <dsp:cNvSpPr/>
      </dsp:nvSpPr>
      <dsp:spPr>
        <a:xfrm>
          <a:off x="325680" y="219717"/>
          <a:ext cx="4559522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Anaphase I:</a:t>
          </a:r>
        </a:p>
      </dsp:txBody>
      <dsp:txXfrm>
        <a:off x="357383" y="251420"/>
        <a:ext cx="4496116" cy="586034"/>
      </dsp:txXfrm>
    </dsp:sp>
    <dsp:sp modelId="{84A9DBCF-C2A9-4D81-86A2-D009A7313CCA}">
      <dsp:nvSpPr>
        <dsp:cNvPr id="0" name=""/>
        <dsp:cNvSpPr/>
      </dsp:nvSpPr>
      <dsp:spPr>
        <a:xfrm>
          <a:off x="0" y="2963008"/>
          <a:ext cx="6513603" cy="2702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58216" rIns="50552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Some cells will move from anaphase I into MII, while others will go through telophase first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Chromatids begin to unwind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Spindle fibres break down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Nuclear membrane reforms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Cytokinesis occurs.</a:t>
          </a:r>
        </a:p>
      </dsp:txBody>
      <dsp:txXfrm>
        <a:off x="0" y="2963008"/>
        <a:ext cx="6513603" cy="2702699"/>
      </dsp:txXfrm>
    </dsp:sp>
    <dsp:sp modelId="{7D4D4499-7048-4720-A3DB-B962342C1944}">
      <dsp:nvSpPr>
        <dsp:cNvPr id="0" name=""/>
        <dsp:cNvSpPr/>
      </dsp:nvSpPr>
      <dsp:spPr>
        <a:xfrm>
          <a:off x="325680" y="2638288"/>
          <a:ext cx="4559522" cy="6494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Telophase I:</a:t>
          </a:r>
        </a:p>
      </dsp:txBody>
      <dsp:txXfrm>
        <a:off x="357383" y="2669991"/>
        <a:ext cx="4496116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D1A6-9CF3-42B4-8BC7-48E5434BCED0}">
      <dsp:nvSpPr>
        <dsp:cNvPr id="0" name=""/>
        <dsp:cNvSpPr/>
      </dsp:nvSpPr>
      <dsp:spPr>
        <a:xfrm>
          <a:off x="0" y="91986"/>
          <a:ext cx="10515600" cy="959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Gamete formation in animals:</a:t>
          </a:r>
        </a:p>
      </dsp:txBody>
      <dsp:txXfrm>
        <a:off x="46834" y="138820"/>
        <a:ext cx="10421932" cy="865732"/>
      </dsp:txXfrm>
    </dsp:sp>
    <dsp:sp modelId="{40228A34-1737-4958-B286-8EA7C8DAB9AB}">
      <dsp:nvSpPr>
        <dsp:cNvPr id="0" name=""/>
        <dsp:cNvSpPr/>
      </dsp:nvSpPr>
      <dsp:spPr>
        <a:xfrm>
          <a:off x="0" y="1166587"/>
          <a:ext cx="10515600" cy="959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Spermatogenesis</a:t>
          </a:r>
        </a:p>
      </dsp:txBody>
      <dsp:txXfrm>
        <a:off x="46834" y="1213421"/>
        <a:ext cx="10421932" cy="865732"/>
      </dsp:txXfrm>
    </dsp:sp>
    <dsp:sp modelId="{5EA706F3-C194-428C-9A16-E7361FC7E577}">
      <dsp:nvSpPr>
        <dsp:cNvPr id="0" name=""/>
        <dsp:cNvSpPr/>
      </dsp:nvSpPr>
      <dsp:spPr>
        <a:xfrm>
          <a:off x="0" y="2125987"/>
          <a:ext cx="10515600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Diploid </a:t>
          </a:r>
          <a:r>
            <a:rPr lang="en-US" sz="3100" b="1" kern="1200"/>
            <a:t>spermatogonium</a:t>
          </a:r>
          <a:r>
            <a:rPr lang="en-US" sz="3100" kern="1200"/>
            <a:t> at puberty becomes two daughter cells. One replenishes the </a:t>
          </a:r>
          <a:r>
            <a:rPr lang="en-US" sz="3100" b="1" kern="1200"/>
            <a:t>spermatogonia</a:t>
          </a:r>
          <a:r>
            <a:rPr lang="en-US" sz="3100" kern="1200"/>
            <a:t> population and the other becomes a primary spermatocyte which undergoes meiosis to form </a:t>
          </a:r>
          <a:r>
            <a:rPr lang="en-US" sz="3100" b="1" kern="1200"/>
            <a:t>spermatids</a:t>
          </a:r>
          <a:endParaRPr lang="en-US" sz="3100" kern="1200"/>
        </a:p>
      </dsp:txBody>
      <dsp:txXfrm>
        <a:off x="0" y="2125987"/>
        <a:ext cx="10515600" cy="1863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AB78E-670E-4B17-B536-D057A10E64F2}">
      <dsp:nvSpPr>
        <dsp:cNvPr id="0" name=""/>
        <dsp:cNvSpPr/>
      </dsp:nvSpPr>
      <dsp:spPr>
        <a:xfrm>
          <a:off x="0" y="12065"/>
          <a:ext cx="1051560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Gamete formation in animals:</a:t>
          </a:r>
        </a:p>
      </dsp:txBody>
      <dsp:txXfrm>
        <a:off x="35125" y="47190"/>
        <a:ext cx="10445350" cy="649299"/>
      </dsp:txXfrm>
    </dsp:sp>
    <dsp:sp modelId="{AB270F0B-85CA-48A6-A922-01D5ECCB9972}">
      <dsp:nvSpPr>
        <dsp:cNvPr id="0" name=""/>
        <dsp:cNvSpPr/>
      </dsp:nvSpPr>
      <dsp:spPr>
        <a:xfrm>
          <a:off x="0" y="818015"/>
          <a:ext cx="1051560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Oogenesis</a:t>
          </a:r>
        </a:p>
      </dsp:txBody>
      <dsp:txXfrm>
        <a:off x="35125" y="853140"/>
        <a:ext cx="10445350" cy="649299"/>
      </dsp:txXfrm>
    </dsp:sp>
    <dsp:sp modelId="{6B7B5FF8-911A-442F-8A6A-0C6725386026}">
      <dsp:nvSpPr>
        <dsp:cNvPr id="0" name=""/>
        <dsp:cNvSpPr/>
      </dsp:nvSpPr>
      <dsp:spPr>
        <a:xfrm>
          <a:off x="0" y="1537565"/>
          <a:ext cx="10515600" cy="31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Diploid </a:t>
          </a:r>
          <a:r>
            <a:rPr lang="en-US" sz="2400" b="1" kern="1200" dirty="0"/>
            <a:t>oogonium</a:t>
          </a:r>
          <a:r>
            <a:rPr lang="en-US" sz="2400" kern="1200" dirty="0"/>
            <a:t> undergoes division to form 2 primary oocytes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About three months after conception, about 2 million have formed. They are arrested in prophase I until puberty.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Every month after puberty, a primary oocyte undergoes meiosis but cytoplasm is divided unevenly so only one secondary oocyte is formed as a result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Meiosis is not completed, but rather arrested in metaphase II until fertilization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1537565"/>
        <a:ext cx="10515600" cy="3105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C6045-27F8-4E75-8560-09A64EB7B49E}">
      <dsp:nvSpPr>
        <dsp:cNvPr id="0" name=""/>
        <dsp:cNvSpPr/>
      </dsp:nvSpPr>
      <dsp:spPr>
        <a:xfrm>
          <a:off x="0" y="346149"/>
          <a:ext cx="10515600" cy="396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Budding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Miniature version grows from parents body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Vegetative Reproduction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Extending stems (runners)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Fragmentation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Broken off the parent plant and generates a new plant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Parthenogenesis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Unfertilized egg still develops into an adult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Spores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Good to move organisms great distances</a:t>
          </a:r>
        </a:p>
      </dsp:txBody>
      <dsp:txXfrm>
        <a:off x="0" y="346149"/>
        <a:ext cx="10515600" cy="3969000"/>
      </dsp:txXfrm>
    </dsp:sp>
    <dsp:sp modelId="{CA93EE0F-93AF-4A84-A5F0-7D93143132CC}">
      <dsp:nvSpPr>
        <dsp:cNvPr id="0" name=""/>
        <dsp:cNvSpPr/>
      </dsp:nvSpPr>
      <dsp:spPr>
        <a:xfrm>
          <a:off x="525780" y="36189"/>
          <a:ext cx="736092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Asexual Reproduction</a:t>
          </a:r>
        </a:p>
      </dsp:txBody>
      <dsp:txXfrm>
        <a:off x="556042" y="66451"/>
        <a:ext cx="7300396" cy="559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45035-0543-4A76-B179-72CF30740DC2}">
      <dsp:nvSpPr>
        <dsp:cNvPr id="0" name=""/>
        <dsp:cNvSpPr/>
      </dsp:nvSpPr>
      <dsp:spPr>
        <a:xfrm>
          <a:off x="0" y="559718"/>
          <a:ext cx="10515600" cy="374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728980" rIns="816127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Occurs in animals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periods of alternating asexual and sexual producing phases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Eg – Cnidarian</a:t>
          </a:r>
        </a:p>
        <a:p>
          <a:pPr marL="571500" lvl="2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/>
            <a:t>Can be a polyp (asexual) or medusa (sexual)</a:t>
          </a:r>
        </a:p>
      </dsp:txBody>
      <dsp:txXfrm>
        <a:off x="0" y="559718"/>
        <a:ext cx="10515600" cy="3748500"/>
      </dsp:txXfrm>
    </dsp:sp>
    <dsp:sp modelId="{D1B114C2-1AB4-445F-AB8C-66BD87D0ED7A}">
      <dsp:nvSpPr>
        <dsp:cNvPr id="0" name=""/>
        <dsp:cNvSpPr/>
      </dsp:nvSpPr>
      <dsp:spPr>
        <a:xfrm>
          <a:off x="525780" y="43118"/>
          <a:ext cx="7360920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Alternation of Sexual Cycles</a:t>
          </a:r>
        </a:p>
      </dsp:txBody>
      <dsp:txXfrm>
        <a:off x="576217" y="93555"/>
        <a:ext cx="7260046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E790AB8-F369-4F3E-99FA-A6DE63531E7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CD19327-FEBE-4CBB-AE6F-5FB7C70CC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2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475B-FEB3-4657-83C2-7B2722976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8F649-FAF3-4FF6-97FF-0E37CD359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0BFCF-E0B4-4497-84A7-6B115F5F2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4F570-9278-416E-918F-CB30EDFF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FA774-235D-4738-954F-274494BD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0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B6E0-4709-4179-A809-E2DF1ADB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FD0D0-9DC5-476A-87AA-4A01EF32E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77A9-25E6-48CA-9BAA-004C84CC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0A7A9-5862-4CF5-840F-1993E78E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61063-691C-44FD-BA38-3A991BFA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0BE88-4C20-4975-A4BD-181C06E7F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56B62-8ED8-476F-A1F4-CF27FF086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8DD08-C610-4ED8-B12E-4075313A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67AF-CD50-4F8B-9528-AF8EC7BC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D48E8-3EA4-4881-AF21-B10A4AC2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7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04BB-2E63-451C-BD01-30E1EB6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C450-E886-4931-8AC8-2ADE712EF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0FBAE-E221-4F93-AD82-0C35D45A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E21A-6C5F-450D-A598-3593A910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A2A57-E775-4357-8FDE-AD90BB01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E393-6ACA-4B30-BE9E-9C6C8FA5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93C5D-7E39-4417-B9B4-D1686AF98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97C8-B755-4B76-A2BE-CEB337EB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8911-3040-491D-BDEC-9CE3C400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12155-744F-44A6-8E6D-EA121795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BC2D-DC61-42B3-9944-8066D289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8905-AC83-4DB0-8C09-A53C22E76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9F32B-5493-4BF4-B20A-094847EE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88E5E-CC26-4DE2-8042-C038B820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06FE2-3F59-415F-9833-752E1326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3D574-9762-493D-B766-544840C4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7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A857-9568-445F-918B-8722515C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2464C-6006-4BA1-8138-D123DC0DA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6C0D0-C754-4BB6-B439-12E165A7B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1354D-D0E3-45F1-8B29-F79A4D326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5057F-4603-4286-AC4C-997B774F3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E862D-A8E0-485C-8540-0799E8FF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1AC44-C55B-47AE-BF38-AED74344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371F6-32D6-4BCB-BBFE-BF6D9AA0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B52AF-1A1A-4A8B-9410-3D604EB3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7DDFD-C687-49E6-92FB-F15B837D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B1BB8-7406-4FB1-98A3-E761F0B7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84DF-4D32-48D4-A5B8-F4DDCCCB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9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F946F-978A-405F-9920-2A3DADDD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3410F-BB6A-4868-A701-A9113511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9B3F3-CBF1-4120-B357-E595189A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D38-25FD-4BAA-AEC1-8373FA8E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E8D92-DA15-403C-8198-00996B6BF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E3EA2-7B8D-4611-9B08-E0FA90612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BB133-B375-478C-BE71-89B1F547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7CD2F-723E-42B9-97BD-C30B9C68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C6F30-A253-4254-84E8-ABBA3F09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7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6889-6DC8-403F-8CA6-BDF4D728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F57C3-2E30-4396-83B5-51C019124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45AB4-4B79-45E2-86A0-9F3A39831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7EFF1-6315-4C60-8944-180454B7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3BDB7-2427-4A29-8039-B1CD5854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5F476-0691-43F6-8B51-EFE490F1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4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BBE6A-3D28-4E8F-98A3-D6A407C1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EBA35-4CAC-4B0B-8699-1901998F5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32B00-0B0C-406F-AD0F-8CB2326A9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C8BBF-D960-422E-9625-08515C092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F7EF-5202-4D25-BA39-30CBCB44A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4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hyperlink" Target="https://www.youtube.com/watch?v=5qSrmeiWsuc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e--j3A2Rk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upload.wikimedia.org/wikipedia/commons/e/e4/DNA_Overview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4" r="-1" b="29779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russelsgenetics.be/media/images/Illustraties/ill_eng/ill-2-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r="-2" b="15986"/>
          <a:stretch/>
        </p:blipFill>
        <p:spPr bwMode="auto"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064" y="2166721"/>
            <a:ext cx="3886199" cy="9150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 C 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064" y="3081755"/>
            <a:ext cx="5051216" cy="200239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Rebecca Redding – 2019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Biology 30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Chapters 16,17 &amp; 18</a:t>
            </a:r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16.2 Reproduction In Somatic Cells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97C2DE7C-E388-40E0-82C4-E60041AFD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2110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56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16.2 Reproduction In Somatic Cells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s://www.bio.purdue.edu/BCBLab/wp-content/uploads/2014/02/Mitosi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245" y="2509911"/>
            <a:ext cx="10510411" cy="3997637"/>
          </a:xfrm>
          <a:prstGeom prst="rect">
            <a:avLst/>
          </a:prstGeom>
          <a:solidFill>
            <a:srgbClr val="FFFFFF">
              <a:shade val="85000"/>
            </a:srgbClr>
          </a:solidFill>
          <a:extLst/>
        </p:spPr>
      </p:pic>
    </p:spTree>
    <p:extLst>
      <p:ext uri="{BB962C8B-B14F-4D97-AF65-F5344CB8AC3E}">
        <p14:creationId xmlns:p14="http://schemas.microsoft.com/office/powerpoint/2010/main" val="324495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219" y="1450448"/>
            <a:ext cx="1391849" cy="39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2400"/>
              <a:t>Please re-read section 16.1</a:t>
            </a:r>
          </a:p>
          <a:p>
            <a:r>
              <a:rPr lang="en-US" sz="2400"/>
              <a:t>Section 16.1 Review Questions</a:t>
            </a:r>
          </a:p>
          <a:p>
            <a:pPr lvl="1"/>
            <a:r>
              <a:rPr lang="en-US" dirty="0"/>
              <a:t>Questions 1-7</a:t>
            </a:r>
          </a:p>
          <a:p>
            <a:r>
              <a:rPr lang="en-US" sz="2400"/>
              <a:t>Please re-read section 16.2</a:t>
            </a:r>
          </a:p>
          <a:p>
            <a:r>
              <a:rPr lang="en-US" sz="2400"/>
              <a:t>Section 16.2 Review Questions</a:t>
            </a:r>
          </a:p>
          <a:p>
            <a:pPr lvl="1"/>
            <a:r>
              <a:rPr lang="en-US" dirty="0"/>
              <a:t>Questions 1-7</a:t>
            </a:r>
          </a:p>
          <a:p>
            <a:r>
              <a:rPr lang="en-US" sz="2400"/>
              <a:t>Read ahead! </a:t>
            </a:r>
          </a:p>
        </p:txBody>
      </p:sp>
    </p:spTree>
    <p:extLst>
      <p:ext uri="{BB962C8B-B14F-4D97-AF65-F5344CB8AC3E}">
        <p14:creationId xmlns:p14="http://schemas.microsoft.com/office/powerpoint/2010/main" val="265049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16.3 – The Formation of Gametes</a:t>
            </a: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54" y="642988"/>
            <a:ext cx="1963968" cy="55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400" dirty="0"/>
              <a:t>Meiosis</a:t>
            </a:r>
          </a:p>
          <a:p>
            <a:r>
              <a:rPr lang="en-US" sz="2400" dirty="0"/>
              <a:t>Reductional division and recombination of genetic material</a:t>
            </a:r>
          </a:p>
          <a:p>
            <a:r>
              <a:rPr lang="en-US" sz="2400" dirty="0"/>
              <a:t>Occurs in the ovaries and testes</a:t>
            </a:r>
          </a:p>
          <a:p>
            <a:r>
              <a:rPr lang="en-US" sz="2400" dirty="0"/>
              <a:t>Split into two phases – MI and MII but only ONE interphase!</a:t>
            </a:r>
          </a:p>
          <a:p>
            <a:r>
              <a:rPr lang="en-US" sz="2400" dirty="0"/>
              <a:t>Similar to mitosis except for the formation of tetrads and crossing over.</a:t>
            </a:r>
          </a:p>
        </p:txBody>
      </p:sp>
    </p:spTree>
    <p:extLst>
      <p:ext uri="{BB962C8B-B14F-4D97-AF65-F5344CB8AC3E}">
        <p14:creationId xmlns:p14="http://schemas.microsoft.com/office/powerpoint/2010/main" val="382904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16.3 – The Formation of Gametes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9650C4B9-D5BE-4DC3-8188-B98E11E0A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80744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247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16.3 – The Formation of Gametes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B917869-9B71-4B8D-9BFD-E3DB74310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38377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89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16.3 – The Formation of Gametes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Meiosis II</a:t>
            </a:r>
          </a:p>
          <a:p>
            <a:r>
              <a:rPr lang="en-US" sz="2400">
                <a:solidFill>
                  <a:srgbClr val="000000"/>
                </a:solidFill>
              </a:rPr>
              <a:t>Still has prophase, metaphase, anaphase and telophase except that there is no recombination or additional replication of genetic material</a:t>
            </a:r>
          </a:p>
          <a:p>
            <a:r>
              <a:rPr lang="en-US" sz="2400">
                <a:solidFill>
                  <a:srgbClr val="000000"/>
                </a:solidFill>
              </a:rPr>
              <a:t>This stage is reductional</a:t>
            </a:r>
          </a:p>
        </p:txBody>
      </p:sp>
    </p:spTree>
    <p:extLst>
      <p:ext uri="{BB962C8B-B14F-4D97-AF65-F5344CB8AC3E}">
        <p14:creationId xmlns:p14="http://schemas.microsoft.com/office/powerpoint/2010/main" val="139891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0A7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16.3 – The Formation of Gametes</a:t>
            </a:r>
          </a:p>
        </p:txBody>
      </p:sp>
      <p:pic>
        <p:nvPicPr>
          <p:cNvPr id="13314" name="Picture 2" descr="https://d2gne97vdumgn3.cloudfront.net/api/file/kopxooxPQUKzcitCvWm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8017" y="985013"/>
            <a:ext cx="7188199" cy="2443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0831" y="4230472"/>
            <a:ext cx="9495692" cy="244398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Sources of Genetic Recombination</a:t>
            </a:r>
          </a:p>
          <a:p>
            <a:r>
              <a:rPr lang="en-US" sz="2400" dirty="0"/>
              <a:t>Independent assortment</a:t>
            </a:r>
          </a:p>
          <a:p>
            <a:pPr lvl="1"/>
            <a:r>
              <a:rPr lang="en-US" dirty="0"/>
              <a:t>Pairs of chromosomes line up along the equator independent of other tetrads (there is no order)</a:t>
            </a:r>
          </a:p>
          <a:p>
            <a:r>
              <a:rPr lang="en-US" sz="2400" dirty="0"/>
              <a:t>Crossing Over</a:t>
            </a:r>
          </a:p>
          <a:p>
            <a:pPr lvl="1"/>
            <a:r>
              <a:rPr lang="en-US" dirty="0"/>
              <a:t>Non-sister chromatids exchange information</a:t>
            </a:r>
          </a:p>
        </p:txBody>
      </p:sp>
    </p:spTree>
    <p:extLst>
      <p:ext uri="{BB962C8B-B14F-4D97-AF65-F5344CB8AC3E}">
        <p14:creationId xmlns:p14="http://schemas.microsoft.com/office/powerpoint/2010/main" val="187397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16.3 – The Formation of Gametes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467" y="2638044"/>
            <a:ext cx="3590907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Nondisjunction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Occurs during anaphase I or II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Uneven separation of chromosomes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Can cause various genetic disorders or sometimes cause the embryo to abort – Page 567</a:t>
            </a:r>
          </a:p>
        </p:txBody>
      </p:sp>
      <p:pic>
        <p:nvPicPr>
          <p:cNvPr id="14338" name="Picture 2" descr="http://www.bio.miami.edu/~cmallery/150/mendel/c8.15x13.nondisj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106103"/>
            <a:ext cx="6250769" cy="44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6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/>
              <a:t>16.3 – The Formation of Gametes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3C57324-C7B5-4FE7-925D-202F19DDC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114512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3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dirty="0"/>
              <a:t>Chapter 16 – Cellular Reproduction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219" y="1450448"/>
            <a:ext cx="1391849" cy="39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2400" dirty="0"/>
              <a:t>16.1 Cell Division</a:t>
            </a:r>
          </a:p>
          <a:p>
            <a:pPr lvl="1"/>
            <a:r>
              <a:rPr lang="en-US" dirty="0"/>
              <a:t>The Cell Cycle</a:t>
            </a:r>
          </a:p>
          <a:p>
            <a:r>
              <a:rPr lang="en-US" sz="2400" dirty="0"/>
              <a:t>16.2 Reproduction in Somatic Cells</a:t>
            </a:r>
          </a:p>
          <a:p>
            <a:pPr lvl="1"/>
            <a:r>
              <a:rPr lang="en-US" dirty="0"/>
              <a:t>Mitosis</a:t>
            </a:r>
          </a:p>
          <a:p>
            <a:r>
              <a:rPr lang="en-US" sz="2400" dirty="0"/>
              <a:t>16.3 The Formation of Gametes</a:t>
            </a:r>
          </a:p>
          <a:p>
            <a:pPr lvl="1"/>
            <a:r>
              <a:rPr lang="en-US" dirty="0"/>
              <a:t>Meiosis</a:t>
            </a:r>
          </a:p>
          <a:p>
            <a:r>
              <a:rPr lang="en-US" sz="2400" dirty="0"/>
              <a:t>16.4 Reproductive Strategies</a:t>
            </a:r>
          </a:p>
        </p:txBody>
      </p:sp>
    </p:spTree>
    <p:extLst>
      <p:ext uri="{BB962C8B-B14F-4D97-AF65-F5344CB8AC3E}">
        <p14:creationId xmlns:p14="http://schemas.microsoft.com/office/powerpoint/2010/main" val="2864464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/>
              <a:t>16.3 – The Formation of Gametes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3C57324-C7B5-4FE7-925D-202F19DDC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353634"/>
              </p:ext>
            </p:extLst>
          </p:nvPr>
        </p:nvGraphicFramePr>
        <p:xfrm>
          <a:off x="838200" y="643466"/>
          <a:ext cx="10515600" cy="465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9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2" name="Picture 2" descr="http://lh6.ggpht.com/-hKfyUK2dAvs/U1kEXy2ZwnI/AAAAAAAABRY/FwRRFXbm6Js/oogenesis%252520and%252520spermatogenesis%25255B9%25255D.jpg?imgmax=8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6991" y="1176793"/>
            <a:ext cx="4700926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2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/>
              <a:t>Please re-read section 16.3</a:t>
            </a:r>
          </a:p>
          <a:p>
            <a:r>
              <a:rPr lang="en-US" sz="2400" dirty="0"/>
              <a:t>Make notes or complete your booklet pages</a:t>
            </a:r>
          </a:p>
          <a:p>
            <a:r>
              <a:rPr lang="en-US" sz="2400" dirty="0"/>
              <a:t>Section 16.3 Review Questions</a:t>
            </a:r>
          </a:p>
          <a:p>
            <a:pPr lvl="1"/>
            <a:r>
              <a:rPr lang="en-US" dirty="0"/>
              <a:t>Questions 1-10</a:t>
            </a:r>
          </a:p>
          <a:p>
            <a:r>
              <a:rPr lang="en-US" sz="2400" dirty="0"/>
              <a:t>Model Mitosis and Meiosis – Draw them out.</a:t>
            </a:r>
          </a:p>
          <a:p>
            <a:r>
              <a:rPr lang="en-US" sz="2400" dirty="0"/>
              <a:t>Read ahead! </a:t>
            </a:r>
          </a:p>
          <a:p>
            <a:r>
              <a:rPr lang="en-US" sz="2400" dirty="0"/>
              <a:t>Quiz coming soon!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2" r="1" b="31618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03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16.4 – Reproductive Strategies</a:t>
            </a: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54" y="642988"/>
            <a:ext cx="1963968" cy="55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Reproduction in Prokaryotes</a:t>
            </a:r>
          </a:p>
          <a:p>
            <a:r>
              <a:rPr lang="en-US" sz="2400" dirty="0"/>
              <a:t>Binary fission</a:t>
            </a:r>
          </a:p>
          <a:p>
            <a:pPr lvl="1"/>
            <a:r>
              <a:rPr lang="en-US" dirty="0"/>
              <a:t>Not mitosis! No nucleus, growing and splitting</a:t>
            </a:r>
          </a:p>
          <a:p>
            <a:r>
              <a:rPr lang="en-US" sz="2400" dirty="0"/>
              <a:t>Bacterial Conjugation</a:t>
            </a:r>
          </a:p>
          <a:p>
            <a:pPr lvl="1"/>
            <a:r>
              <a:rPr lang="en-US" dirty="0"/>
              <a:t>Primitive sexual reproduction</a:t>
            </a:r>
          </a:p>
          <a:p>
            <a:pPr lvl="1"/>
            <a:r>
              <a:rPr lang="en-US" dirty="0"/>
              <a:t>Still asexual</a:t>
            </a:r>
          </a:p>
          <a:p>
            <a:pPr lvl="1"/>
            <a:r>
              <a:rPr lang="en-US" dirty="0"/>
              <a:t>Transfer of genetic information through a pilus</a:t>
            </a:r>
          </a:p>
          <a:p>
            <a:pPr lvl="1"/>
            <a:r>
              <a:rPr lang="en-US" dirty="0"/>
              <a:t>Minimal differentiation in genetic material</a:t>
            </a:r>
          </a:p>
        </p:txBody>
      </p:sp>
    </p:spTree>
    <p:extLst>
      <p:ext uri="{BB962C8B-B14F-4D97-AF65-F5344CB8AC3E}">
        <p14:creationId xmlns:p14="http://schemas.microsoft.com/office/powerpoint/2010/main" val="2192093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16.4 – Reproductive Strategies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4728352-AF72-4EED-BCBE-3464F0EA3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81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585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16.4 – Reproductive Strategies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t="74" b="1"/>
          <a:stretch/>
        </p:blipFill>
        <p:spPr bwMode="auto">
          <a:xfrm>
            <a:off x="2103619" y="2589086"/>
            <a:ext cx="3890729" cy="27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Alternation of Generations</a:t>
            </a:r>
          </a:p>
          <a:p>
            <a:pPr marL="0" indent="0">
              <a:buNone/>
            </a:pPr>
            <a:r>
              <a:rPr lang="en-US" sz="2400"/>
              <a:t>Only in Plants</a:t>
            </a:r>
          </a:p>
          <a:p>
            <a:pPr lvl="1"/>
            <a:r>
              <a:rPr lang="en-US" dirty="0"/>
              <a:t>Haploid (gametophyte) and Diploid (sporophyte) generations</a:t>
            </a:r>
          </a:p>
          <a:p>
            <a:r>
              <a:rPr lang="en-US" sz="2400"/>
              <a:t>Mosses</a:t>
            </a:r>
          </a:p>
          <a:p>
            <a:r>
              <a:rPr lang="en-US" sz="2400"/>
              <a:t>Conifers</a:t>
            </a:r>
          </a:p>
        </p:txBody>
      </p:sp>
    </p:spTree>
    <p:extLst>
      <p:ext uri="{BB962C8B-B14F-4D97-AF65-F5344CB8AC3E}">
        <p14:creationId xmlns:p14="http://schemas.microsoft.com/office/powerpoint/2010/main" val="283770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16.4 – Reproductive Strategies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4A684FD4-4721-48E7-9E64-5F8B6D015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6833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704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Homework</a:t>
            </a: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331" y="2589086"/>
            <a:ext cx="971305" cy="27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en-US" sz="2200"/>
              <a:t>Please re-read section 16.4</a:t>
            </a:r>
          </a:p>
          <a:p>
            <a:r>
              <a:rPr lang="en-US" sz="2200"/>
              <a:t>Make notes or complete your booklet pages</a:t>
            </a:r>
          </a:p>
          <a:p>
            <a:r>
              <a:rPr lang="en-US" sz="2200"/>
              <a:t>Section 16.4 Review Questions</a:t>
            </a:r>
          </a:p>
          <a:p>
            <a:pPr lvl="1"/>
            <a:r>
              <a:rPr lang="en-US" sz="2200"/>
              <a:t>Questions 1-9</a:t>
            </a:r>
          </a:p>
          <a:p>
            <a:r>
              <a:rPr lang="en-US" sz="2200"/>
              <a:t>Read ahead! </a:t>
            </a:r>
          </a:p>
          <a:p>
            <a:r>
              <a:rPr lang="en-US" sz="2200"/>
              <a:t>Chapter Test coming soon!</a:t>
            </a:r>
          </a:p>
        </p:txBody>
      </p:sp>
    </p:spTree>
    <p:extLst>
      <p:ext uri="{BB962C8B-B14F-4D97-AF65-F5344CB8AC3E}">
        <p14:creationId xmlns:p14="http://schemas.microsoft.com/office/powerpoint/2010/main" val="2981486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sz="3400"/>
              <a:t>Chapter 17:</a:t>
            </a:r>
            <a:br>
              <a:rPr lang="en-US" sz="3400"/>
            </a:br>
            <a:r>
              <a:rPr lang="en-US" sz="3400"/>
              <a:t>Patterns and Processes of Inheritance</a:t>
            </a: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331" y="2589086"/>
            <a:ext cx="971305" cy="27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en-US" sz="2400"/>
              <a:t>17.1 Laying the Foundations</a:t>
            </a:r>
          </a:p>
          <a:p>
            <a:pPr lvl="1"/>
            <a:r>
              <a:rPr lang="en-US" dirty="0"/>
              <a:t>Intro to Genetics</a:t>
            </a:r>
          </a:p>
          <a:p>
            <a:r>
              <a:rPr lang="en-US" sz="2400"/>
              <a:t>17.2 Mendel’s Laws</a:t>
            </a:r>
          </a:p>
          <a:p>
            <a:pPr lvl="1"/>
            <a:r>
              <a:rPr lang="en-US" dirty="0"/>
              <a:t>Patterns and Probabilities</a:t>
            </a:r>
          </a:p>
          <a:p>
            <a:r>
              <a:rPr lang="en-US" sz="2400"/>
              <a:t>17.3 Genetics and Society</a:t>
            </a:r>
          </a:p>
          <a:p>
            <a:pPr lvl="1"/>
            <a:r>
              <a:rPr lang="en-US" dirty="0"/>
              <a:t>Pedigrees </a:t>
            </a:r>
          </a:p>
        </p:txBody>
      </p:sp>
    </p:spTree>
    <p:extLst>
      <p:ext uri="{BB962C8B-B14F-4D97-AF65-F5344CB8AC3E}">
        <p14:creationId xmlns:p14="http://schemas.microsoft.com/office/powerpoint/2010/main" val="857747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17.1 – Laying the Foundations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3B755"/>
                </a:solidFill>
                <a:latin typeface="+mn-lt"/>
                <a:ea typeface="+mn-ea"/>
                <a:cs typeface="+mn-cs"/>
              </a:rPr>
              <a:t>Gregor Mendel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blog.scs.sk.ca/bwapple/imag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263" y="2509911"/>
            <a:ext cx="632037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9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8197" y="365125"/>
            <a:ext cx="9144000" cy="1325563"/>
          </a:xfrm>
        </p:spPr>
        <p:txBody>
          <a:bodyPr/>
          <a:lstStyle/>
          <a:p>
            <a:r>
              <a:rPr lang="en-US" dirty="0"/>
              <a:t>16.1 – The Cell Cycle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8197" y="1825625"/>
            <a:ext cx="588564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life cycle of a cell – the cell cycle</a:t>
            </a:r>
          </a:p>
          <a:p>
            <a:r>
              <a:rPr lang="en-US" dirty="0"/>
              <a:t>Cells are small – why?</a:t>
            </a:r>
          </a:p>
          <a:p>
            <a:r>
              <a:rPr lang="en-US" dirty="0"/>
              <a:t>Original cells, parent cells, give rise to new, daughter cells</a:t>
            </a:r>
          </a:p>
          <a:p>
            <a:r>
              <a:rPr lang="en-US" dirty="0"/>
              <a:t>Organization of Genetic Information:</a:t>
            </a:r>
          </a:p>
          <a:p>
            <a:pPr lvl="1"/>
            <a:r>
              <a:rPr lang="en-US" dirty="0"/>
              <a:t>DNA wound around histone proteins</a:t>
            </a:r>
          </a:p>
          <a:p>
            <a:pPr lvl="1"/>
            <a:r>
              <a:rPr lang="en-US" dirty="0"/>
              <a:t>Histones become tightly packed (chromatin)</a:t>
            </a:r>
          </a:p>
          <a:p>
            <a:pPr lvl="1"/>
            <a:r>
              <a:rPr lang="en-US" dirty="0"/>
              <a:t>Chromatin form loops and attach to a protein scaffold</a:t>
            </a:r>
          </a:p>
          <a:p>
            <a:pPr lvl="1"/>
            <a:r>
              <a:rPr lang="en-US" dirty="0"/>
              <a:t>The scaffold folds to further condense into chromosomes </a:t>
            </a: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8" y="365125"/>
            <a:ext cx="2227979" cy="63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91782"/>
              </p:ext>
            </p:extLst>
          </p:nvPr>
        </p:nvGraphicFramePr>
        <p:xfrm>
          <a:off x="8295866" y="1825625"/>
          <a:ext cx="3549931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Image" r:id="rId4" imgW="7593651" imgH="9307937" progId="Photoshop.Image.9">
                  <p:embed/>
                </p:oleObj>
              </mc:Choice>
              <mc:Fallback>
                <p:oleObj name="Image" r:id="rId4" imgW="7593651" imgH="9307937" progId="Photoshop.Image.9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5866" y="1825625"/>
                        <a:ext cx="3549931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94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17.1 – Laying the Foundations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4D6AC1C-A4B2-449F-9FBD-ED415C54E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3590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150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92000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60505"/>
            <a:ext cx="10515600" cy="935025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17.1 – Laying the Foundations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4952" y="3012928"/>
            <a:ext cx="7422096" cy="2109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Test Cross</a:t>
            </a:r>
          </a:p>
          <a:p>
            <a:r>
              <a:rPr lang="en-US" sz="2400" dirty="0">
                <a:solidFill>
                  <a:schemeClr val="tx2"/>
                </a:solidFill>
              </a:rPr>
              <a:t>Used to determine the genetics on an animal with unknown genotype</a:t>
            </a:r>
          </a:p>
          <a:p>
            <a:r>
              <a:rPr lang="en-US" sz="2400" dirty="0">
                <a:solidFill>
                  <a:schemeClr val="tx2"/>
                </a:solidFill>
              </a:rPr>
              <a:t>Cross with homozygous recessive – Why?</a:t>
            </a:r>
          </a:p>
          <a:p>
            <a:r>
              <a:rPr lang="en-US" sz="2400" dirty="0">
                <a:solidFill>
                  <a:schemeClr val="tx2"/>
                </a:solidFill>
              </a:rPr>
              <a:t>Page 591 Qu 1&amp;2</a:t>
            </a:r>
          </a:p>
        </p:txBody>
      </p:sp>
    </p:spTree>
    <p:extLst>
      <p:ext uri="{BB962C8B-B14F-4D97-AF65-F5344CB8AC3E}">
        <p14:creationId xmlns:p14="http://schemas.microsoft.com/office/powerpoint/2010/main" val="250725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17.1 – Laying the Foundations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Law of Independent Assortment: the two alleles for a trait will segregate independently from other alleles of other traits during gamete formation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Dihybrid Crosses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Gizmo – Mouse genetics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8434" name="Picture 2" descr="http://3201courtney.weebly.com/uploads/2/3/4/8/23483182/914668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152984"/>
            <a:ext cx="6250769" cy="43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5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17.1 – Laying the Foundations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Incomplete dominance: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‘blending’</a:t>
            </a:r>
          </a:p>
          <a:p>
            <a:r>
              <a:rPr lang="en-US" sz="2000">
                <a:solidFill>
                  <a:schemeClr val="bg1"/>
                </a:solidFill>
              </a:rPr>
              <a:t>Co –dominance: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Both alleles visible</a:t>
            </a:r>
          </a:p>
          <a:p>
            <a:r>
              <a:rPr lang="en-US" sz="2000">
                <a:solidFill>
                  <a:schemeClr val="bg1"/>
                </a:solidFill>
              </a:rPr>
              <a:t>Punnett Square Notation is different since there is no recessive</a:t>
            </a:r>
          </a:p>
          <a:p>
            <a:r>
              <a:rPr lang="en-US" sz="2000">
                <a:solidFill>
                  <a:schemeClr val="bg1"/>
                </a:solidFill>
              </a:rPr>
              <a:t>Page 596 Qu 3-7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9462" name="Picture 6" descr="http://genetics.thetech.org/sites/default/files/PetuniasDomina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0576" y="643467"/>
            <a:ext cx="4585143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incomplete vs codominance"/>
          <p:cNvSpPr>
            <a:spLocks noChangeAspect="1" noChangeArrowheads="1"/>
          </p:cNvSpPr>
          <p:nvPr/>
        </p:nvSpPr>
        <p:spPr bwMode="auto">
          <a:xfrm>
            <a:off x="426030" y="58721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0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Please re-read section 17.1</a:t>
            </a:r>
          </a:p>
          <a:p>
            <a:r>
              <a:rPr lang="en-US" sz="2400" dirty="0"/>
              <a:t>Make notes or complete your booklet pages</a:t>
            </a:r>
          </a:p>
          <a:p>
            <a:r>
              <a:rPr lang="en-US" sz="2400" dirty="0"/>
              <a:t>Section 17.1 Review Questions</a:t>
            </a:r>
          </a:p>
          <a:p>
            <a:pPr lvl="1"/>
            <a:r>
              <a:rPr lang="en-US" dirty="0"/>
              <a:t>Questions 1-12</a:t>
            </a:r>
          </a:p>
          <a:p>
            <a:r>
              <a:rPr lang="en-US" sz="2400" dirty="0"/>
              <a:t>Read ahead! </a:t>
            </a:r>
          </a:p>
          <a:p>
            <a:r>
              <a:rPr lang="en-US" sz="2400" dirty="0"/>
              <a:t>Gizmo – Mouse genetics: Explore Learning.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2" r="1" b="31618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9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17.2 – Extending Mendel’s Laws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Linked Genes</a:t>
            </a:r>
          </a:p>
          <a:p>
            <a:r>
              <a:rPr lang="en-US" sz="2400">
                <a:solidFill>
                  <a:srgbClr val="000000"/>
                </a:solidFill>
              </a:rPr>
              <a:t>Genes found on the same chromosome that do not assort independently</a:t>
            </a:r>
          </a:p>
          <a:p>
            <a:r>
              <a:rPr lang="en-US" sz="2400">
                <a:solidFill>
                  <a:srgbClr val="000000"/>
                </a:solidFill>
              </a:rPr>
              <a:t>Genes that are close enough together on a chromosome may not assort independently because they cross over together</a:t>
            </a:r>
          </a:p>
          <a:p>
            <a:r>
              <a:rPr lang="en-US" sz="2400">
                <a:solidFill>
                  <a:srgbClr val="000000"/>
                </a:solidFill>
              </a:rPr>
              <a:t>Led to chromosome mapping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04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17.2 – Extending Mendel’s Laws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400"/>
              <a:t>Look at recombination frequency to determine gene linkage</a:t>
            </a:r>
          </a:p>
          <a:p>
            <a:endParaRPr lang="en-US" sz="2400"/>
          </a:p>
          <a:p>
            <a:r>
              <a:rPr lang="en-US" sz="2400"/>
              <a:t>Recombinants are offspring that don’t look like the parents – are a mix of both, usually.</a:t>
            </a:r>
          </a:p>
          <a:p>
            <a:r>
              <a:rPr lang="en-US" sz="2400"/>
              <a:t>Recombination frequency allows up to build a map as % recombination = map units</a:t>
            </a:r>
          </a:p>
          <a:p>
            <a:endParaRPr lang="en-US" sz="24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http://www.nature.com/scitable/content/ne0000/ne0000/ne0000/ne0000/46874/R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576" y="2992273"/>
            <a:ext cx="4955424" cy="6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11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17.2 – Extending Mendel’s Laws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79F5D4E-1B77-4E5F-B107-FFB28B54A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9569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7199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17.2 – Extending Mendel’s Laws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Barr Bodies</a:t>
            </a:r>
          </a:p>
          <a:p>
            <a:r>
              <a:rPr lang="en-US" sz="2400">
                <a:solidFill>
                  <a:srgbClr val="000000"/>
                </a:solidFill>
              </a:rPr>
              <a:t>Inactive chromosome – like the second X chromosome in women.</a:t>
            </a:r>
          </a:p>
          <a:p>
            <a:r>
              <a:rPr lang="en-US" sz="2400">
                <a:solidFill>
                  <a:srgbClr val="000000"/>
                </a:solidFill>
              </a:rPr>
              <a:t>Which chromosome forms a barr body is random</a:t>
            </a:r>
          </a:p>
          <a:p>
            <a:r>
              <a:rPr lang="en-US" sz="2400">
                <a:solidFill>
                  <a:srgbClr val="000000"/>
                </a:solidFill>
              </a:rPr>
              <a:t>Ex: Tortishell Cats – why are male cats so rare?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Sex Linkage – Practice Problems Page 603 Qu’s 8-10</a:t>
            </a:r>
          </a:p>
        </p:txBody>
      </p:sp>
    </p:spTree>
    <p:extLst>
      <p:ext uri="{BB962C8B-B14F-4D97-AF65-F5344CB8AC3E}">
        <p14:creationId xmlns:p14="http://schemas.microsoft.com/office/powerpoint/2010/main" val="121085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17.2 – Extending Mendel’s Laws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0B4B7628-8FF8-4855-B929-C4D18B0B9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30245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29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Fun Fact!</a:t>
            </a: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54" y="642988"/>
            <a:ext cx="1963968" cy="55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dirty="0"/>
              <a:t>The folding and packaging of DNA allows the 3 billion base pairs in each cell to fit into a space just </a:t>
            </a:r>
            <a:r>
              <a:rPr lang="en-US" b="1" dirty="0"/>
              <a:t>6 microns </a:t>
            </a:r>
            <a:r>
              <a:rPr lang="en-US" dirty="0"/>
              <a:t>across. (remember 1000 micrometers is 1 cm!)  </a:t>
            </a:r>
          </a:p>
          <a:p>
            <a:r>
              <a:rPr lang="en-US" dirty="0"/>
              <a:t>If you stretched the DNA in one cell all the way out, it would be </a:t>
            </a:r>
            <a:r>
              <a:rPr lang="en-US" b="1" dirty="0"/>
              <a:t>about 2m </a:t>
            </a:r>
            <a:r>
              <a:rPr lang="en-US" dirty="0"/>
              <a:t>long and all the DNA in all your cells put together would be about twice the diameter of the </a:t>
            </a:r>
            <a:r>
              <a:rPr lang="en-US" b="1" dirty="0"/>
              <a:t>Solar System</a:t>
            </a:r>
          </a:p>
        </p:txBody>
      </p:sp>
    </p:spTree>
    <p:extLst>
      <p:ext uri="{BB962C8B-B14F-4D97-AF65-F5344CB8AC3E}">
        <p14:creationId xmlns:p14="http://schemas.microsoft.com/office/powerpoint/2010/main" val="3254627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219" y="1450448"/>
            <a:ext cx="1391849" cy="39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2400"/>
              <a:t>Please re-read section 17.2</a:t>
            </a:r>
          </a:p>
          <a:p>
            <a:r>
              <a:rPr lang="en-US" sz="2400"/>
              <a:t>Make notes or complete your booklet pages</a:t>
            </a:r>
          </a:p>
          <a:p>
            <a:r>
              <a:rPr lang="en-US" sz="2400"/>
              <a:t>Finish the 17.1 Thought Lab</a:t>
            </a:r>
          </a:p>
          <a:p>
            <a:r>
              <a:rPr lang="en-US" sz="2400"/>
              <a:t>Section 17.2 Review Questions</a:t>
            </a:r>
          </a:p>
          <a:p>
            <a:pPr lvl="1"/>
            <a:r>
              <a:rPr lang="en-US" dirty="0"/>
              <a:t>Questions 1-6</a:t>
            </a:r>
          </a:p>
          <a:p>
            <a:r>
              <a:rPr lang="en-US" sz="2400"/>
              <a:t>Read ahead! </a:t>
            </a:r>
          </a:p>
        </p:txBody>
      </p:sp>
    </p:spTree>
    <p:extLst>
      <p:ext uri="{BB962C8B-B14F-4D97-AF65-F5344CB8AC3E}">
        <p14:creationId xmlns:p14="http://schemas.microsoft.com/office/powerpoint/2010/main" val="3716683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17.3 – Genetics and Society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92C8D648-E84D-4ADE-B2EE-5F5334423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01976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951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17.3 – Genetics and Society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48BA9DBB-F6FF-458F-978C-07A9775BF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51862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456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219" y="1450448"/>
            <a:ext cx="1391849" cy="39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1900"/>
              <a:t>Please re-read section 17.3</a:t>
            </a:r>
          </a:p>
          <a:p>
            <a:r>
              <a:rPr lang="en-US" sz="1900"/>
              <a:t>Make notes or complete your booklet pages</a:t>
            </a:r>
          </a:p>
          <a:p>
            <a:r>
              <a:rPr lang="en-US" sz="1900"/>
              <a:t>Complete the 17.2 Thought Lab (Partners)</a:t>
            </a:r>
          </a:p>
          <a:p>
            <a:r>
              <a:rPr lang="en-US" sz="1900"/>
              <a:t>Complete the 17.3 Thought Lab (Alone) </a:t>
            </a:r>
          </a:p>
          <a:p>
            <a:r>
              <a:rPr lang="en-US" sz="1900"/>
              <a:t>Section 17.3 Review Questions</a:t>
            </a:r>
          </a:p>
          <a:p>
            <a:pPr lvl="1"/>
            <a:r>
              <a:rPr lang="en-US" sz="1900"/>
              <a:t>Questions 1-5</a:t>
            </a:r>
          </a:p>
          <a:p>
            <a:r>
              <a:rPr lang="en-US" sz="1900"/>
              <a:t>Read ahead! </a:t>
            </a:r>
          </a:p>
          <a:p>
            <a:r>
              <a:rPr lang="en-US" sz="1900"/>
              <a:t>Project – Design your own species!</a:t>
            </a:r>
          </a:p>
          <a:p>
            <a:r>
              <a:rPr lang="en-US" sz="1900"/>
              <a:t>Chapter Test Coming up!</a:t>
            </a:r>
          </a:p>
        </p:txBody>
      </p:sp>
    </p:spTree>
    <p:extLst>
      <p:ext uri="{BB962C8B-B14F-4D97-AF65-F5344CB8AC3E}">
        <p14:creationId xmlns:p14="http://schemas.microsoft.com/office/powerpoint/2010/main" val="173747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Chapter 18 – Molecular Genetics</a:t>
            </a: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54" y="642988"/>
            <a:ext cx="1963968" cy="55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dirty="0"/>
              <a:t>18.1 DNA structure</a:t>
            </a:r>
          </a:p>
          <a:p>
            <a:pPr lvl="1"/>
            <a:r>
              <a:rPr lang="en-US" sz="2800" dirty="0"/>
              <a:t>DNA replication</a:t>
            </a:r>
          </a:p>
          <a:p>
            <a:r>
              <a:rPr lang="en-US" dirty="0"/>
              <a:t>18.2 Protein Synthesis</a:t>
            </a:r>
          </a:p>
          <a:p>
            <a:pPr lvl="1"/>
            <a:r>
              <a:rPr lang="en-US" sz="2800" dirty="0"/>
              <a:t>Transcription and translation of DNA</a:t>
            </a:r>
          </a:p>
          <a:p>
            <a:r>
              <a:rPr lang="en-US" dirty="0"/>
              <a:t>18.3 Mutation and Recombination</a:t>
            </a:r>
          </a:p>
          <a:p>
            <a:pPr lvl="1"/>
            <a:r>
              <a:rPr lang="en-US" sz="2800" dirty="0"/>
              <a:t>Permanent changes to DNA</a:t>
            </a:r>
          </a:p>
          <a:p>
            <a:r>
              <a:rPr lang="en-US" dirty="0"/>
              <a:t>18.4 Genetics and Society</a:t>
            </a:r>
          </a:p>
        </p:txBody>
      </p:sp>
    </p:spTree>
    <p:extLst>
      <p:ext uri="{BB962C8B-B14F-4D97-AF65-F5344CB8AC3E}">
        <p14:creationId xmlns:p14="http://schemas.microsoft.com/office/powerpoint/2010/main" val="3315968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18.1 – DNA Structure and Replication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Isolating the material of heredity – the transforming principle (Griffith)</a:t>
            </a:r>
          </a:p>
          <a:p>
            <a:r>
              <a:rPr lang="en-US" sz="2000">
                <a:solidFill>
                  <a:schemeClr val="bg1"/>
                </a:solidFill>
              </a:rPr>
              <a:t>Showed that when DNA could transform</a:t>
            </a:r>
          </a:p>
          <a:p>
            <a:r>
              <a:rPr lang="en-US" sz="2000">
                <a:solidFill>
                  <a:schemeClr val="bg1"/>
                </a:solidFill>
              </a:rPr>
              <a:t>Heat killed virulent bacteria could transform  non-virulent strains</a:t>
            </a:r>
          </a:p>
        </p:txBody>
      </p:sp>
      <p:pic>
        <p:nvPicPr>
          <p:cNvPr id="21506" name="Picture 2" descr="https://upload.wikimedia.org/wikipedia/commons/thumb/6/6a/Griffith_experiment.svg/450px-Griffith_experimen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730189"/>
            <a:ext cx="6250769" cy="52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29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18.1 – DNA Structure and Replication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Hershey and Chase</a:t>
            </a:r>
          </a:p>
          <a:p>
            <a:r>
              <a:rPr lang="en-US" sz="2400">
                <a:solidFill>
                  <a:srgbClr val="000000"/>
                </a:solidFill>
              </a:rPr>
              <a:t>T2 bacteriophages were labelled with sulfur and phosphorous. </a:t>
            </a:r>
          </a:p>
          <a:p>
            <a:r>
              <a:rPr lang="en-US" sz="2400">
                <a:solidFill>
                  <a:srgbClr val="000000"/>
                </a:solidFill>
              </a:rPr>
              <a:t>Monitored how the virus spread.</a:t>
            </a:r>
          </a:p>
          <a:p>
            <a:r>
              <a:rPr lang="en-US" sz="2400">
                <a:solidFill>
                  <a:srgbClr val="000000"/>
                </a:solidFill>
              </a:rPr>
              <a:t>The phosphorus ended up in with the DNA and the sulfur was found outside in the protein coat</a:t>
            </a:r>
          </a:p>
          <a:p>
            <a:r>
              <a:rPr lang="en-US" sz="2400">
                <a:solidFill>
                  <a:srgbClr val="000000"/>
                </a:solidFill>
              </a:rPr>
              <a:t>Proved DNA was responsible for directing the cells.</a:t>
            </a:r>
          </a:p>
        </p:txBody>
      </p:sp>
    </p:spTree>
    <p:extLst>
      <p:ext uri="{BB962C8B-B14F-4D97-AF65-F5344CB8AC3E}">
        <p14:creationId xmlns:p14="http://schemas.microsoft.com/office/powerpoint/2010/main" val="2148286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18.1 – DNA Structure and Replication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Double helix structure discovered in 1950’s by Rosalind Franklin</a:t>
            </a:r>
          </a:p>
          <a:p>
            <a:r>
              <a:rPr lang="en-US" sz="2400">
                <a:solidFill>
                  <a:srgbClr val="000000"/>
                </a:solidFill>
              </a:rPr>
              <a:t>Chargaff – proposed that certain proportions of nucleotides were similar to one another.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Adenine – Thymine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Cytosine – Guanine</a:t>
            </a:r>
          </a:p>
          <a:p>
            <a:r>
              <a:rPr lang="en-US" sz="2400">
                <a:solidFill>
                  <a:srgbClr val="000000"/>
                </a:solidFill>
              </a:rPr>
              <a:t>DNA forms an antiparallel structure with its phosphate and sugar back bone</a:t>
            </a:r>
          </a:p>
        </p:txBody>
      </p:sp>
    </p:spTree>
    <p:extLst>
      <p:ext uri="{BB962C8B-B14F-4D97-AF65-F5344CB8AC3E}">
        <p14:creationId xmlns:p14="http://schemas.microsoft.com/office/powerpoint/2010/main" val="1443944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18.1 – DNA Structure and Replication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RNA is similar to DNA but has a couple of differences</a:t>
            </a:r>
          </a:p>
          <a:p>
            <a:r>
              <a:rPr lang="en-US" sz="2400">
                <a:solidFill>
                  <a:srgbClr val="000000"/>
                </a:solidFill>
              </a:rPr>
              <a:t>Ribose instead of deoxyribose</a:t>
            </a:r>
          </a:p>
          <a:p>
            <a:r>
              <a:rPr lang="en-US" sz="2400">
                <a:solidFill>
                  <a:srgbClr val="000000"/>
                </a:solidFill>
              </a:rPr>
              <a:t>Uracil instead of Thymine</a:t>
            </a:r>
          </a:p>
          <a:p>
            <a:r>
              <a:rPr lang="en-US" sz="2400">
                <a:solidFill>
                  <a:srgbClr val="000000"/>
                </a:solidFill>
              </a:rPr>
              <a:t>Single stranded</a:t>
            </a:r>
          </a:p>
        </p:txBody>
      </p:sp>
    </p:spTree>
    <p:extLst>
      <p:ext uri="{BB962C8B-B14F-4D97-AF65-F5344CB8AC3E}">
        <p14:creationId xmlns:p14="http://schemas.microsoft.com/office/powerpoint/2010/main" val="1426770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18.1 – </a:t>
            </a:r>
            <a:r>
              <a:rPr lang="en-US">
                <a:solidFill>
                  <a:srgbClr val="FFFFFF"/>
                </a:solidFill>
                <a:hlinkClick r:id="rId2"/>
              </a:rPr>
              <a:t>DNA Structure and Replication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C0AD13D-E941-4845-851F-A7DBC85E4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52305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25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16.1 – The Cell Cycle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162" y="292608"/>
            <a:ext cx="1528630" cy="43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7755" y="2279018"/>
            <a:ext cx="5600456" cy="4290594"/>
          </a:xfrm>
        </p:spPr>
        <p:txBody>
          <a:bodyPr anchor="t">
            <a:normAutofit/>
          </a:bodyPr>
          <a:lstStyle/>
          <a:p>
            <a:r>
              <a:rPr lang="en-US" sz="2400" dirty="0"/>
              <a:t>Chromosomes carry genes, locations of specific genes are at a specific locus.</a:t>
            </a:r>
          </a:p>
          <a:p>
            <a:r>
              <a:rPr lang="en-US" sz="2400" dirty="0"/>
              <a:t>Different forms of the same gene are called alleles</a:t>
            </a:r>
          </a:p>
          <a:p>
            <a:r>
              <a:rPr lang="en-US" sz="2400" dirty="0"/>
              <a:t>Chromosome Number in Humans</a:t>
            </a:r>
          </a:p>
          <a:p>
            <a:pPr lvl="1"/>
            <a:r>
              <a:rPr lang="en-US" dirty="0"/>
              <a:t>22 Pairs of Homologous Chromosomes</a:t>
            </a:r>
          </a:p>
          <a:p>
            <a:pPr lvl="1"/>
            <a:r>
              <a:rPr lang="en-US" dirty="0"/>
              <a:t>1 Pair of Sex Chromosomes</a:t>
            </a:r>
          </a:p>
          <a:p>
            <a:r>
              <a:rPr lang="en-US" sz="2400" dirty="0"/>
              <a:t>Ploidy: Haploid (n), Diploid (2n), Triploid (3n)…</a:t>
            </a:r>
          </a:p>
        </p:txBody>
      </p:sp>
    </p:spTree>
    <p:extLst>
      <p:ext uri="{BB962C8B-B14F-4D97-AF65-F5344CB8AC3E}">
        <p14:creationId xmlns:p14="http://schemas.microsoft.com/office/powerpoint/2010/main" val="429324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1914" y="2074363"/>
            <a:ext cx="2752354" cy="2709275"/>
          </a:xfrm>
          <a:prstGeom prst="rect">
            <a:avLst/>
          </a:prstGeom>
          <a:solidFill>
            <a:srgbClr val="52315B"/>
          </a:solidFill>
          <a:ln>
            <a:solidFill>
              <a:srgbClr val="52315B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18.1 – DNA Structure and Replication</a:t>
            </a:r>
          </a:p>
        </p:txBody>
      </p:sp>
      <p:pic>
        <p:nvPicPr>
          <p:cNvPr id="22530" name="Picture 2" descr="http://image.slidesharecdn.com/dnareplication-141011235112-conversion-gate01/95/dna-replication-23-638.jpg?cb=141307223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7654" r="781" b="8082"/>
          <a:stretch/>
        </p:blipFill>
        <p:spPr bwMode="auto">
          <a:xfrm>
            <a:off x="4119447" y="1196921"/>
            <a:ext cx="6786514" cy="44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90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219" y="1450448"/>
            <a:ext cx="1391849" cy="39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2400"/>
              <a:t>Please re-read section 18.1</a:t>
            </a:r>
          </a:p>
          <a:p>
            <a:r>
              <a:rPr lang="en-US" sz="2400"/>
              <a:t>Make notes or complete your booklet pages</a:t>
            </a:r>
          </a:p>
          <a:p>
            <a:r>
              <a:rPr lang="en-US" sz="2400"/>
              <a:t>Section 18.1 Review Questions</a:t>
            </a:r>
          </a:p>
          <a:p>
            <a:pPr lvl="1"/>
            <a:r>
              <a:rPr lang="en-US"/>
              <a:t>Questions 1-10</a:t>
            </a:r>
          </a:p>
          <a:p>
            <a:r>
              <a:rPr lang="en-US" sz="2400"/>
              <a:t>Read ahead! </a:t>
            </a:r>
          </a:p>
        </p:txBody>
      </p:sp>
    </p:spTree>
    <p:extLst>
      <p:ext uri="{BB962C8B-B14F-4D97-AF65-F5344CB8AC3E}">
        <p14:creationId xmlns:p14="http://schemas.microsoft.com/office/powerpoint/2010/main" val="2514303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18.2 – Protein Synthesis &amp; Gene Expression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Central Dogma</a:t>
            </a:r>
          </a:p>
          <a:p>
            <a:r>
              <a:rPr lang="en-US" sz="2400">
                <a:solidFill>
                  <a:srgbClr val="000000"/>
                </a:solidFill>
              </a:rPr>
              <a:t>DNA </a:t>
            </a:r>
            <a:r>
              <a:rPr lang="en-US" sz="2400">
                <a:solidFill>
                  <a:srgbClr val="000000"/>
                </a:solidFill>
                <a:sym typeface="Wingdings" panose="05000000000000000000" pitchFamily="2" charset="2"/>
              </a:rPr>
              <a:t> RNA  Protein</a:t>
            </a:r>
          </a:p>
          <a:p>
            <a:r>
              <a:rPr lang="en-US" sz="2400">
                <a:solidFill>
                  <a:srgbClr val="000000"/>
                </a:solidFill>
                <a:sym typeface="Wingdings" panose="05000000000000000000" pitchFamily="2" charset="2"/>
              </a:rPr>
              <a:t>Transcription takes place in the nucleus and involves mRNA</a:t>
            </a:r>
          </a:p>
          <a:p>
            <a:r>
              <a:rPr lang="en-US" sz="2400">
                <a:solidFill>
                  <a:srgbClr val="000000"/>
                </a:solidFill>
                <a:sym typeface="Wingdings" panose="05000000000000000000" pitchFamily="2" charset="2"/>
              </a:rPr>
              <a:t>mRNA moves to the cytoplasm where the mRNA sequence directs the synthesis of a polypeptide along with tRNA (Translation)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95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18.2 – Protein Synthesis &amp; Gene Expression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The genetic code</a:t>
            </a:r>
          </a:p>
          <a:p>
            <a:r>
              <a:rPr lang="en-US" sz="2400">
                <a:solidFill>
                  <a:srgbClr val="000000"/>
                </a:solidFill>
              </a:rPr>
              <a:t>Redundant</a:t>
            </a:r>
          </a:p>
          <a:p>
            <a:r>
              <a:rPr lang="en-US" sz="2400">
                <a:solidFill>
                  <a:srgbClr val="000000"/>
                </a:solidFill>
              </a:rPr>
              <a:t>Continuous</a:t>
            </a:r>
          </a:p>
          <a:p>
            <a:r>
              <a:rPr lang="en-US" sz="2400">
                <a:solidFill>
                  <a:srgbClr val="000000"/>
                </a:solidFill>
              </a:rPr>
              <a:t>Universal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Practice Problems: Page 637 Qu 3-5</a:t>
            </a:r>
          </a:p>
          <a:p>
            <a:r>
              <a:rPr lang="en-US" sz="2400">
                <a:solidFill>
                  <a:srgbClr val="000000"/>
                </a:solidFill>
              </a:rPr>
              <a:t>Practice Problems: Page 638 Qu 6&amp;7</a:t>
            </a:r>
          </a:p>
        </p:txBody>
      </p:sp>
    </p:spTree>
    <p:extLst>
      <p:ext uri="{BB962C8B-B14F-4D97-AF65-F5344CB8AC3E}">
        <p14:creationId xmlns:p14="http://schemas.microsoft.com/office/powerpoint/2010/main" val="1946224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219" y="1450448"/>
            <a:ext cx="1391849" cy="39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2400"/>
              <a:t>Please re-read section 18.2</a:t>
            </a:r>
          </a:p>
          <a:p>
            <a:r>
              <a:rPr lang="en-US" sz="2400"/>
              <a:t>Make notes or complete your booklet pages</a:t>
            </a:r>
          </a:p>
          <a:p>
            <a:r>
              <a:rPr lang="en-US" sz="2400"/>
              <a:t>Species Assignment</a:t>
            </a:r>
          </a:p>
          <a:p>
            <a:r>
              <a:rPr lang="en-US" sz="2400"/>
              <a:t>Section 18.2 Review Questions</a:t>
            </a:r>
          </a:p>
          <a:p>
            <a:pPr lvl="1"/>
            <a:r>
              <a:rPr lang="en-US" dirty="0"/>
              <a:t>Questions 1-10</a:t>
            </a:r>
          </a:p>
          <a:p>
            <a:r>
              <a:rPr lang="en-US" sz="2400"/>
              <a:t>Read ahead! </a:t>
            </a:r>
          </a:p>
        </p:txBody>
      </p:sp>
    </p:spTree>
    <p:extLst>
      <p:ext uri="{BB962C8B-B14F-4D97-AF65-F5344CB8AC3E}">
        <p14:creationId xmlns:p14="http://schemas.microsoft.com/office/powerpoint/2010/main" val="67801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dirty="0"/>
              <a:t>18.3 – Mutation and Recombination</a:t>
            </a:r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3554" name="Picture 2" descr="https://s3.amazonaws.com/lowres.cartoonstock.com/animals-selective_breeding-selective_breeders-genetic_modification-genetic_mutations-gene_mutations-gra100406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173" y="1467852"/>
            <a:ext cx="3267942" cy="391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1900"/>
              <a:t>What is a mutation?</a:t>
            </a:r>
          </a:p>
          <a:p>
            <a:r>
              <a:rPr lang="en-US" sz="1900"/>
              <a:t>What causes mutations?</a:t>
            </a:r>
          </a:p>
          <a:p>
            <a:endParaRPr lang="en-US" sz="1900"/>
          </a:p>
          <a:p>
            <a:pPr marL="0" indent="0">
              <a:buNone/>
            </a:pPr>
            <a:r>
              <a:rPr lang="en-US" sz="1900" b="1"/>
              <a:t>Types of Mutations:</a:t>
            </a:r>
          </a:p>
          <a:p>
            <a:r>
              <a:rPr lang="en-US" sz="1900"/>
              <a:t>Silent mutations</a:t>
            </a:r>
          </a:p>
          <a:p>
            <a:r>
              <a:rPr lang="en-US" sz="1900"/>
              <a:t>Mis-sense mutations</a:t>
            </a:r>
          </a:p>
          <a:p>
            <a:r>
              <a:rPr lang="en-US" sz="1900"/>
              <a:t>Non-sense mutations</a:t>
            </a:r>
          </a:p>
          <a:p>
            <a:r>
              <a:rPr lang="en-US" sz="1900"/>
              <a:t>Frameshift mutations</a:t>
            </a:r>
          </a:p>
          <a:p>
            <a:r>
              <a:rPr lang="en-US" sz="1900"/>
              <a:t>Point mutations</a:t>
            </a:r>
          </a:p>
          <a:p>
            <a:pPr marL="0" indent="0">
              <a:buNone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5438684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chemeClr val="accent1"/>
                </a:solidFill>
              </a:rPr>
              <a:t>18.3 – Mutation and Recombination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Causes of Mutations</a:t>
            </a:r>
          </a:p>
          <a:p>
            <a:r>
              <a:rPr lang="en-US" sz="2400"/>
              <a:t>Spontaneous –incorrect base pairing</a:t>
            </a:r>
          </a:p>
          <a:p>
            <a:r>
              <a:rPr lang="en-US" sz="2400"/>
              <a:t>Induced – triggered or caused by a mutagen</a:t>
            </a:r>
          </a:p>
          <a:p>
            <a:pPr lvl="1"/>
            <a:r>
              <a:rPr lang="en-US" dirty="0"/>
              <a:t>Physical: X Rays, UV Rays (cause physical changes to the DNA structure)</a:t>
            </a:r>
          </a:p>
          <a:p>
            <a:pPr lvl="1"/>
            <a:r>
              <a:rPr lang="en-US" dirty="0"/>
              <a:t>Chemical: Carcinogens, gasoline fumes, nitrates </a:t>
            </a:r>
            <a:r>
              <a:rPr lang="en-US"/>
              <a:t>etc</a:t>
            </a:r>
            <a:r>
              <a:rPr lang="en-US" dirty="0"/>
              <a:t>… (can enter the nucleus and react chemically with the DNA to cause mutations)</a:t>
            </a:r>
          </a:p>
        </p:txBody>
      </p:sp>
    </p:spTree>
    <p:extLst>
      <p:ext uri="{BB962C8B-B14F-4D97-AF65-F5344CB8AC3E}">
        <p14:creationId xmlns:p14="http://schemas.microsoft.com/office/powerpoint/2010/main" val="2613578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18.3 – Mutation and Recombination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What is mtDNA?</a:t>
            </a:r>
          </a:p>
          <a:p>
            <a:r>
              <a:rPr lang="en-US" sz="2000">
                <a:solidFill>
                  <a:schemeClr val="bg1"/>
                </a:solidFill>
              </a:rPr>
              <a:t>Found in the mitochondria</a:t>
            </a:r>
          </a:p>
          <a:p>
            <a:r>
              <a:rPr lang="en-US" sz="2000">
                <a:solidFill>
                  <a:schemeClr val="bg1"/>
                </a:solidFill>
              </a:rPr>
              <a:t>Passed on through females – why?</a:t>
            </a:r>
          </a:p>
          <a:p>
            <a:r>
              <a:rPr lang="en-US" sz="2000">
                <a:solidFill>
                  <a:schemeClr val="bg1"/>
                </a:solidFill>
              </a:rPr>
              <a:t>Can help us trace our ancestory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4578" name="Picture 2" descr="http://evolution.berkeley.edu/evolibrary/images/news/mitochondriald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907130"/>
            <a:ext cx="6250769" cy="488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083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8197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dirty="0"/>
              <a:t>18.3 – Mutation and Recombination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8197" y="1825625"/>
            <a:ext cx="4224271" cy="4351338"/>
          </a:xfrm>
        </p:spPr>
        <p:txBody>
          <a:bodyPr/>
          <a:lstStyle/>
          <a:p>
            <a:r>
              <a:rPr lang="en-US" dirty="0"/>
              <a:t>Recombinant DNA</a:t>
            </a:r>
          </a:p>
          <a:p>
            <a:r>
              <a:rPr lang="en-US" dirty="0"/>
              <a:t>Use restriction endonucleases to cleave sequences (restriction fragments) and splice DNA</a:t>
            </a:r>
          </a:p>
          <a:p>
            <a:r>
              <a:rPr lang="en-US" dirty="0"/>
              <a:t>Giving animals and plants characteristics or qualities that they didn’t originally have</a:t>
            </a: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8" y="365125"/>
            <a:ext cx="2227979" cy="63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1.bp.blogspot.com/-wxg-zOY74f0/Txrylaqe4eI/AAAAAAAAAMo/13GDS_kcCsk/s1600/green+m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44" y="2112135"/>
            <a:ext cx="4995472" cy="367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276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8197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dirty="0"/>
              <a:t>18.3 – Mutation and Recombination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8197" y="1506828"/>
            <a:ext cx="9144000" cy="4670135"/>
          </a:xfrm>
        </p:spPr>
        <p:txBody>
          <a:bodyPr/>
          <a:lstStyle/>
          <a:p>
            <a:r>
              <a:rPr lang="en-US" dirty="0"/>
              <a:t>Gel Electrophoresis: Video Demo</a:t>
            </a: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8" y="365125"/>
            <a:ext cx="2227979" cy="63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://swh.schoolworkhelper.netdna-cdn.com/wp-content/uploads/2013/12/Gel-Electrophoresis-Steps.gif?e6ece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81" y="2135902"/>
            <a:ext cx="58293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7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solidFill>
                  <a:srgbClr val="404040"/>
                </a:solidFill>
              </a:rPr>
              <a:t>16.1 – The Cell Cycle: Karyotype</a:t>
            </a:r>
          </a:p>
        </p:txBody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5540" y="468977"/>
            <a:ext cx="1247520" cy="35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upload.wikimedia.org/wikipedia/commons/8/86/Karyotype_(normal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" b="13414"/>
          <a:stretch/>
        </p:blipFill>
        <p:spPr bwMode="auto">
          <a:xfrm>
            <a:off x="6272182" y="468977"/>
            <a:ext cx="5285760" cy="35390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26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219" y="1450448"/>
            <a:ext cx="1391849" cy="39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2400"/>
              <a:t>Please re-read section 18.3</a:t>
            </a:r>
          </a:p>
          <a:p>
            <a:r>
              <a:rPr lang="en-US" sz="2400"/>
              <a:t>Make notes or complete your booklet pages</a:t>
            </a:r>
          </a:p>
          <a:p>
            <a:r>
              <a:rPr lang="en-US" sz="2400"/>
              <a:t>Section 18.3 Review Questions</a:t>
            </a:r>
          </a:p>
          <a:p>
            <a:pPr lvl="1"/>
            <a:r>
              <a:rPr lang="en-US" dirty="0"/>
              <a:t>Questions 1-7</a:t>
            </a:r>
          </a:p>
          <a:p>
            <a:r>
              <a:rPr lang="en-US" sz="2400"/>
              <a:t>Read ahead! </a:t>
            </a:r>
          </a:p>
        </p:txBody>
      </p:sp>
    </p:spTree>
    <p:extLst>
      <p:ext uri="{BB962C8B-B14F-4D97-AF65-F5344CB8AC3E}">
        <p14:creationId xmlns:p14="http://schemas.microsoft.com/office/powerpoint/2010/main" val="3259831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18.4 – Genetics and Society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CB86764-0884-47E5-92A8-86C56717B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845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4441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18.4 – Genetics and Society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650" name="Picture 2" descr="http://www.spacedaily.com/images/clone-transgenics-pigs-bg.jpg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5" b="-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Biotechnology Products – Thoughts?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Medicinal Bacteria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Synthetic Insulin</a:t>
            </a:r>
          </a:p>
          <a:p>
            <a:r>
              <a:rPr lang="en-US" sz="2000">
                <a:solidFill>
                  <a:srgbClr val="000000"/>
                </a:solidFill>
              </a:rPr>
              <a:t>Transgenic Plants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Plants modified to create resistance to pesticides</a:t>
            </a:r>
          </a:p>
          <a:p>
            <a:r>
              <a:rPr lang="en-US" sz="2000">
                <a:solidFill>
                  <a:srgbClr val="000000"/>
                </a:solidFill>
              </a:rPr>
              <a:t>Cloned and Transgenic Animals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‘Dolly’, identical twins</a:t>
            </a:r>
          </a:p>
        </p:txBody>
      </p:sp>
    </p:spTree>
    <p:extLst>
      <p:ext uri="{BB962C8B-B14F-4D97-AF65-F5344CB8AC3E}">
        <p14:creationId xmlns:p14="http://schemas.microsoft.com/office/powerpoint/2010/main" val="21914131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18.4 – Genetics and Society</a:t>
            </a:r>
            <a:endParaRPr lang="en-US" dirty="0"/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470CF4BF-D9FC-4BAB-811F-E4953E0AE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8759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2715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6" descr="https://upload.wikimedia.org/wikipedia/commons/e/e4/DNA_Overvi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219" y="1450448"/>
            <a:ext cx="1391849" cy="39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2400"/>
              <a:t>Please re-read section 18.4</a:t>
            </a:r>
          </a:p>
          <a:p>
            <a:r>
              <a:rPr lang="en-US" sz="2400"/>
              <a:t>Make notes or complete your booklet pages</a:t>
            </a:r>
          </a:p>
          <a:p>
            <a:r>
              <a:rPr lang="en-US" sz="2400"/>
              <a:t>Section 18.4 Review Questions</a:t>
            </a:r>
          </a:p>
          <a:p>
            <a:pPr lvl="1"/>
            <a:r>
              <a:rPr lang="en-US" dirty="0"/>
              <a:t>Questions 1-7</a:t>
            </a:r>
          </a:p>
          <a:p>
            <a:r>
              <a:rPr lang="en-US" sz="2400"/>
              <a:t>Chapter Test coming soon</a:t>
            </a:r>
          </a:p>
          <a:p>
            <a:r>
              <a:rPr lang="en-US" sz="2400"/>
              <a:t>Unit Review - Start</a:t>
            </a:r>
          </a:p>
          <a:p>
            <a:r>
              <a:rPr lang="en-US" sz="2400"/>
              <a:t>Unit Exam coming soon!</a:t>
            </a:r>
          </a:p>
        </p:txBody>
      </p:sp>
    </p:spTree>
    <p:extLst>
      <p:ext uri="{BB962C8B-B14F-4D97-AF65-F5344CB8AC3E}">
        <p14:creationId xmlns:p14="http://schemas.microsoft.com/office/powerpoint/2010/main" val="384787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Cell Cycle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Stages of the Cell Cycle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</a:rPr>
              <a:t>Interphase</a:t>
            </a:r>
          </a:p>
          <a:p>
            <a:pPr lvl="2"/>
            <a:r>
              <a:rPr lang="en-US" sz="2400">
                <a:solidFill>
                  <a:srgbClr val="000000"/>
                </a:solidFill>
              </a:rPr>
              <a:t>G1, S and G2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</a:rPr>
              <a:t>Prophase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</a:rPr>
              <a:t>Metaphase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</a:rPr>
              <a:t>Anaphase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</a:rPr>
              <a:t>Telophase</a:t>
            </a:r>
          </a:p>
          <a:p>
            <a:pPr marL="457200" lvl="1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>
                <a:solidFill>
                  <a:srgbClr val="000000"/>
                </a:solidFill>
              </a:rPr>
              <a:t>Followed by Cytokinesis (cytoplasm division)</a:t>
            </a:r>
          </a:p>
        </p:txBody>
      </p:sp>
    </p:spTree>
    <p:extLst>
      <p:ext uri="{BB962C8B-B14F-4D97-AF65-F5344CB8AC3E}">
        <p14:creationId xmlns:p14="http://schemas.microsoft.com/office/powerpoint/2010/main" val="349972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16.2 Reproduction In Somatic Cells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8CBCC7B9-2067-4CEC-92B1-ED92457F3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69769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98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16.2 Reproduction In Somatic Cells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843D07AB-67DF-4D81-B5C3-A78D72A7E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23993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04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FEFB8-71C6-4A9E-8EF9-0768355D7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2278</Words>
  <Application>Microsoft Office PowerPoint</Application>
  <PresentationFormat>Widescreen</PresentationFormat>
  <Paragraphs>417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Image</vt:lpstr>
      <vt:lpstr>Unit C  Genetics</vt:lpstr>
      <vt:lpstr>Chapter 16 – Cellular Reproduction</vt:lpstr>
      <vt:lpstr>16.1 – The Cell Cycle</vt:lpstr>
      <vt:lpstr>Fun Fact!</vt:lpstr>
      <vt:lpstr>16.1 – The Cell Cycle</vt:lpstr>
      <vt:lpstr>16.1 – The Cell Cycle: Karyotype</vt:lpstr>
      <vt:lpstr>The Cell Cycle</vt:lpstr>
      <vt:lpstr>16.2 Reproduction In Somatic Cells</vt:lpstr>
      <vt:lpstr>16.2 Reproduction In Somatic Cells</vt:lpstr>
      <vt:lpstr>16.2 Reproduction In Somatic Cells</vt:lpstr>
      <vt:lpstr>16.2 Reproduction In Somatic Cells</vt:lpstr>
      <vt:lpstr>Homework</vt:lpstr>
      <vt:lpstr>16.3 – The Formation of Gametes</vt:lpstr>
      <vt:lpstr>16.3 – The Formation of Gametes</vt:lpstr>
      <vt:lpstr>16.3 – The Formation of Gametes</vt:lpstr>
      <vt:lpstr>16.3 – The Formation of Gametes</vt:lpstr>
      <vt:lpstr>16.3 – The Formation of Gametes</vt:lpstr>
      <vt:lpstr>16.3 – The Formation of Gametes</vt:lpstr>
      <vt:lpstr>16.3 – The Formation of Gametes</vt:lpstr>
      <vt:lpstr>16.3 – The Formation of Gametes</vt:lpstr>
      <vt:lpstr>PowerPoint Presentation</vt:lpstr>
      <vt:lpstr>Homework</vt:lpstr>
      <vt:lpstr>16.4 – Reproductive Strategies</vt:lpstr>
      <vt:lpstr>16.4 – Reproductive Strategies</vt:lpstr>
      <vt:lpstr>16.4 – Reproductive Strategies</vt:lpstr>
      <vt:lpstr>16.4 – Reproductive Strategies</vt:lpstr>
      <vt:lpstr>Homework</vt:lpstr>
      <vt:lpstr>Chapter 17: Patterns and Processes of Inheritance</vt:lpstr>
      <vt:lpstr>17.1 – Laying the Foundations</vt:lpstr>
      <vt:lpstr>17.1 – Laying the Foundations</vt:lpstr>
      <vt:lpstr>17.1 – Laying the Foundations</vt:lpstr>
      <vt:lpstr>17.1 – Laying the Foundations</vt:lpstr>
      <vt:lpstr>17.1 – Laying the Foundations</vt:lpstr>
      <vt:lpstr>Homework</vt:lpstr>
      <vt:lpstr>17.2 – Extending Mendel’s Laws</vt:lpstr>
      <vt:lpstr>17.2 – Extending Mendel’s Laws</vt:lpstr>
      <vt:lpstr>17.2 – Extending Mendel’s Laws</vt:lpstr>
      <vt:lpstr>17.2 – Extending Mendel’s Laws</vt:lpstr>
      <vt:lpstr>17.2 – Extending Mendel’s Laws</vt:lpstr>
      <vt:lpstr>Homework</vt:lpstr>
      <vt:lpstr>17.3 – Genetics and Society</vt:lpstr>
      <vt:lpstr>17.3 – Genetics and Society</vt:lpstr>
      <vt:lpstr>Homework</vt:lpstr>
      <vt:lpstr>Chapter 18 – Molecular Genetics</vt:lpstr>
      <vt:lpstr>18.1 – DNA Structure and Replication</vt:lpstr>
      <vt:lpstr>18.1 – DNA Structure and Replication</vt:lpstr>
      <vt:lpstr>18.1 – DNA Structure and Replication</vt:lpstr>
      <vt:lpstr>18.1 – DNA Structure and Replication</vt:lpstr>
      <vt:lpstr>18.1 – DNA Structure and Replication</vt:lpstr>
      <vt:lpstr>18.1 – DNA Structure and Replication</vt:lpstr>
      <vt:lpstr>Homework</vt:lpstr>
      <vt:lpstr>18.2 – Protein Synthesis &amp; Gene Expression</vt:lpstr>
      <vt:lpstr>18.2 – Protein Synthesis &amp; Gene Expression</vt:lpstr>
      <vt:lpstr>Homework</vt:lpstr>
      <vt:lpstr>18.3 – Mutation and Recombination</vt:lpstr>
      <vt:lpstr>18.3 – Mutation and Recombination</vt:lpstr>
      <vt:lpstr>18.3 – Mutation and Recombination</vt:lpstr>
      <vt:lpstr>18.3 – Mutation and Recombination</vt:lpstr>
      <vt:lpstr>18.3 – Mutation and Recombination</vt:lpstr>
      <vt:lpstr>Homework</vt:lpstr>
      <vt:lpstr>18.4 – Genetics and Society</vt:lpstr>
      <vt:lpstr>18.4 – Genetics and Society</vt:lpstr>
      <vt:lpstr>18.4 – Genetics and Society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  Genetics</dc:title>
  <dc:creator>Rebecca and Jonathan Pullishy</dc:creator>
  <cp:lastModifiedBy>Rebecca and Jonathan Pullishy</cp:lastModifiedBy>
  <cp:revision>1</cp:revision>
  <dcterms:created xsi:type="dcterms:W3CDTF">2019-05-24T18:45:59Z</dcterms:created>
  <dcterms:modified xsi:type="dcterms:W3CDTF">2019-05-24T18:46:01Z</dcterms:modified>
</cp:coreProperties>
</file>