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5" r:id="rId2"/>
  </p:sldMasterIdLst>
  <p:notesMasterIdLst>
    <p:notesMasterId r:id="rId98"/>
  </p:notesMasterIdLst>
  <p:handoutMasterIdLst>
    <p:handoutMasterId r:id="rId99"/>
  </p:handoutMasterIdLst>
  <p:sldIdLst>
    <p:sldId id="257" r:id="rId3"/>
    <p:sldId id="258" r:id="rId4"/>
    <p:sldId id="261" r:id="rId5"/>
    <p:sldId id="370" r:id="rId6"/>
    <p:sldId id="262" r:id="rId7"/>
    <p:sldId id="364" r:id="rId8"/>
    <p:sldId id="263" r:id="rId9"/>
    <p:sldId id="264" r:id="rId10"/>
    <p:sldId id="359" r:id="rId11"/>
    <p:sldId id="265" r:id="rId12"/>
    <p:sldId id="267" r:id="rId13"/>
    <p:sldId id="269" r:id="rId14"/>
    <p:sldId id="270" r:id="rId15"/>
    <p:sldId id="272" r:id="rId16"/>
    <p:sldId id="373" r:id="rId17"/>
    <p:sldId id="275" r:id="rId18"/>
    <p:sldId id="276" r:id="rId19"/>
    <p:sldId id="363" r:id="rId20"/>
    <p:sldId id="278" r:id="rId21"/>
    <p:sldId id="279" r:id="rId22"/>
    <p:sldId id="372" r:id="rId23"/>
    <p:sldId id="280" r:id="rId24"/>
    <p:sldId id="371" r:id="rId25"/>
    <p:sldId id="281" r:id="rId26"/>
    <p:sldId id="282" r:id="rId27"/>
    <p:sldId id="283" r:id="rId28"/>
    <p:sldId id="259" r:id="rId29"/>
    <p:sldId id="284" r:id="rId30"/>
    <p:sldId id="368" r:id="rId31"/>
    <p:sldId id="285" r:id="rId32"/>
    <p:sldId id="360" r:id="rId33"/>
    <p:sldId id="273" r:id="rId34"/>
    <p:sldId id="287" r:id="rId35"/>
    <p:sldId id="286" r:id="rId36"/>
    <p:sldId id="365" r:id="rId37"/>
    <p:sldId id="288" r:id="rId38"/>
    <p:sldId id="289" r:id="rId39"/>
    <p:sldId id="367" r:id="rId40"/>
    <p:sldId id="290" r:id="rId41"/>
    <p:sldId id="291" r:id="rId42"/>
    <p:sldId id="292" r:id="rId43"/>
    <p:sldId id="374" r:id="rId44"/>
    <p:sldId id="293" r:id="rId45"/>
    <p:sldId id="366" r:id="rId46"/>
    <p:sldId id="294" r:id="rId47"/>
    <p:sldId id="295" r:id="rId48"/>
    <p:sldId id="296" r:id="rId49"/>
    <p:sldId id="300" r:id="rId50"/>
    <p:sldId id="301" r:id="rId51"/>
    <p:sldId id="302" r:id="rId52"/>
    <p:sldId id="304" r:id="rId53"/>
    <p:sldId id="305" r:id="rId54"/>
    <p:sldId id="306" r:id="rId55"/>
    <p:sldId id="308" r:id="rId56"/>
    <p:sldId id="311" r:id="rId57"/>
    <p:sldId id="312" r:id="rId58"/>
    <p:sldId id="376" r:id="rId59"/>
    <p:sldId id="313" r:id="rId60"/>
    <p:sldId id="316" r:id="rId61"/>
    <p:sldId id="317" r:id="rId62"/>
    <p:sldId id="321" r:id="rId63"/>
    <p:sldId id="322" r:id="rId64"/>
    <p:sldId id="323" r:id="rId65"/>
    <p:sldId id="324" r:id="rId66"/>
    <p:sldId id="325" r:id="rId67"/>
    <p:sldId id="326" r:id="rId68"/>
    <p:sldId id="327" r:id="rId69"/>
    <p:sldId id="328" r:id="rId70"/>
    <p:sldId id="329" r:id="rId71"/>
    <p:sldId id="377" r:id="rId72"/>
    <p:sldId id="369" r:id="rId73"/>
    <p:sldId id="330" r:id="rId74"/>
    <p:sldId id="331" r:id="rId75"/>
    <p:sldId id="335" r:id="rId76"/>
    <p:sldId id="337" r:id="rId77"/>
    <p:sldId id="338" r:id="rId78"/>
    <p:sldId id="339" r:id="rId79"/>
    <p:sldId id="341" r:id="rId80"/>
    <p:sldId id="343" r:id="rId81"/>
    <p:sldId id="344" r:id="rId82"/>
    <p:sldId id="345" r:id="rId83"/>
    <p:sldId id="346" r:id="rId84"/>
    <p:sldId id="347" r:id="rId85"/>
    <p:sldId id="361" r:id="rId86"/>
    <p:sldId id="348" r:id="rId87"/>
    <p:sldId id="362" r:id="rId88"/>
    <p:sldId id="349" r:id="rId89"/>
    <p:sldId id="350" r:id="rId90"/>
    <p:sldId id="353" r:id="rId91"/>
    <p:sldId id="354" r:id="rId92"/>
    <p:sldId id="375" r:id="rId93"/>
    <p:sldId id="355" r:id="rId94"/>
    <p:sldId id="356" r:id="rId95"/>
    <p:sldId id="357" r:id="rId96"/>
    <p:sldId id="358"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60"/>
  </p:normalViewPr>
  <p:slideViewPr>
    <p:cSldViewPr showGuides="1">
      <p:cViewPr varScale="1">
        <p:scale>
          <a:sx n="73" d="100"/>
          <a:sy n="73" d="100"/>
        </p:scale>
        <p:origin x="390" y="72"/>
      </p:cViewPr>
      <p:guideLst>
        <p:guide orient="horz" pos="2160"/>
        <p:guide pos="3840"/>
      </p:guideLst>
    </p:cSldViewPr>
  </p:slideViewPr>
  <p:notesTextViewPr>
    <p:cViewPr>
      <p:scale>
        <a:sx n="1" d="1"/>
        <a:sy n="1" d="1"/>
      </p:scale>
      <p:origin x="0" y="0"/>
    </p:cViewPr>
  </p:notesTextViewPr>
  <p:notesViewPr>
    <p:cSldViewPr>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ata1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86.svg"/><Relationship Id="rId2" Type="http://schemas.openxmlformats.org/officeDocument/2006/relationships/image" Target="../media/image80.svg"/><Relationship Id="rId1" Type="http://schemas.openxmlformats.org/officeDocument/2006/relationships/image" Target="../media/image48.png"/><Relationship Id="rId6" Type="http://schemas.openxmlformats.org/officeDocument/2006/relationships/image" Target="../media/image27.svg"/><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63.svg"/><Relationship Id="rId4" Type="http://schemas.openxmlformats.org/officeDocument/2006/relationships/image" Target="../media/image82.svg"/><Relationship Id="rId9" Type="http://schemas.openxmlformats.org/officeDocument/2006/relationships/image" Target="../media/image52.png"/></Relationships>
</file>

<file path=ppt/diagrams/_rels/data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7.svg"/><Relationship Id="rId1" Type="http://schemas.openxmlformats.org/officeDocument/2006/relationships/image" Target="../media/image63.png"/><Relationship Id="rId6" Type="http://schemas.openxmlformats.org/officeDocument/2006/relationships/image" Target="../media/image101.svg"/><Relationship Id="rId5" Type="http://schemas.openxmlformats.org/officeDocument/2006/relationships/image" Target="../media/image65.png"/><Relationship Id="rId4" Type="http://schemas.openxmlformats.org/officeDocument/2006/relationships/image" Target="../media/image99.svg"/></Relationships>
</file>

<file path=ppt/diagrams/_rels/data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84.svg"/><Relationship Id="rId1" Type="http://schemas.openxmlformats.org/officeDocument/2006/relationships/image" Target="../media/image72.png"/><Relationship Id="rId6" Type="http://schemas.openxmlformats.org/officeDocument/2006/relationships/image" Target="../media/image35.svg"/><Relationship Id="rId5" Type="http://schemas.openxmlformats.org/officeDocument/2006/relationships/image" Target="../media/image74.png"/><Relationship Id="rId4" Type="http://schemas.openxmlformats.org/officeDocument/2006/relationships/image" Target="../media/image27.svg"/></Relationships>
</file>

<file path=ppt/diagrams/_rels/data14.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86.svg"/><Relationship Id="rId1" Type="http://schemas.openxmlformats.org/officeDocument/2006/relationships/image" Target="../media/image77.png"/><Relationship Id="rId6" Type="http://schemas.openxmlformats.org/officeDocument/2006/relationships/image" Target="../media/image27.svg"/><Relationship Id="rId5" Type="http://schemas.openxmlformats.org/officeDocument/2006/relationships/image" Target="../media/image79.png"/><Relationship Id="rId4" Type="http://schemas.openxmlformats.org/officeDocument/2006/relationships/image" Target="../media/image111.svg"/></Relationships>
</file>

<file path=ppt/diagrams/_rels/data18.xml.rels><?xml version="1.0" encoding="UTF-8" standalone="yes"?>
<Relationships xmlns="http://schemas.openxmlformats.org/package/2006/relationships"><Relationship Id="rId8" Type="http://schemas.openxmlformats.org/officeDocument/2006/relationships/image" Target="../media/image126.sv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image" Target="../media/image122.svg"/><Relationship Id="rId1" Type="http://schemas.openxmlformats.org/officeDocument/2006/relationships/image" Target="../media/image88.png"/><Relationship Id="rId6" Type="http://schemas.openxmlformats.org/officeDocument/2006/relationships/image" Target="../media/image35.svg"/><Relationship Id="rId5" Type="http://schemas.openxmlformats.org/officeDocument/2006/relationships/image" Target="../media/image90.png"/><Relationship Id="rId10" Type="http://schemas.openxmlformats.org/officeDocument/2006/relationships/image" Target="../media/image128.svg"/><Relationship Id="rId4" Type="http://schemas.openxmlformats.org/officeDocument/2006/relationships/image" Target="../media/image124.svg"/><Relationship Id="rId9" Type="http://schemas.openxmlformats.org/officeDocument/2006/relationships/image" Target="../media/image92.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svg"/><Relationship Id="rId1" Type="http://schemas.openxmlformats.org/officeDocument/2006/relationships/image" Target="../media/image12.png"/><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8.svg"/></Relationships>
</file>

<file path=ppt/diagrams/_rels/data2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47.svg"/><Relationship Id="rId1" Type="http://schemas.openxmlformats.org/officeDocument/2006/relationships/image" Target="../media/image110.png"/><Relationship Id="rId6" Type="http://schemas.openxmlformats.org/officeDocument/2006/relationships/image" Target="../media/image151.svg"/><Relationship Id="rId5" Type="http://schemas.openxmlformats.org/officeDocument/2006/relationships/image" Target="../media/image112.png"/><Relationship Id="rId4" Type="http://schemas.openxmlformats.org/officeDocument/2006/relationships/image" Target="../media/image149.svg"/></Relationships>
</file>

<file path=ppt/diagrams/_rels/data25.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114.png"/><Relationship Id="rId7" Type="http://schemas.openxmlformats.org/officeDocument/2006/relationships/image" Target="../media/image116.png"/><Relationship Id="rId2" Type="http://schemas.openxmlformats.org/officeDocument/2006/relationships/image" Target="../media/image153.svg"/><Relationship Id="rId1" Type="http://schemas.openxmlformats.org/officeDocument/2006/relationships/image" Target="../media/image113.png"/><Relationship Id="rId6" Type="http://schemas.openxmlformats.org/officeDocument/2006/relationships/image" Target="../media/image157.svg"/><Relationship Id="rId5" Type="http://schemas.openxmlformats.org/officeDocument/2006/relationships/image" Target="../media/image115.png"/><Relationship Id="rId4" Type="http://schemas.openxmlformats.org/officeDocument/2006/relationships/image" Target="../media/image155.svg"/></Relationships>
</file>

<file path=ppt/diagrams/_rels/data26.xml.rels><?xml version="1.0" encoding="UTF-8" standalone="yes"?>
<Relationships xmlns="http://schemas.openxmlformats.org/package/2006/relationships"><Relationship Id="rId8" Type="http://schemas.openxmlformats.org/officeDocument/2006/relationships/image" Target="../media/image171.svg"/><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image" Target="../media/image165.svg"/><Relationship Id="rId1" Type="http://schemas.openxmlformats.org/officeDocument/2006/relationships/image" Target="../media/image119.png"/><Relationship Id="rId6" Type="http://schemas.openxmlformats.org/officeDocument/2006/relationships/image" Target="../media/image169.svg"/><Relationship Id="rId5" Type="http://schemas.openxmlformats.org/officeDocument/2006/relationships/image" Target="../media/image121.png"/><Relationship Id="rId4" Type="http://schemas.openxmlformats.org/officeDocument/2006/relationships/image" Target="../media/image167.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7.svg"/><Relationship Id="rId1" Type="http://schemas.openxmlformats.org/officeDocument/2006/relationships/image" Target="../media/image17.png"/><Relationship Id="rId6" Type="http://schemas.openxmlformats.org/officeDocument/2006/relationships/image" Target="../media/image31.svg"/><Relationship Id="rId5" Type="http://schemas.openxmlformats.org/officeDocument/2006/relationships/image" Target="../media/image19.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1.png"/></Relationships>
</file>

<file path=ppt/diagrams/_rels/data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41.svg"/><Relationship Id="rId5" Type="http://schemas.openxmlformats.org/officeDocument/2006/relationships/image" Target="../media/image24.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svg"/><Relationship Id="rId1" Type="http://schemas.openxmlformats.org/officeDocument/2006/relationships/image" Target="../media/image26.png"/><Relationship Id="rId4" Type="http://schemas.openxmlformats.org/officeDocument/2006/relationships/image" Target="../media/image51.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svg"/><Relationship Id="rId1" Type="http://schemas.openxmlformats.org/officeDocument/2006/relationships/image" Target="../media/image28.png"/><Relationship Id="rId6" Type="http://schemas.openxmlformats.org/officeDocument/2006/relationships/image" Target="../media/image55.svg"/><Relationship Id="rId5" Type="http://schemas.openxmlformats.org/officeDocument/2006/relationships/image" Target="../media/image30.png"/><Relationship Id="rId4" Type="http://schemas.openxmlformats.org/officeDocument/2006/relationships/image" Target="../media/image53.svg"/></Relationships>
</file>

<file path=ppt/diagrams/_rels/data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61.svg"/><Relationship Id="rId1" Type="http://schemas.openxmlformats.org/officeDocument/2006/relationships/image" Target="../media/image35.png"/><Relationship Id="rId6" Type="http://schemas.openxmlformats.org/officeDocument/2006/relationships/image" Target="../media/image65.svg"/><Relationship Id="rId5" Type="http://schemas.openxmlformats.org/officeDocument/2006/relationships/image" Target="../media/image37.png"/><Relationship Id="rId10" Type="http://schemas.openxmlformats.org/officeDocument/2006/relationships/image" Target="../media/image35.svg"/><Relationship Id="rId4" Type="http://schemas.openxmlformats.org/officeDocument/2006/relationships/image" Target="../media/image63.svg"/><Relationship Id="rId9"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3.svg"/><Relationship Id="rId1" Type="http://schemas.openxmlformats.org/officeDocument/2006/relationships/image" Target="../media/image43.png"/><Relationship Id="rId4" Type="http://schemas.openxmlformats.org/officeDocument/2006/relationships/image" Target="../media/image7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86.svg"/><Relationship Id="rId2" Type="http://schemas.openxmlformats.org/officeDocument/2006/relationships/image" Target="../media/image80.svg"/><Relationship Id="rId1" Type="http://schemas.openxmlformats.org/officeDocument/2006/relationships/image" Target="../media/image48.png"/><Relationship Id="rId6" Type="http://schemas.openxmlformats.org/officeDocument/2006/relationships/image" Target="../media/image27.svg"/><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63.svg"/><Relationship Id="rId4" Type="http://schemas.openxmlformats.org/officeDocument/2006/relationships/image" Target="../media/image82.svg"/><Relationship Id="rId9" Type="http://schemas.openxmlformats.org/officeDocument/2006/relationships/image" Target="../media/image5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7.svg"/><Relationship Id="rId1" Type="http://schemas.openxmlformats.org/officeDocument/2006/relationships/image" Target="../media/image63.png"/><Relationship Id="rId6" Type="http://schemas.openxmlformats.org/officeDocument/2006/relationships/image" Target="../media/image101.svg"/><Relationship Id="rId5" Type="http://schemas.openxmlformats.org/officeDocument/2006/relationships/image" Target="../media/image65.png"/><Relationship Id="rId4" Type="http://schemas.openxmlformats.org/officeDocument/2006/relationships/image" Target="../media/image99.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84.svg"/><Relationship Id="rId1" Type="http://schemas.openxmlformats.org/officeDocument/2006/relationships/image" Target="../media/image72.png"/><Relationship Id="rId6" Type="http://schemas.openxmlformats.org/officeDocument/2006/relationships/image" Target="../media/image35.svg"/><Relationship Id="rId5" Type="http://schemas.openxmlformats.org/officeDocument/2006/relationships/image" Target="../media/image74.png"/><Relationship Id="rId4" Type="http://schemas.openxmlformats.org/officeDocument/2006/relationships/image" Target="../media/image27.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86.svg"/><Relationship Id="rId1" Type="http://schemas.openxmlformats.org/officeDocument/2006/relationships/image" Target="../media/image77.png"/><Relationship Id="rId6" Type="http://schemas.openxmlformats.org/officeDocument/2006/relationships/image" Target="../media/image27.svg"/><Relationship Id="rId5" Type="http://schemas.openxmlformats.org/officeDocument/2006/relationships/image" Target="../media/image79.png"/><Relationship Id="rId4" Type="http://schemas.openxmlformats.org/officeDocument/2006/relationships/image" Target="../media/image111.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126.sv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image" Target="../media/image122.svg"/><Relationship Id="rId1" Type="http://schemas.openxmlformats.org/officeDocument/2006/relationships/image" Target="../media/image88.png"/><Relationship Id="rId6" Type="http://schemas.openxmlformats.org/officeDocument/2006/relationships/image" Target="../media/image35.svg"/><Relationship Id="rId5" Type="http://schemas.openxmlformats.org/officeDocument/2006/relationships/image" Target="../media/image90.png"/><Relationship Id="rId10" Type="http://schemas.openxmlformats.org/officeDocument/2006/relationships/image" Target="../media/image128.svg"/><Relationship Id="rId4" Type="http://schemas.openxmlformats.org/officeDocument/2006/relationships/image" Target="../media/image124.svg"/><Relationship Id="rId9" Type="http://schemas.openxmlformats.org/officeDocument/2006/relationships/image" Target="../media/image9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svg"/><Relationship Id="rId1" Type="http://schemas.openxmlformats.org/officeDocument/2006/relationships/image" Target="../media/image12.png"/><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8.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47.svg"/><Relationship Id="rId1" Type="http://schemas.openxmlformats.org/officeDocument/2006/relationships/image" Target="../media/image110.png"/><Relationship Id="rId6" Type="http://schemas.openxmlformats.org/officeDocument/2006/relationships/image" Target="../media/image151.svg"/><Relationship Id="rId5" Type="http://schemas.openxmlformats.org/officeDocument/2006/relationships/image" Target="../media/image112.png"/><Relationship Id="rId4" Type="http://schemas.openxmlformats.org/officeDocument/2006/relationships/image" Target="../media/image149.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114.png"/><Relationship Id="rId7" Type="http://schemas.openxmlformats.org/officeDocument/2006/relationships/image" Target="../media/image116.png"/><Relationship Id="rId2" Type="http://schemas.openxmlformats.org/officeDocument/2006/relationships/image" Target="../media/image153.svg"/><Relationship Id="rId1" Type="http://schemas.openxmlformats.org/officeDocument/2006/relationships/image" Target="../media/image113.png"/><Relationship Id="rId6" Type="http://schemas.openxmlformats.org/officeDocument/2006/relationships/image" Target="../media/image157.svg"/><Relationship Id="rId5" Type="http://schemas.openxmlformats.org/officeDocument/2006/relationships/image" Target="../media/image115.png"/><Relationship Id="rId4" Type="http://schemas.openxmlformats.org/officeDocument/2006/relationships/image" Target="../media/image155.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171.svg"/><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image" Target="../media/image165.svg"/><Relationship Id="rId1" Type="http://schemas.openxmlformats.org/officeDocument/2006/relationships/image" Target="../media/image119.png"/><Relationship Id="rId6" Type="http://schemas.openxmlformats.org/officeDocument/2006/relationships/image" Target="../media/image169.svg"/><Relationship Id="rId5" Type="http://schemas.openxmlformats.org/officeDocument/2006/relationships/image" Target="../media/image121.png"/><Relationship Id="rId4" Type="http://schemas.openxmlformats.org/officeDocument/2006/relationships/image" Target="../media/image16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7.svg"/><Relationship Id="rId1" Type="http://schemas.openxmlformats.org/officeDocument/2006/relationships/image" Target="../media/image17.png"/><Relationship Id="rId6" Type="http://schemas.openxmlformats.org/officeDocument/2006/relationships/image" Target="../media/image31.svg"/><Relationship Id="rId5" Type="http://schemas.openxmlformats.org/officeDocument/2006/relationships/image" Target="../media/image19.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41.svg"/><Relationship Id="rId5" Type="http://schemas.openxmlformats.org/officeDocument/2006/relationships/image" Target="../media/image24.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svg"/><Relationship Id="rId1" Type="http://schemas.openxmlformats.org/officeDocument/2006/relationships/image" Target="../media/image26.png"/><Relationship Id="rId4" Type="http://schemas.openxmlformats.org/officeDocument/2006/relationships/image" Target="../media/image5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svg"/><Relationship Id="rId1" Type="http://schemas.openxmlformats.org/officeDocument/2006/relationships/image" Target="../media/image28.png"/><Relationship Id="rId6" Type="http://schemas.openxmlformats.org/officeDocument/2006/relationships/image" Target="../media/image55.svg"/><Relationship Id="rId5" Type="http://schemas.openxmlformats.org/officeDocument/2006/relationships/image" Target="../media/image30.png"/><Relationship Id="rId4" Type="http://schemas.openxmlformats.org/officeDocument/2006/relationships/image" Target="../media/image5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61.svg"/><Relationship Id="rId1" Type="http://schemas.openxmlformats.org/officeDocument/2006/relationships/image" Target="../media/image35.png"/><Relationship Id="rId6" Type="http://schemas.openxmlformats.org/officeDocument/2006/relationships/image" Target="../media/image65.svg"/><Relationship Id="rId5" Type="http://schemas.openxmlformats.org/officeDocument/2006/relationships/image" Target="../media/image37.png"/><Relationship Id="rId10" Type="http://schemas.openxmlformats.org/officeDocument/2006/relationships/image" Target="../media/image35.svg"/><Relationship Id="rId4" Type="http://schemas.openxmlformats.org/officeDocument/2006/relationships/image" Target="../media/image63.svg"/><Relationship Id="rId9"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3.svg"/><Relationship Id="rId1" Type="http://schemas.openxmlformats.org/officeDocument/2006/relationships/image" Target="../media/image43.png"/><Relationship Id="rId4" Type="http://schemas.openxmlformats.org/officeDocument/2006/relationships/image" Target="../media/image7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A004E-6F19-4C4D-B090-6ABE5B63014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78519CD-70A1-4B1C-ACE5-099CC4A30045}">
      <dgm:prSet/>
      <dgm:spPr/>
      <dgm:t>
        <a:bodyPr/>
        <a:lstStyle/>
        <a:p>
          <a:r>
            <a:rPr lang="en-US"/>
            <a:t>Aristotle - “The Father of Biology.” He was one of the first Greek philosophers who used the Scientific Method of observing, recording, reasoning, and interpreting in attempt to explain the world around him.</a:t>
          </a:r>
        </a:p>
      </dgm:t>
    </dgm:pt>
    <dgm:pt modelId="{D908BC41-0205-4674-B59A-D4F20DAF3816}" type="parTrans" cxnId="{EC90A52D-77B1-43AC-BCDA-0FC7A31AD2C7}">
      <dgm:prSet/>
      <dgm:spPr/>
      <dgm:t>
        <a:bodyPr/>
        <a:lstStyle/>
        <a:p>
          <a:endParaRPr lang="en-US"/>
        </a:p>
      </dgm:t>
    </dgm:pt>
    <dgm:pt modelId="{4F146F9C-6945-4274-9FDD-8D8A822D9FA0}" type="sibTrans" cxnId="{EC90A52D-77B1-43AC-BCDA-0FC7A31AD2C7}">
      <dgm:prSet/>
      <dgm:spPr/>
      <dgm:t>
        <a:bodyPr/>
        <a:lstStyle/>
        <a:p>
          <a:endParaRPr lang="en-US"/>
        </a:p>
      </dgm:t>
    </dgm:pt>
    <dgm:pt modelId="{BABD836C-955E-45C9-9B0C-C88697688DF5}">
      <dgm:prSet/>
      <dgm:spPr/>
      <dgm:t>
        <a:bodyPr/>
        <a:lstStyle/>
        <a:p>
          <a:r>
            <a:rPr lang="en-US"/>
            <a:t>Salvino degli Amati (Late 1200s: Italy). Made the first pair of spectacles with the lenses fashioned by craftsmen</a:t>
          </a:r>
        </a:p>
      </dgm:t>
    </dgm:pt>
    <dgm:pt modelId="{4E643934-EA04-4993-B5E9-96C50FB1B300}" type="parTrans" cxnId="{4F970207-DAB0-440A-BFAA-DECEB8500C29}">
      <dgm:prSet/>
      <dgm:spPr/>
      <dgm:t>
        <a:bodyPr/>
        <a:lstStyle/>
        <a:p>
          <a:endParaRPr lang="en-US"/>
        </a:p>
      </dgm:t>
    </dgm:pt>
    <dgm:pt modelId="{9412829C-99EB-4CCE-8126-BD3316843697}" type="sibTrans" cxnId="{4F970207-DAB0-440A-BFAA-DECEB8500C29}">
      <dgm:prSet/>
      <dgm:spPr/>
      <dgm:t>
        <a:bodyPr/>
        <a:lstStyle/>
        <a:p>
          <a:endParaRPr lang="en-US"/>
        </a:p>
      </dgm:t>
    </dgm:pt>
    <dgm:pt modelId="{07BBD8AA-B46F-47F8-8708-79CEE7D56C04}">
      <dgm:prSet/>
      <dgm:spPr/>
      <dgm:t>
        <a:bodyPr/>
        <a:lstStyle/>
        <a:p>
          <a:r>
            <a:rPr lang="en-US"/>
            <a:t>A new branch of physics, called optics, was born to explain the movement of light</a:t>
          </a:r>
        </a:p>
      </dgm:t>
    </dgm:pt>
    <dgm:pt modelId="{5AD73213-CC53-4EDD-923A-2C0175321153}" type="parTrans" cxnId="{F6C91665-808D-47AA-BDEF-44C02402D8C9}">
      <dgm:prSet/>
      <dgm:spPr/>
      <dgm:t>
        <a:bodyPr/>
        <a:lstStyle/>
        <a:p>
          <a:endParaRPr lang="en-US"/>
        </a:p>
      </dgm:t>
    </dgm:pt>
    <dgm:pt modelId="{9B96C3D4-C8AC-427E-ABAD-69DE35FDB3AD}" type="sibTrans" cxnId="{F6C91665-808D-47AA-BDEF-44C02402D8C9}">
      <dgm:prSet/>
      <dgm:spPr/>
      <dgm:t>
        <a:bodyPr/>
        <a:lstStyle/>
        <a:p>
          <a:endParaRPr lang="en-US"/>
        </a:p>
      </dgm:t>
    </dgm:pt>
    <dgm:pt modelId="{6F8C9A5D-2958-4799-B340-1BB56D4BA6E3}" type="pres">
      <dgm:prSet presAssocID="{251A004E-6F19-4C4D-B090-6ABE5B63014C}" presName="root" presStyleCnt="0">
        <dgm:presLayoutVars>
          <dgm:dir/>
          <dgm:resizeHandles val="exact"/>
        </dgm:presLayoutVars>
      </dgm:prSet>
      <dgm:spPr/>
      <dgm:t>
        <a:bodyPr/>
        <a:lstStyle/>
        <a:p>
          <a:endParaRPr lang="en-US"/>
        </a:p>
      </dgm:t>
    </dgm:pt>
    <dgm:pt modelId="{9ADAFCC0-EBB7-4539-B529-614AEAE226FE}" type="pres">
      <dgm:prSet presAssocID="{378519CD-70A1-4B1C-ACE5-099CC4A30045}" presName="compNode" presStyleCnt="0"/>
      <dgm:spPr/>
    </dgm:pt>
    <dgm:pt modelId="{FC054215-887A-4AE2-8F0E-306F36586177}" type="pres">
      <dgm:prSet presAssocID="{378519CD-70A1-4B1C-ACE5-099CC4A30045}" presName="bgRect" presStyleLbl="bgShp" presStyleIdx="0" presStyleCnt="3"/>
      <dgm:spPr/>
    </dgm:pt>
    <dgm:pt modelId="{2E2AF0C0-48F0-4491-86EF-A8E152E17B7E}" type="pres">
      <dgm:prSet presAssocID="{378519CD-70A1-4B1C-ACE5-099CC4A30045}"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ooter"/>
        </a:ext>
      </dgm:extLst>
    </dgm:pt>
    <dgm:pt modelId="{ABADF1E8-EC54-48DD-852B-0226153AFA0C}" type="pres">
      <dgm:prSet presAssocID="{378519CD-70A1-4B1C-ACE5-099CC4A30045}" presName="spaceRect" presStyleCnt="0"/>
      <dgm:spPr/>
    </dgm:pt>
    <dgm:pt modelId="{AB432FB9-200A-49C4-AA8C-186B37675440}" type="pres">
      <dgm:prSet presAssocID="{378519CD-70A1-4B1C-ACE5-099CC4A30045}" presName="parTx" presStyleLbl="revTx" presStyleIdx="0" presStyleCnt="3">
        <dgm:presLayoutVars>
          <dgm:chMax val="0"/>
          <dgm:chPref val="0"/>
        </dgm:presLayoutVars>
      </dgm:prSet>
      <dgm:spPr/>
      <dgm:t>
        <a:bodyPr/>
        <a:lstStyle/>
        <a:p>
          <a:endParaRPr lang="en-US"/>
        </a:p>
      </dgm:t>
    </dgm:pt>
    <dgm:pt modelId="{C7D3206C-701D-477E-89A9-C50EB523949E}" type="pres">
      <dgm:prSet presAssocID="{4F146F9C-6945-4274-9FDD-8D8A822D9FA0}" presName="sibTrans" presStyleCnt="0"/>
      <dgm:spPr/>
    </dgm:pt>
    <dgm:pt modelId="{C2F3A287-A124-4A44-A0D0-60235CF3479A}" type="pres">
      <dgm:prSet presAssocID="{BABD836C-955E-45C9-9B0C-C88697688DF5}" presName="compNode" presStyleCnt="0"/>
      <dgm:spPr/>
    </dgm:pt>
    <dgm:pt modelId="{9C7C1760-A37A-4CB9-9B2D-C27DD45418D3}" type="pres">
      <dgm:prSet presAssocID="{BABD836C-955E-45C9-9B0C-C88697688DF5}" presName="bgRect" presStyleLbl="bgShp" presStyleIdx="1" presStyleCnt="3"/>
      <dgm:spPr/>
    </dgm:pt>
    <dgm:pt modelId="{89EC9E1E-B04B-427A-A0C3-6D8F2FE727C0}" type="pres">
      <dgm:prSet presAssocID="{BABD836C-955E-45C9-9B0C-C88697688DF5}"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hirtOutline"/>
        </a:ext>
      </dgm:extLst>
    </dgm:pt>
    <dgm:pt modelId="{E6235CE8-5D9B-422E-8A86-CFB629D903C8}" type="pres">
      <dgm:prSet presAssocID="{BABD836C-955E-45C9-9B0C-C88697688DF5}" presName="spaceRect" presStyleCnt="0"/>
      <dgm:spPr/>
    </dgm:pt>
    <dgm:pt modelId="{D1B1913D-CE33-4536-B035-087B9071128B}" type="pres">
      <dgm:prSet presAssocID="{BABD836C-955E-45C9-9B0C-C88697688DF5}" presName="parTx" presStyleLbl="revTx" presStyleIdx="1" presStyleCnt="3">
        <dgm:presLayoutVars>
          <dgm:chMax val="0"/>
          <dgm:chPref val="0"/>
        </dgm:presLayoutVars>
      </dgm:prSet>
      <dgm:spPr/>
      <dgm:t>
        <a:bodyPr/>
        <a:lstStyle/>
        <a:p>
          <a:endParaRPr lang="en-US"/>
        </a:p>
      </dgm:t>
    </dgm:pt>
    <dgm:pt modelId="{2CE2C653-9454-4D3F-9933-0617A0571ECC}" type="pres">
      <dgm:prSet presAssocID="{9412829C-99EB-4CCE-8126-BD3316843697}" presName="sibTrans" presStyleCnt="0"/>
      <dgm:spPr/>
    </dgm:pt>
    <dgm:pt modelId="{60797099-D53E-4668-909C-9CB56BB27709}" type="pres">
      <dgm:prSet presAssocID="{07BBD8AA-B46F-47F8-8708-79CEE7D56C04}" presName="compNode" presStyleCnt="0"/>
      <dgm:spPr/>
    </dgm:pt>
    <dgm:pt modelId="{5E957B35-D1C8-4424-9835-A996AFE6CBDA}" type="pres">
      <dgm:prSet presAssocID="{07BBD8AA-B46F-47F8-8708-79CEE7D56C04}" presName="bgRect" presStyleLbl="bgShp" presStyleIdx="2" presStyleCnt="3"/>
      <dgm:spPr/>
    </dgm:pt>
    <dgm:pt modelId="{36AF074F-F57E-4A47-AC02-5E46CCD046D0}" type="pres">
      <dgm:prSet presAssocID="{07BBD8AA-B46F-47F8-8708-79CEE7D56C0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ight"/>
        </a:ext>
      </dgm:extLst>
    </dgm:pt>
    <dgm:pt modelId="{31C08B77-257E-429E-8751-673ADF0FC459}" type="pres">
      <dgm:prSet presAssocID="{07BBD8AA-B46F-47F8-8708-79CEE7D56C04}" presName="spaceRect" presStyleCnt="0"/>
      <dgm:spPr/>
    </dgm:pt>
    <dgm:pt modelId="{5E0B2AE6-1BA0-4DA8-89BB-8E6696E945C4}" type="pres">
      <dgm:prSet presAssocID="{07BBD8AA-B46F-47F8-8708-79CEE7D56C04}" presName="parTx" presStyleLbl="revTx" presStyleIdx="2" presStyleCnt="3">
        <dgm:presLayoutVars>
          <dgm:chMax val="0"/>
          <dgm:chPref val="0"/>
        </dgm:presLayoutVars>
      </dgm:prSet>
      <dgm:spPr/>
      <dgm:t>
        <a:bodyPr/>
        <a:lstStyle/>
        <a:p>
          <a:endParaRPr lang="en-US"/>
        </a:p>
      </dgm:t>
    </dgm:pt>
  </dgm:ptLst>
  <dgm:cxnLst>
    <dgm:cxn modelId="{F6C91665-808D-47AA-BDEF-44C02402D8C9}" srcId="{251A004E-6F19-4C4D-B090-6ABE5B63014C}" destId="{07BBD8AA-B46F-47F8-8708-79CEE7D56C04}" srcOrd="2" destOrd="0" parTransId="{5AD73213-CC53-4EDD-923A-2C0175321153}" sibTransId="{9B96C3D4-C8AC-427E-ABAD-69DE35FDB3AD}"/>
    <dgm:cxn modelId="{1C5AC362-1C5E-4FE3-9648-7EA0726E1815}" type="presOf" srcId="{378519CD-70A1-4B1C-ACE5-099CC4A30045}" destId="{AB432FB9-200A-49C4-AA8C-186B37675440}" srcOrd="0" destOrd="0" presId="urn:microsoft.com/office/officeart/2018/2/layout/IconVerticalSolidList"/>
    <dgm:cxn modelId="{CA605A0A-833C-46BC-AAB4-0EF317C02ACD}" type="presOf" srcId="{251A004E-6F19-4C4D-B090-6ABE5B63014C}" destId="{6F8C9A5D-2958-4799-B340-1BB56D4BA6E3}" srcOrd="0" destOrd="0" presId="urn:microsoft.com/office/officeart/2018/2/layout/IconVerticalSolidList"/>
    <dgm:cxn modelId="{540ABDD3-C6D4-48E0-AA38-8CEE4BF67F7D}" type="presOf" srcId="{07BBD8AA-B46F-47F8-8708-79CEE7D56C04}" destId="{5E0B2AE6-1BA0-4DA8-89BB-8E6696E945C4}" srcOrd="0" destOrd="0" presId="urn:microsoft.com/office/officeart/2018/2/layout/IconVerticalSolidList"/>
    <dgm:cxn modelId="{4F970207-DAB0-440A-BFAA-DECEB8500C29}" srcId="{251A004E-6F19-4C4D-B090-6ABE5B63014C}" destId="{BABD836C-955E-45C9-9B0C-C88697688DF5}" srcOrd="1" destOrd="0" parTransId="{4E643934-EA04-4993-B5E9-96C50FB1B300}" sibTransId="{9412829C-99EB-4CCE-8126-BD3316843697}"/>
    <dgm:cxn modelId="{FEF3797F-1003-4A85-9576-E58A0046E008}" type="presOf" srcId="{BABD836C-955E-45C9-9B0C-C88697688DF5}" destId="{D1B1913D-CE33-4536-B035-087B9071128B}" srcOrd="0" destOrd="0" presId="urn:microsoft.com/office/officeart/2018/2/layout/IconVerticalSolidList"/>
    <dgm:cxn modelId="{EC90A52D-77B1-43AC-BCDA-0FC7A31AD2C7}" srcId="{251A004E-6F19-4C4D-B090-6ABE5B63014C}" destId="{378519CD-70A1-4B1C-ACE5-099CC4A30045}" srcOrd="0" destOrd="0" parTransId="{D908BC41-0205-4674-B59A-D4F20DAF3816}" sibTransId="{4F146F9C-6945-4274-9FDD-8D8A822D9FA0}"/>
    <dgm:cxn modelId="{5A54418E-3D88-4F8D-9ACE-E6C7DE46A4E3}" type="presParOf" srcId="{6F8C9A5D-2958-4799-B340-1BB56D4BA6E3}" destId="{9ADAFCC0-EBB7-4539-B529-614AEAE226FE}" srcOrd="0" destOrd="0" presId="urn:microsoft.com/office/officeart/2018/2/layout/IconVerticalSolidList"/>
    <dgm:cxn modelId="{8D988690-F5F7-4D21-8E0A-31EB2044C196}" type="presParOf" srcId="{9ADAFCC0-EBB7-4539-B529-614AEAE226FE}" destId="{FC054215-887A-4AE2-8F0E-306F36586177}" srcOrd="0" destOrd="0" presId="urn:microsoft.com/office/officeart/2018/2/layout/IconVerticalSolidList"/>
    <dgm:cxn modelId="{EDC6E9E1-4261-4842-8F47-46F7F23EF0D2}" type="presParOf" srcId="{9ADAFCC0-EBB7-4539-B529-614AEAE226FE}" destId="{2E2AF0C0-48F0-4491-86EF-A8E152E17B7E}" srcOrd="1" destOrd="0" presId="urn:microsoft.com/office/officeart/2018/2/layout/IconVerticalSolidList"/>
    <dgm:cxn modelId="{02C40006-4E4A-4056-A173-D3A7D84648F8}" type="presParOf" srcId="{9ADAFCC0-EBB7-4539-B529-614AEAE226FE}" destId="{ABADF1E8-EC54-48DD-852B-0226153AFA0C}" srcOrd="2" destOrd="0" presId="urn:microsoft.com/office/officeart/2018/2/layout/IconVerticalSolidList"/>
    <dgm:cxn modelId="{717A9523-F481-4D05-8856-57BF957BE08F}" type="presParOf" srcId="{9ADAFCC0-EBB7-4539-B529-614AEAE226FE}" destId="{AB432FB9-200A-49C4-AA8C-186B37675440}" srcOrd="3" destOrd="0" presId="urn:microsoft.com/office/officeart/2018/2/layout/IconVerticalSolidList"/>
    <dgm:cxn modelId="{D8E7DC0C-BD0F-46C2-91B3-3882BD3B2873}" type="presParOf" srcId="{6F8C9A5D-2958-4799-B340-1BB56D4BA6E3}" destId="{C7D3206C-701D-477E-89A9-C50EB523949E}" srcOrd="1" destOrd="0" presId="urn:microsoft.com/office/officeart/2018/2/layout/IconVerticalSolidList"/>
    <dgm:cxn modelId="{97170D65-702B-4BD2-B7F6-863AA131391A}" type="presParOf" srcId="{6F8C9A5D-2958-4799-B340-1BB56D4BA6E3}" destId="{C2F3A287-A124-4A44-A0D0-60235CF3479A}" srcOrd="2" destOrd="0" presId="urn:microsoft.com/office/officeart/2018/2/layout/IconVerticalSolidList"/>
    <dgm:cxn modelId="{3B988911-00CC-46F4-9561-C33832E6B78A}" type="presParOf" srcId="{C2F3A287-A124-4A44-A0D0-60235CF3479A}" destId="{9C7C1760-A37A-4CB9-9B2D-C27DD45418D3}" srcOrd="0" destOrd="0" presId="urn:microsoft.com/office/officeart/2018/2/layout/IconVerticalSolidList"/>
    <dgm:cxn modelId="{E94406E6-2E87-45FD-ADA6-635F2DCC59A2}" type="presParOf" srcId="{C2F3A287-A124-4A44-A0D0-60235CF3479A}" destId="{89EC9E1E-B04B-427A-A0C3-6D8F2FE727C0}" srcOrd="1" destOrd="0" presId="urn:microsoft.com/office/officeart/2018/2/layout/IconVerticalSolidList"/>
    <dgm:cxn modelId="{44892BE4-348E-4D8F-A35B-403742120496}" type="presParOf" srcId="{C2F3A287-A124-4A44-A0D0-60235CF3479A}" destId="{E6235CE8-5D9B-422E-8A86-CFB629D903C8}" srcOrd="2" destOrd="0" presId="urn:microsoft.com/office/officeart/2018/2/layout/IconVerticalSolidList"/>
    <dgm:cxn modelId="{27CDA6F1-D1DE-4B15-A698-5E6F8531293D}" type="presParOf" srcId="{C2F3A287-A124-4A44-A0D0-60235CF3479A}" destId="{D1B1913D-CE33-4536-B035-087B9071128B}" srcOrd="3" destOrd="0" presId="urn:microsoft.com/office/officeart/2018/2/layout/IconVerticalSolidList"/>
    <dgm:cxn modelId="{2BE87E60-0919-4FA3-8E07-444E6045777F}" type="presParOf" srcId="{6F8C9A5D-2958-4799-B340-1BB56D4BA6E3}" destId="{2CE2C653-9454-4D3F-9933-0617A0571ECC}" srcOrd="3" destOrd="0" presId="urn:microsoft.com/office/officeart/2018/2/layout/IconVerticalSolidList"/>
    <dgm:cxn modelId="{560853EF-1D48-4A2F-88DF-E2F6CE72B36B}" type="presParOf" srcId="{6F8C9A5D-2958-4799-B340-1BB56D4BA6E3}" destId="{60797099-D53E-4668-909C-9CB56BB27709}" srcOrd="4" destOrd="0" presId="urn:microsoft.com/office/officeart/2018/2/layout/IconVerticalSolidList"/>
    <dgm:cxn modelId="{28CADEB1-7B01-4BE2-AB8E-EF2A2464A511}" type="presParOf" srcId="{60797099-D53E-4668-909C-9CB56BB27709}" destId="{5E957B35-D1C8-4424-9835-A996AFE6CBDA}" srcOrd="0" destOrd="0" presId="urn:microsoft.com/office/officeart/2018/2/layout/IconVerticalSolidList"/>
    <dgm:cxn modelId="{8AE9F062-602A-400A-9F5C-49DA11CE1AE5}" type="presParOf" srcId="{60797099-D53E-4668-909C-9CB56BB27709}" destId="{36AF074F-F57E-4A47-AC02-5E46CCD046D0}" srcOrd="1" destOrd="0" presId="urn:microsoft.com/office/officeart/2018/2/layout/IconVerticalSolidList"/>
    <dgm:cxn modelId="{8EB02290-CDD2-4AB4-AFBC-91AACD336F45}" type="presParOf" srcId="{60797099-D53E-4668-909C-9CB56BB27709}" destId="{31C08B77-257E-429E-8751-673ADF0FC459}" srcOrd="2" destOrd="0" presId="urn:microsoft.com/office/officeart/2018/2/layout/IconVerticalSolidList"/>
    <dgm:cxn modelId="{1CD9FF17-82EB-49D4-A1D0-237323C32E49}" type="presParOf" srcId="{60797099-D53E-4668-909C-9CB56BB27709}" destId="{5E0B2AE6-1BA0-4DA8-89BB-8E6696E945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AA5515-1C63-4AD2-A80F-58183FF4CEC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E15F618-081B-41F3-80C2-355CCE97795F}">
      <dgm:prSet/>
      <dgm:spPr/>
      <dgm:t>
        <a:bodyPr/>
        <a:lstStyle/>
        <a:p>
          <a:endParaRPr lang="en-US" dirty="0"/>
        </a:p>
        <a:p>
          <a:r>
            <a:rPr lang="en-US" b="1" dirty="0"/>
            <a:t>Plants</a:t>
          </a:r>
          <a:endParaRPr lang="en-US" dirty="0"/>
        </a:p>
      </dgm:t>
    </dgm:pt>
    <dgm:pt modelId="{C293C7F7-3E8F-4BF8-93AD-2B75DCB07588}" type="parTrans" cxnId="{FB95927F-302E-4082-BC7F-3A84955F8D98}">
      <dgm:prSet/>
      <dgm:spPr/>
      <dgm:t>
        <a:bodyPr/>
        <a:lstStyle/>
        <a:p>
          <a:endParaRPr lang="en-US"/>
        </a:p>
      </dgm:t>
    </dgm:pt>
    <dgm:pt modelId="{EC0D47D6-8064-4A34-9640-F66650748403}" type="sibTrans" cxnId="{FB95927F-302E-4082-BC7F-3A84955F8D98}">
      <dgm:prSet/>
      <dgm:spPr/>
      <dgm:t>
        <a:bodyPr/>
        <a:lstStyle/>
        <a:p>
          <a:endParaRPr lang="en-US"/>
        </a:p>
      </dgm:t>
    </dgm:pt>
    <dgm:pt modelId="{C892C86D-A905-4539-8D17-B1EFF182CA85}">
      <dgm:prSet/>
      <dgm:spPr/>
      <dgm:t>
        <a:bodyPr/>
        <a:lstStyle/>
        <a:p>
          <a:r>
            <a:rPr lang="en-US" dirty="0"/>
            <a:t>Cytoskeleton</a:t>
          </a:r>
        </a:p>
      </dgm:t>
    </dgm:pt>
    <dgm:pt modelId="{9C3873F6-5A47-49E3-BC17-6E547603A4D1}" type="parTrans" cxnId="{364FA69E-DA85-4E5D-8F2B-47664500D1F4}">
      <dgm:prSet/>
      <dgm:spPr/>
      <dgm:t>
        <a:bodyPr/>
        <a:lstStyle/>
        <a:p>
          <a:endParaRPr lang="en-US"/>
        </a:p>
      </dgm:t>
    </dgm:pt>
    <dgm:pt modelId="{C19C91C8-6A84-4483-A984-16136A81023E}" type="sibTrans" cxnId="{364FA69E-DA85-4E5D-8F2B-47664500D1F4}">
      <dgm:prSet/>
      <dgm:spPr/>
      <dgm:t>
        <a:bodyPr/>
        <a:lstStyle/>
        <a:p>
          <a:endParaRPr lang="en-US"/>
        </a:p>
      </dgm:t>
    </dgm:pt>
    <dgm:pt modelId="{B3CCEC9A-69B6-49EB-94FE-B5A0E808CBD1}">
      <dgm:prSet/>
      <dgm:spPr/>
      <dgm:t>
        <a:bodyPr/>
        <a:lstStyle/>
        <a:p>
          <a:r>
            <a:rPr lang="en-US"/>
            <a:t>DNA</a:t>
          </a:r>
        </a:p>
      </dgm:t>
    </dgm:pt>
    <dgm:pt modelId="{7D293FF8-58E8-4BE9-BB9A-7D6DA175443D}" type="parTrans" cxnId="{82CA002F-058D-4EAA-B9E8-4A2AC34114A1}">
      <dgm:prSet/>
      <dgm:spPr/>
      <dgm:t>
        <a:bodyPr/>
        <a:lstStyle/>
        <a:p>
          <a:endParaRPr lang="en-US"/>
        </a:p>
      </dgm:t>
    </dgm:pt>
    <dgm:pt modelId="{FF4E1B73-F1B0-48AB-BF7D-58B1AF92A423}" type="sibTrans" cxnId="{82CA002F-058D-4EAA-B9E8-4A2AC34114A1}">
      <dgm:prSet/>
      <dgm:spPr/>
      <dgm:t>
        <a:bodyPr/>
        <a:lstStyle/>
        <a:p>
          <a:endParaRPr lang="en-US"/>
        </a:p>
      </dgm:t>
    </dgm:pt>
    <dgm:pt modelId="{9D4B642C-236B-4848-A9AF-A9E0CC105D34}">
      <dgm:prSet/>
      <dgm:spPr/>
      <dgm:t>
        <a:bodyPr/>
        <a:lstStyle/>
        <a:p>
          <a:r>
            <a:rPr lang="en-US"/>
            <a:t>Cell Wall</a:t>
          </a:r>
        </a:p>
      </dgm:t>
    </dgm:pt>
    <dgm:pt modelId="{D248124D-D700-46E9-84D1-CB2FE1568412}" type="parTrans" cxnId="{A194A221-5CD3-4D64-A166-32FFB9480CDE}">
      <dgm:prSet/>
      <dgm:spPr/>
      <dgm:t>
        <a:bodyPr/>
        <a:lstStyle/>
        <a:p>
          <a:endParaRPr lang="en-US"/>
        </a:p>
      </dgm:t>
    </dgm:pt>
    <dgm:pt modelId="{9240F970-3D68-4D82-9733-8474AE6E46C4}" type="sibTrans" cxnId="{A194A221-5CD3-4D64-A166-32FFB9480CDE}">
      <dgm:prSet/>
      <dgm:spPr/>
      <dgm:t>
        <a:bodyPr/>
        <a:lstStyle/>
        <a:p>
          <a:endParaRPr lang="en-US"/>
        </a:p>
      </dgm:t>
    </dgm:pt>
    <dgm:pt modelId="{76317F7D-1DF9-4169-9314-9318AC9D100D}">
      <dgm:prSet/>
      <dgm:spPr/>
      <dgm:t>
        <a:bodyPr/>
        <a:lstStyle/>
        <a:p>
          <a:r>
            <a:rPr lang="en-US"/>
            <a:t>Chloroplasts (chlorophyll)</a:t>
          </a:r>
        </a:p>
      </dgm:t>
    </dgm:pt>
    <dgm:pt modelId="{1D87A871-6EF6-480A-8784-0433035773DB}" type="parTrans" cxnId="{EADE297B-475A-45D4-A69A-72D4B929CF64}">
      <dgm:prSet/>
      <dgm:spPr/>
      <dgm:t>
        <a:bodyPr/>
        <a:lstStyle/>
        <a:p>
          <a:endParaRPr lang="en-US"/>
        </a:p>
      </dgm:t>
    </dgm:pt>
    <dgm:pt modelId="{417012E6-6025-40E9-B851-D9BBC4D26750}" type="sibTrans" cxnId="{EADE297B-475A-45D4-A69A-72D4B929CF64}">
      <dgm:prSet/>
      <dgm:spPr/>
      <dgm:t>
        <a:bodyPr/>
        <a:lstStyle/>
        <a:p>
          <a:endParaRPr lang="en-US"/>
        </a:p>
      </dgm:t>
    </dgm:pt>
    <dgm:pt modelId="{0D7662FF-5C3A-4476-B88E-0DAEA79FEBEA}">
      <dgm:prSet/>
      <dgm:spPr/>
      <dgm:t>
        <a:bodyPr/>
        <a:lstStyle/>
        <a:p>
          <a:r>
            <a:rPr lang="en-US"/>
            <a:t>Large Central Vacuole</a:t>
          </a:r>
        </a:p>
      </dgm:t>
    </dgm:pt>
    <dgm:pt modelId="{C187EB10-1BA3-4451-8E2A-EF6DF88A0782}" type="parTrans" cxnId="{43FC4E1E-CDE4-4CC5-B24B-45267FB63B69}">
      <dgm:prSet/>
      <dgm:spPr/>
      <dgm:t>
        <a:bodyPr/>
        <a:lstStyle/>
        <a:p>
          <a:endParaRPr lang="en-US"/>
        </a:p>
      </dgm:t>
    </dgm:pt>
    <dgm:pt modelId="{4334BC2D-64E1-433C-82C3-6BCBB6CF71AA}" type="sibTrans" cxnId="{43FC4E1E-CDE4-4CC5-B24B-45267FB63B69}">
      <dgm:prSet/>
      <dgm:spPr/>
      <dgm:t>
        <a:bodyPr/>
        <a:lstStyle/>
        <a:p>
          <a:endParaRPr lang="en-US"/>
        </a:p>
      </dgm:t>
    </dgm:pt>
    <dgm:pt modelId="{5AECD49E-A686-412D-9B4B-5BF283AFB174}">
      <dgm:prSet/>
      <dgm:spPr/>
      <dgm:t>
        <a:bodyPr/>
        <a:lstStyle/>
        <a:p>
          <a:endParaRPr lang="en-US" dirty="0"/>
        </a:p>
      </dgm:t>
    </dgm:pt>
    <dgm:pt modelId="{FE480A44-C1ED-4944-9BBB-8CFA95092ABB}" type="sibTrans" cxnId="{6A85E72F-FD9C-433A-B4CA-E4CF69C76980}">
      <dgm:prSet/>
      <dgm:spPr/>
      <dgm:t>
        <a:bodyPr/>
        <a:lstStyle/>
        <a:p>
          <a:endParaRPr lang="en-US"/>
        </a:p>
      </dgm:t>
    </dgm:pt>
    <dgm:pt modelId="{A866C407-B9A3-4E69-9003-BF446889B7CB}" type="parTrans" cxnId="{6A85E72F-FD9C-433A-B4CA-E4CF69C76980}">
      <dgm:prSet/>
      <dgm:spPr/>
      <dgm:t>
        <a:bodyPr/>
        <a:lstStyle/>
        <a:p>
          <a:endParaRPr lang="en-US"/>
        </a:p>
      </dgm:t>
    </dgm:pt>
    <dgm:pt modelId="{673287DA-EDCA-42DB-BEDA-3E584AA0AF8E}">
      <dgm:prSet/>
      <dgm:spPr/>
      <dgm:t>
        <a:bodyPr/>
        <a:lstStyle/>
        <a:p>
          <a:r>
            <a:rPr lang="en-US" dirty="0"/>
            <a:t>Made of Lipids, Carbs, Protein &amp; Nucleic Acids</a:t>
          </a:r>
        </a:p>
      </dgm:t>
    </dgm:pt>
    <dgm:pt modelId="{259FCC87-90BB-4C1F-B1D1-C710475248CB}" type="parTrans" cxnId="{BB3E2364-1944-4E1D-B657-D94D9E568E3A}">
      <dgm:prSet/>
      <dgm:spPr/>
    </dgm:pt>
    <dgm:pt modelId="{B6A32903-DE23-45DE-8DED-3E1B0ED4F31C}" type="sibTrans" cxnId="{BB3E2364-1944-4E1D-B657-D94D9E568E3A}">
      <dgm:prSet/>
      <dgm:spPr/>
    </dgm:pt>
    <dgm:pt modelId="{848F6458-A5C3-4CA6-B8C4-022A901CBD25}" type="pres">
      <dgm:prSet presAssocID="{DAAA5515-1C63-4AD2-A80F-58183FF4CECC}" presName="linear" presStyleCnt="0">
        <dgm:presLayoutVars>
          <dgm:animLvl val="lvl"/>
          <dgm:resizeHandles val="exact"/>
        </dgm:presLayoutVars>
      </dgm:prSet>
      <dgm:spPr/>
      <dgm:t>
        <a:bodyPr/>
        <a:lstStyle/>
        <a:p>
          <a:endParaRPr lang="en-US"/>
        </a:p>
      </dgm:t>
    </dgm:pt>
    <dgm:pt modelId="{1DEDB846-5F8C-4B8A-9614-95C4AB495BE4}" type="pres">
      <dgm:prSet presAssocID="{5AECD49E-A686-412D-9B4B-5BF283AFB174}" presName="parentText" presStyleLbl="node1" presStyleIdx="0" presStyleCnt="1">
        <dgm:presLayoutVars>
          <dgm:chMax val="0"/>
          <dgm:bulletEnabled val="1"/>
        </dgm:presLayoutVars>
      </dgm:prSet>
      <dgm:spPr/>
      <dgm:t>
        <a:bodyPr/>
        <a:lstStyle/>
        <a:p>
          <a:endParaRPr lang="en-US"/>
        </a:p>
      </dgm:t>
    </dgm:pt>
    <dgm:pt modelId="{2C39DEE9-6B68-42C7-B374-33FA2DF70CF8}" type="pres">
      <dgm:prSet presAssocID="{5AECD49E-A686-412D-9B4B-5BF283AFB174}" presName="childText" presStyleLbl="revTx" presStyleIdx="0" presStyleCnt="1">
        <dgm:presLayoutVars>
          <dgm:bulletEnabled val="1"/>
        </dgm:presLayoutVars>
      </dgm:prSet>
      <dgm:spPr/>
      <dgm:t>
        <a:bodyPr/>
        <a:lstStyle/>
        <a:p>
          <a:endParaRPr lang="en-US"/>
        </a:p>
      </dgm:t>
    </dgm:pt>
  </dgm:ptLst>
  <dgm:cxnLst>
    <dgm:cxn modelId="{6A85E72F-FD9C-433A-B4CA-E4CF69C76980}" srcId="{DAAA5515-1C63-4AD2-A80F-58183FF4CECC}" destId="{5AECD49E-A686-412D-9B4B-5BF283AFB174}" srcOrd="0" destOrd="0" parTransId="{A866C407-B9A3-4E69-9003-BF446889B7CB}" sibTransId="{FE480A44-C1ED-4944-9BBB-8CFA95092ABB}"/>
    <dgm:cxn modelId="{43FC4E1E-CDE4-4CC5-B24B-45267FB63B69}" srcId="{5AECD49E-A686-412D-9B4B-5BF283AFB174}" destId="{0D7662FF-5C3A-4476-B88E-0DAEA79FEBEA}" srcOrd="6" destOrd="0" parTransId="{C187EB10-1BA3-4451-8E2A-EF6DF88A0782}" sibTransId="{4334BC2D-64E1-433C-82C3-6BCBB6CF71AA}"/>
    <dgm:cxn modelId="{A194A221-5CD3-4D64-A166-32FFB9480CDE}" srcId="{5AECD49E-A686-412D-9B4B-5BF283AFB174}" destId="{9D4B642C-236B-4848-A9AF-A9E0CC105D34}" srcOrd="4" destOrd="0" parTransId="{D248124D-D700-46E9-84D1-CB2FE1568412}" sibTransId="{9240F970-3D68-4D82-9733-8474AE6E46C4}"/>
    <dgm:cxn modelId="{EED74038-5974-4CA8-9AE9-0FA7CCBCBEE0}" type="presOf" srcId="{9D4B642C-236B-4848-A9AF-A9E0CC105D34}" destId="{2C39DEE9-6B68-42C7-B374-33FA2DF70CF8}" srcOrd="0" destOrd="4" presId="urn:microsoft.com/office/officeart/2005/8/layout/vList2"/>
    <dgm:cxn modelId="{EADE297B-475A-45D4-A69A-72D4B929CF64}" srcId="{5AECD49E-A686-412D-9B4B-5BF283AFB174}" destId="{76317F7D-1DF9-4169-9314-9318AC9D100D}" srcOrd="5" destOrd="0" parTransId="{1D87A871-6EF6-480A-8784-0433035773DB}" sibTransId="{417012E6-6025-40E9-B851-D9BBC4D26750}"/>
    <dgm:cxn modelId="{FD7EFC8C-16BC-4264-9B3B-371E91D09A2D}" type="presOf" srcId="{C892C86D-A905-4539-8D17-B1EFF182CA85}" destId="{2C39DEE9-6B68-42C7-B374-33FA2DF70CF8}" srcOrd="0" destOrd="2" presId="urn:microsoft.com/office/officeart/2005/8/layout/vList2"/>
    <dgm:cxn modelId="{364FA69E-DA85-4E5D-8F2B-47664500D1F4}" srcId="{5AECD49E-A686-412D-9B4B-5BF283AFB174}" destId="{C892C86D-A905-4539-8D17-B1EFF182CA85}" srcOrd="2" destOrd="0" parTransId="{9C3873F6-5A47-49E3-BC17-6E547603A4D1}" sibTransId="{C19C91C8-6A84-4483-A984-16136A81023E}"/>
    <dgm:cxn modelId="{FB95927F-302E-4082-BC7F-3A84955F8D98}" srcId="{5AECD49E-A686-412D-9B4B-5BF283AFB174}" destId="{CE15F618-081B-41F3-80C2-355CCE97795F}" srcOrd="0" destOrd="0" parTransId="{C293C7F7-3E8F-4BF8-93AD-2B75DCB07588}" sibTransId="{EC0D47D6-8064-4A34-9640-F66650748403}"/>
    <dgm:cxn modelId="{FF7B754E-388E-4787-AF56-69CF206D1315}" type="presOf" srcId="{5AECD49E-A686-412D-9B4B-5BF283AFB174}" destId="{1DEDB846-5F8C-4B8A-9614-95C4AB495BE4}" srcOrd="0" destOrd="0" presId="urn:microsoft.com/office/officeart/2005/8/layout/vList2"/>
    <dgm:cxn modelId="{4804B959-60ED-42A2-B52E-06B1809310B2}" type="presOf" srcId="{76317F7D-1DF9-4169-9314-9318AC9D100D}" destId="{2C39DEE9-6B68-42C7-B374-33FA2DF70CF8}" srcOrd="0" destOrd="5" presId="urn:microsoft.com/office/officeart/2005/8/layout/vList2"/>
    <dgm:cxn modelId="{D32DA589-F34C-4B83-A5D4-25A06A69471A}" type="presOf" srcId="{B3CCEC9A-69B6-49EB-94FE-B5A0E808CBD1}" destId="{2C39DEE9-6B68-42C7-B374-33FA2DF70CF8}" srcOrd="0" destOrd="3" presId="urn:microsoft.com/office/officeart/2005/8/layout/vList2"/>
    <dgm:cxn modelId="{BB3E2364-1944-4E1D-B657-D94D9E568E3A}" srcId="{5AECD49E-A686-412D-9B4B-5BF283AFB174}" destId="{673287DA-EDCA-42DB-BEDA-3E584AA0AF8E}" srcOrd="1" destOrd="0" parTransId="{259FCC87-90BB-4C1F-B1D1-C710475248CB}" sibTransId="{B6A32903-DE23-45DE-8DED-3E1B0ED4F31C}"/>
    <dgm:cxn modelId="{82CA002F-058D-4EAA-B9E8-4A2AC34114A1}" srcId="{5AECD49E-A686-412D-9B4B-5BF283AFB174}" destId="{B3CCEC9A-69B6-49EB-94FE-B5A0E808CBD1}" srcOrd="3" destOrd="0" parTransId="{7D293FF8-58E8-4BE9-BB9A-7D6DA175443D}" sibTransId="{FF4E1B73-F1B0-48AB-BF7D-58B1AF92A423}"/>
    <dgm:cxn modelId="{00C2E3B6-7477-4A5D-A3D7-1EFB14B00A56}" type="presOf" srcId="{673287DA-EDCA-42DB-BEDA-3E584AA0AF8E}" destId="{2C39DEE9-6B68-42C7-B374-33FA2DF70CF8}" srcOrd="0" destOrd="1" presId="urn:microsoft.com/office/officeart/2005/8/layout/vList2"/>
    <dgm:cxn modelId="{B09BF311-2D4A-4F30-AC35-0A0D2A6AD71E}" type="presOf" srcId="{0D7662FF-5C3A-4476-B88E-0DAEA79FEBEA}" destId="{2C39DEE9-6B68-42C7-B374-33FA2DF70CF8}" srcOrd="0" destOrd="6" presId="urn:microsoft.com/office/officeart/2005/8/layout/vList2"/>
    <dgm:cxn modelId="{D609D6F8-63A3-475C-8B79-8502E7AA03F3}" type="presOf" srcId="{DAAA5515-1C63-4AD2-A80F-58183FF4CECC}" destId="{848F6458-A5C3-4CA6-B8C4-022A901CBD25}" srcOrd="0" destOrd="0" presId="urn:microsoft.com/office/officeart/2005/8/layout/vList2"/>
    <dgm:cxn modelId="{7186F77C-B905-4CC7-93D0-638FE0BEA15F}" type="presOf" srcId="{CE15F618-081B-41F3-80C2-355CCE97795F}" destId="{2C39DEE9-6B68-42C7-B374-33FA2DF70CF8}" srcOrd="0" destOrd="0" presId="urn:microsoft.com/office/officeart/2005/8/layout/vList2"/>
    <dgm:cxn modelId="{D879DF7C-6C91-4D0D-94ED-2F2AFEF05583}" type="presParOf" srcId="{848F6458-A5C3-4CA6-B8C4-022A901CBD25}" destId="{1DEDB846-5F8C-4B8A-9614-95C4AB495BE4}" srcOrd="0" destOrd="0" presId="urn:microsoft.com/office/officeart/2005/8/layout/vList2"/>
    <dgm:cxn modelId="{71A152D8-BF9F-48E4-B5E3-AAB3B5E16FCC}" type="presParOf" srcId="{848F6458-A5C3-4CA6-B8C4-022A901CBD25}" destId="{2C39DEE9-6B68-42C7-B374-33FA2DF70CF8}"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DF7476-8566-443E-BB1C-B8C4A3A0C95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D746991-388C-46A1-90BC-EC187B4FA924}">
      <dgm:prSet/>
      <dgm:spPr/>
      <dgm:t>
        <a:bodyPr/>
        <a:lstStyle/>
        <a:p>
          <a:pPr>
            <a:lnSpc>
              <a:spcPct val="100000"/>
            </a:lnSpc>
          </a:pPr>
          <a:r>
            <a:rPr lang="en-US" b="1"/>
            <a:t>Animals</a:t>
          </a:r>
          <a:endParaRPr lang="en-US"/>
        </a:p>
      </dgm:t>
    </dgm:pt>
    <dgm:pt modelId="{255681DA-AB89-4601-9F12-BFF0A74ED58F}" type="parTrans" cxnId="{97177AA4-DA95-4B95-97E2-B7295395A5A4}">
      <dgm:prSet/>
      <dgm:spPr/>
      <dgm:t>
        <a:bodyPr/>
        <a:lstStyle/>
        <a:p>
          <a:endParaRPr lang="en-US"/>
        </a:p>
      </dgm:t>
    </dgm:pt>
    <dgm:pt modelId="{449C12A4-B7E6-4082-AACF-3A65D54E4C19}" type="sibTrans" cxnId="{97177AA4-DA95-4B95-97E2-B7295395A5A4}">
      <dgm:prSet/>
      <dgm:spPr/>
      <dgm:t>
        <a:bodyPr/>
        <a:lstStyle/>
        <a:p>
          <a:endParaRPr lang="en-US"/>
        </a:p>
      </dgm:t>
    </dgm:pt>
    <dgm:pt modelId="{84432554-9AED-4D0B-A1DA-154E6CBD74BE}">
      <dgm:prSet/>
      <dgm:spPr/>
      <dgm:t>
        <a:bodyPr/>
        <a:lstStyle/>
        <a:p>
          <a:pPr>
            <a:lnSpc>
              <a:spcPct val="100000"/>
            </a:lnSpc>
          </a:pPr>
          <a:r>
            <a:rPr lang="en-US"/>
            <a:t>Made of Lipids, Carbs, Protein &amp; Nucleic Acids</a:t>
          </a:r>
        </a:p>
      </dgm:t>
    </dgm:pt>
    <dgm:pt modelId="{633A3DBA-4BB4-4A5E-B5BD-8BCA7F31332A}" type="parTrans" cxnId="{B5271D31-81F3-40AE-94C3-CF70DC44174C}">
      <dgm:prSet/>
      <dgm:spPr/>
      <dgm:t>
        <a:bodyPr/>
        <a:lstStyle/>
        <a:p>
          <a:endParaRPr lang="en-US"/>
        </a:p>
      </dgm:t>
    </dgm:pt>
    <dgm:pt modelId="{D1E27D20-6A0C-4E62-B602-E55F77B4A82B}" type="sibTrans" cxnId="{B5271D31-81F3-40AE-94C3-CF70DC44174C}">
      <dgm:prSet/>
      <dgm:spPr/>
      <dgm:t>
        <a:bodyPr/>
        <a:lstStyle/>
        <a:p>
          <a:endParaRPr lang="en-US"/>
        </a:p>
      </dgm:t>
    </dgm:pt>
    <dgm:pt modelId="{1CE21391-D7C3-4DF9-9F22-BF2C0CDC4E2E}">
      <dgm:prSet/>
      <dgm:spPr/>
      <dgm:t>
        <a:bodyPr/>
        <a:lstStyle/>
        <a:p>
          <a:pPr>
            <a:lnSpc>
              <a:spcPct val="100000"/>
            </a:lnSpc>
          </a:pPr>
          <a:r>
            <a:rPr lang="en-US"/>
            <a:t>Cytoskeleton</a:t>
          </a:r>
        </a:p>
      </dgm:t>
    </dgm:pt>
    <dgm:pt modelId="{838DB6F9-55FD-4BE2-B8B7-0CAEB06B577F}" type="parTrans" cxnId="{E5281159-D8B6-4D64-93FD-E3BC3C34ADCB}">
      <dgm:prSet/>
      <dgm:spPr/>
      <dgm:t>
        <a:bodyPr/>
        <a:lstStyle/>
        <a:p>
          <a:endParaRPr lang="en-US"/>
        </a:p>
      </dgm:t>
    </dgm:pt>
    <dgm:pt modelId="{E12DA162-30A2-41BB-8DB3-B14FFF3AC9E8}" type="sibTrans" cxnId="{E5281159-D8B6-4D64-93FD-E3BC3C34ADCB}">
      <dgm:prSet/>
      <dgm:spPr/>
      <dgm:t>
        <a:bodyPr/>
        <a:lstStyle/>
        <a:p>
          <a:endParaRPr lang="en-US"/>
        </a:p>
      </dgm:t>
    </dgm:pt>
    <dgm:pt modelId="{B693B7E3-5C9A-4C8B-B36E-0FB7323EB96E}">
      <dgm:prSet/>
      <dgm:spPr/>
      <dgm:t>
        <a:bodyPr/>
        <a:lstStyle/>
        <a:p>
          <a:pPr>
            <a:lnSpc>
              <a:spcPct val="100000"/>
            </a:lnSpc>
          </a:pPr>
          <a:r>
            <a:rPr lang="en-US"/>
            <a:t>DNA</a:t>
          </a:r>
        </a:p>
      </dgm:t>
    </dgm:pt>
    <dgm:pt modelId="{852BB885-C435-405B-BB18-4FBD8E73CD8E}" type="parTrans" cxnId="{8F896B9F-26F0-4071-93C7-CC844D05F5BB}">
      <dgm:prSet/>
      <dgm:spPr/>
      <dgm:t>
        <a:bodyPr/>
        <a:lstStyle/>
        <a:p>
          <a:endParaRPr lang="en-US"/>
        </a:p>
      </dgm:t>
    </dgm:pt>
    <dgm:pt modelId="{AF3DA5F6-1F27-4C36-970E-5E465A3D3639}" type="sibTrans" cxnId="{8F896B9F-26F0-4071-93C7-CC844D05F5BB}">
      <dgm:prSet/>
      <dgm:spPr/>
      <dgm:t>
        <a:bodyPr/>
        <a:lstStyle/>
        <a:p>
          <a:endParaRPr lang="en-US"/>
        </a:p>
      </dgm:t>
    </dgm:pt>
    <dgm:pt modelId="{7368CF01-13F1-4341-BB51-C2D5E551B146}">
      <dgm:prSet/>
      <dgm:spPr/>
      <dgm:t>
        <a:bodyPr/>
        <a:lstStyle/>
        <a:p>
          <a:pPr>
            <a:lnSpc>
              <a:spcPct val="100000"/>
            </a:lnSpc>
          </a:pPr>
          <a:r>
            <a:rPr lang="en-US"/>
            <a:t>Centrioles</a:t>
          </a:r>
        </a:p>
      </dgm:t>
    </dgm:pt>
    <dgm:pt modelId="{E8E8CD2B-5EE9-4950-9847-B76154E50DB0}" type="parTrans" cxnId="{34C7E24B-5F6F-4000-98FD-6809769DFA50}">
      <dgm:prSet/>
      <dgm:spPr/>
      <dgm:t>
        <a:bodyPr/>
        <a:lstStyle/>
        <a:p>
          <a:endParaRPr lang="en-US"/>
        </a:p>
      </dgm:t>
    </dgm:pt>
    <dgm:pt modelId="{A5A79243-E1F0-4066-A4B6-ACBC65FB7E8F}" type="sibTrans" cxnId="{34C7E24B-5F6F-4000-98FD-6809769DFA50}">
      <dgm:prSet/>
      <dgm:spPr/>
      <dgm:t>
        <a:bodyPr/>
        <a:lstStyle/>
        <a:p>
          <a:endParaRPr lang="en-US"/>
        </a:p>
      </dgm:t>
    </dgm:pt>
    <dgm:pt modelId="{EC5685EA-D31A-48AF-86E2-BEB2EE23EE62}">
      <dgm:prSet/>
      <dgm:spPr/>
      <dgm:t>
        <a:bodyPr/>
        <a:lstStyle/>
        <a:p>
          <a:pPr>
            <a:lnSpc>
              <a:spcPct val="100000"/>
            </a:lnSpc>
          </a:pPr>
          <a:r>
            <a:rPr lang="en-US"/>
            <a:t>Other specialized compounds (hemoglobin/cholesterol)</a:t>
          </a:r>
        </a:p>
      </dgm:t>
    </dgm:pt>
    <dgm:pt modelId="{39C2AD66-0F8F-46AE-8DAA-C7A14F5847F0}" type="parTrans" cxnId="{7250334D-9F6A-45AD-B9DC-AE7B0A41678C}">
      <dgm:prSet/>
      <dgm:spPr/>
      <dgm:t>
        <a:bodyPr/>
        <a:lstStyle/>
        <a:p>
          <a:endParaRPr lang="en-US"/>
        </a:p>
      </dgm:t>
    </dgm:pt>
    <dgm:pt modelId="{B4739130-E9DD-47CB-A39B-D7BCC6F40F27}" type="sibTrans" cxnId="{7250334D-9F6A-45AD-B9DC-AE7B0A41678C}">
      <dgm:prSet/>
      <dgm:spPr/>
      <dgm:t>
        <a:bodyPr/>
        <a:lstStyle/>
        <a:p>
          <a:endParaRPr lang="en-US"/>
        </a:p>
      </dgm:t>
    </dgm:pt>
    <dgm:pt modelId="{9672249A-C670-4B45-BD78-9D81C937F298}" type="pres">
      <dgm:prSet presAssocID="{B0DF7476-8566-443E-BB1C-B8C4A3A0C95E}" presName="root" presStyleCnt="0">
        <dgm:presLayoutVars>
          <dgm:dir/>
          <dgm:resizeHandles val="exact"/>
        </dgm:presLayoutVars>
      </dgm:prSet>
      <dgm:spPr/>
      <dgm:t>
        <a:bodyPr/>
        <a:lstStyle/>
        <a:p>
          <a:endParaRPr lang="en-US"/>
        </a:p>
      </dgm:t>
    </dgm:pt>
    <dgm:pt modelId="{95CB0EF9-E515-4783-8B8F-9E071699FF79}" type="pres">
      <dgm:prSet presAssocID="{8D746991-388C-46A1-90BC-EC187B4FA924}" presName="compNode" presStyleCnt="0"/>
      <dgm:spPr/>
    </dgm:pt>
    <dgm:pt modelId="{D6A8FDEA-DBAC-4212-B6AD-21CE32176EB4}" type="pres">
      <dgm:prSet presAssocID="{8D746991-388C-46A1-90BC-EC187B4FA924}" presName="bgRect" presStyleLbl="bgShp" presStyleIdx="0" presStyleCnt="6"/>
      <dgm:spPr/>
    </dgm:pt>
    <dgm:pt modelId="{B17AF467-4671-443B-BC99-086A1C62AD5D}" type="pres">
      <dgm:prSet presAssocID="{8D746991-388C-46A1-90BC-EC187B4FA92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Veterinarian"/>
        </a:ext>
      </dgm:extLst>
    </dgm:pt>
    <dgm:pt modelId="{0FB87038-5315-4D81-858A-3A78D126BC6E}" type="pres">
      <dgm:prSet presAssocID="{8D746991-388C-46A1-90BC-EC187B4FA924}" presName="spaceRect" presStyleCnt="0"/>
      <dgm:spPr/>
    </dgm:pt>
    <dgm:pt modelId="{7F296BFF-90EC-4F5F-A97E-31C3066A3A1E}" type="pres">
      <dgm:prSet presAssocID="{8D746991-388C-46A1-90BC-EC187B4FA924}" presName="parTx" presStyleLbl="revTx" presStyleIdx="0" presStyleCnt="6">
        <dgm:presLayoutVars>
          <dgm:chMax val="0"/>
          <dgm:chPref val="0"/>
        </dgm:presLayoutVars>
      </dgm:prSet>
      <dgm:spPr/>
      <dgm:t>
        <a:bodyPr/>
        <a:lstStyle/>
        <a:p>
          <a:endParaRPr lang="en-US"/>
        </a:p>
      </dgm:t>
    </dgm:pt>
    <dgm:pt modelId="{B753D227-DCE6-47EF-AB53-B5787A9ED4A9}" type="pres">
      <dgm:prSet presAssocID="{449C12A4-B7E6-4082-AACF-3A65D54E4C19}" presName="sibTrans" presStyleCnt="0"/>
      <dgm:spPr/>
    </dgm:pt>
    <dgm:pt modelId="{39A0469B-D8F6-46A0-B4E2-AD55431180D2}" type="pres">
      <dgm:prSet presAssocID="{84432554-9AED-4D0B-A1DA-154E6CBD74BE}" presName="compNode" presStyleCnt="0"/>
      <dgm:spPr/>
    </dgm:pt>
    <dgm:pt modelId="{634B657D-67A4-4BA9-A69D-1288926B8CF7}" type="pres">
      <dgm:prSet presAssocID="{84432554-9AED-4D0B-A1DA-154E6CBD74BE}" presName="bgRect" presStyleLbl="bgShp" presStyleIdx="1" presStyleCnt="6"/>
      <dgm:spPr/>
    </dgm:pt>
    <dgm:pt modelId="{4473F331-C692-40CC-85FC-1263D06FB70C}" type="pres">
      <dgm:prSet presAssocID="{84432554-9AED-4D0B-A1DA-154E6CBD74BE}"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cientist"/>
        </a:ext>
      </dgm:extLst>
    </dgm:pt>
    <dgm:pt modelId="{A4945E71-5FBA-419C-B17A-A283987258F0}" type="pres">
      <dgm:prSet presAssocID="{84432554-9AED-4D0B-A1DA-154E6CBD74BE}" presName="spaceRect" presStyleCnt="0"/>
      <dgm:spPr/>
    </dgm:pt>
    <dgm:pt modelId="{C6327AD3-C9D9-4445-A852-D7CEFFCCE3FF}" type="pres">
      <dgm:prSet presAssocID="{84432554-9AED-4D0B-A1DA-154E6CBD74BE}" presName="parTx" presStyleLbl="revTx" presStyleIdx="1" presStyleCnt="6">
        <dgm:presLayoutVars>
          <dgm:chMax val="0"/>
          <dgm:chPref val="0"/>
        </dgm:presLayoutVars>
      </dgm:prSet>
      <dgm:spPr/>
      <dgm:t>
        <a:bodyPr/>
        <a:lstStyle/>
        <a:p>
          <a:endParaRPr lang="en-US"/>
        </a:p>
      </dgm:t>
    </dgm:pt>
    <dgm:pt modelId="{8D371924-B7DA-4601-A014-6F86698F47A2}" type="pres">
      <dgm:prSet presAssocID="{D1E27D20-6A0C-4E62-B602-E55F77B4A82B}" presName="sibTrans" presStyleCnt="0"/>
      <dgm:spPr/>
    </dgm:pt>
    <dgm:pt modelId="{8E91ED66-AC3B-41AD-83FA-044774B6CC84}" type="pres">
      <dgm:prSet presAssocID="{1CE21391-D7C3-4DF9-9F22-BF2C0CDC4E2E}" presName="compNode" presStyleCnt="0"/>
      <dgm:spPr/>
    </dgm:pt>
    <dgm:pt modelId="{7D91EEFF-4F7F-42BF-8BB4-9BDE3F54AE2B}" type="pres">
      <dgm:prSet presAssocID="{1CE21391-D7C3-4DF9-9F22-BF2C0CDC4E2E}" presName="bgRect" presStyleLbl="bgShp" presStyleIdx="2" presStyleCnt="6"/>
      <dgm:spPr/>
    </dgm:pt>
    <dgm:pt modelId="{ED4C0108-E87A-48FC-BCAF-BA28426ED144}" type="pres">
      <dgm:prSet presAssocID="{1CE21391-D7C3-4DF9-9F22-BF2C0CDC4E2E}"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0BD7D5FD-9CAC-451D-B9D2-AB27C6FF7507}" type="pres">
      <dgm:prSet presAssocID="{1CE21391-D7C3-4DF9-9F22-BF2C0CDC4E2E}" presName="spaceRect" presStyleCnt="0"/>
      <dgm:spPr/>
    </dgm:pt>
    <dgm:pt modelId="{A18F5CE1-2002-4338-AA63-312C36A14C03}" type="pres">
      <dgm:prSet presAssocID="{1CE21391-D7C3-4DF9-9F22-BF2C0CDC4E2E}" presName="parTx" presStyleLbl="revTx" presStyleIdx="2" presStyleCnt="6">
        <dgm:presLayoutVars>
          <dgm:chMax val="0"/>
          <dgm:chPref val="0"/>
        </dgm:presLayoutVars>
      </dgm:prSet>
      <dgm:spPr/>
      <dgm:t>
        <a:bodyPr/>
        <a:lstStyle/>
        <a:p>
          <a:endParaRPr lang="en-US"/>
        </a:p>
      </dgm:t>
    </dgm:pt>
    <dgm:pt modelId="{D412B657-5DDB-467C-8BA4-AAEB003704BC}" type="pres">
      <dgm:prSet presAssocID="{E12DA162-30A2-41BB-8DB3-B14FFF3AC9E8}" presName="sibTrans" presStyleCnt="0"/>
      <dgm:spPr/>
    </dgm:pt>
    <dgm:pt modelId="{8B564709-4DB7-49E6-ABA0-C5FCCB5E9D92}" type="pres">
      <dgm:prSet presAssocID="{B693B7E3-5C9A-4C8B-B36E-0FB7323EB96E}" presName="compNode" presStyleCnt="0"/>
      <dgm:spPr/>
    </dgm:pt>
    <dgm:pt modelId="{3813166E-AC7E-4D8B-BC50-4F947C91FADC}" type="pres">
      <dgm:prSet presAssocID="{B693B7E3-5C9A-4C8B-B36E-0FB7323EB96E}" presName="bgRect" presStyleLbl="bgShp" presStyleIdx="3" presStyleCnt="6"/>
      <dgm:spPr/>
    </dgm:pt>
    <dgm:pt modelId="{D8B6C32F-084B-4984-95DC-9352D9050F25}" type="pres">
      <dgm:prSet presAssocID="{B693B7E3-5C9A-4C8B-B36E-0FB7323EB96E}"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DNA"/>
        </a:ext>
      </dgm:extLst>
    </dgm:pt>
    <dgm:pt modelId="{2356CDA0-988E-4757-94FE-C0749320453B}" type="pres">
      <dgm:prSet presAssocID="{B693B7E3-5C9A-4C8B-B36E-0FB7323EB96E}" presName="spaceRect" presStyleCnt="0"/>
      <dgm:spPr/>
    </dgm:pt>
    <dgm:pt modelId="{8C56A376-9954-44AE-85F2-AFAE2705DB40}" type="pres">
      <dgm:prSet presAssocID="{B693B7E3-5C9A-4C8B-B36E-0FB7323EB96E}" presName="parTx" presStyleLbl="revTx" presStyleIdx="3" presStyleCnt="6">
        <dgm:presLayoutVars>
          <dgm:chMax val="0"/>
          <dgm:chPref val="0"/>
        </dgm:presLayoutVars>
      </dgm:prSet>
      <dgm:spPr/>
      <dgm:t>
        <a:bodyPr/>
        <a:lstStyle/>
        <a:p>
          <a:endParaRPr lang="en-US"/>
        </a:p>
      </dgm:t>
    </dgm:pt>
    <dgm:pt modelId="{6841951E-8718-4A98-97ED-71220213D2F2}" type="pres">
      <dgm:prSet presAssocID="{AF3DA5F6-1F27-4C36-970E-5E465A3D3639}" presName="sibTrans" presStyleCnt="0"/>
      <dgm:spPr/>
    </dgm:pt>
    <dgm:pt modelId="{99AFB8DD-CF9F-4D8B-A90C-54137F25AD8C}" type="pres">
      <dgm:prSet presAssocID="{7368CF01-13F1-4341-BB51-C2D5E551B146}" presName="compNode" presStyleCnt="0"/>
      <dgm:spPr/>
    </dgm:pt>
    <dgm:pt modelId="{773B15D8-F36D-43E6-B7BE-15BFADBA958C}" type="pres">
      <dgm:prSet presAssocID="{7368CF01-13F1-4341-BB51-C2D5E551B146}" presName="bgRect" presStyleLbl="bgShp" presStyleIdx="4" presStyleCnt="6"/>
      <dgm:spPr/>
    </dgm:pt>
    <dgm:pt modelId="{B227A637-42CD-447F-BED0-6C02D8D869A5}" type="pres">
      <dgm:prSet presAssocID="{7368CF01-13F1-4341-BB51-C2D5E551B146}"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Wind Chime"/>
        </a:ext>
      </dgm:extLst>
    </dgm:pt>
    <dgm:pt modelId="{727742A5-27E2-4F7A-B4F9-169FC388A533}" type="pres">
      <dgm:prSet presAssocID="{7368CF01-13F1-4341-BB51-C2D5E551B146}" presName="spaceRect" presStyleCnt="0"/>
      <dgm:spPr/>
    </dgm:pt>
    <dgm:pt modelId="{E8ABC7F2-013A-4B5B-8B51-805D7B143DD9}" type="pres">
      <dgm:prSet presAssocID="{7368CF01-13F1-4341-BB51-C2D5E551B146}" presName="parTx" presStyleLbl="revTx" presStyleIdx="4" presStyleCnt="6">
        <dgm:presLayoutVars>
          <dgm:chMax val="0"/>
          <dgm:chPref val="0"/>
        </dgm:presLayoutVars>
      </dgm:prSet>
      <dgm:spPr/>
      <dgm:t>
        <a:bodyPr/>
        <a:lstStyle/>
        <a:p>
          <a:endParaRPr lang="en-US"/>
        </a:p>
      </dgm:t>
    </dgm:pt>
    <dgm:pt modelId="{A68F9972-2DE3-45AE-93D3-37C9D375B72E}" type="pres">
      <dgm:prSet presAssocID="{A5A79243-E1F0-4066-A4B6-ACBC65FB7E8F}" presName="sibTrans" presStyleCnt="0"/>
      <dgm:spPr/>
    </dgm:pt>
    <dgm:pt modelId="{D457A479-B9B5-4156-BE62-782BE763A498}" type="pres">
      <dgm:prSet presAssocID="{EC5685EA-D31A-48AF-86E2-BEB2EE23EE62}" presName="compNode" presStyleCnt="0"/>
      <dgm:spPr/>
    </dgm:pt>
    <dgm:pt modelId="{DDFD09B2-D64D-4EDA-8763-10286F36BBAF}" type="pres">
      <dgm:prSet presAssocID="{EC5685EA-D31A-48AF-86E2-BEB2EE23EE62}" presName="bgRect" presStyleLbl="bgShp" presStyleIdx="5" presStyleCnt="6"/>
      <dgm:spPr/>
    </dgm:pt>
    <dgm:pt modelId="{184DD702-C483-43C5-AC34-5E8350174930}" type="pres">
      <dgm:prSet presAssocID="{EC5685EA-D31A-48AF-86E2-BEB2EE23EE62}"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Kidney"/>
        </a:ext>
      </dgm:extLst>
    </dgm:pt>
    <dgm:pt modelId="{D15D3BCA-FF03-4684-A695-E599BBF2348B}" type="pres">
      <dgm:prSet presAssocID="{EC5685EA-D31A-48AF-86E2-BEB2EE23EE62}" presName="spaceRect" presStyleCnt="0"/>
      <dgm:spPr/>
    </dgm:pt>
    <dgm:pt modelId="{58FE6110-B691-46D6-B1D7-31AF8109E8B8}" type="pres">
      <dgm:prSet presAssocID="{EC5685EA-D31A-48AF-86E2-BEB2EE23EE62}" presName="parTx" presStyleLbl="revTx" presStyleIdx="5" presStyleCnt="6">
        <dgm:presLayoutVars>
          <dgm:chMax val="0"/>
          <dgm:chPref val="0"/>
        </dgm:presLayoutVars>
      </dgm:prSet>
      <dgm:spPr/>
      <dgm:t>
        <a:bodyPr/>
        <a:lstStyle/>
        <a:p>
          <a:endParaRPr lang="en-US"/>
        </a:p>
      </dgm:t>
    </dgm:pt>
  </dgm:ptLst>
  <dgm:cxnLst>
    <dgm:cxn modelId="{56DD3E84-04E6-45DA-A42E-CAAFF70D9C1D}" type="presOf" srcId="{7368CF01-13F1-4341-BB51-C2D5E551B146}" destId="{E8ABC7F2-013A-4B5B-8B51-805D7B143DD9}" srcOrd="0" destOrd="0" presId="urn:microsoft.com/office/officeart/2018/2/layout/IconVerticalSolidList"/>
    <dgm:cxn modelId="{1F818154-B6E4-4C22-A5A9-911456517C05}" type="presOf" srcId="{B693B7E3-5C9A-4C8B-B36E-0FB7323EB96E}" destId="{8C56A376-9954-44AE-85F2-AFAE2705DB40}" srcOrd="0" destOrd="0" presId="urn:microsoft.com/office/officeart/2018/2/layout/IconVerticalSolidList"/>
    <dgm:cxn modelId="{E5281159-D8B6-4D64-93FD-E3BC3C34ADCB}" srcId="{B0DF7476-8566-443E-BB1C-B8C4A3A0C95E}" destId="{1CE21391-D7C3-4DF9-9F22-BF2C0CDC4E2E}" srcOrd="2" destOrd="0" parTransId="{838DB6F9-55FD-4BE2-B8B7-0CAEB06B577F}" sibTransId="{E12DA162-30A2-41BB-8DB3-B14FFF3AC9E8}"/>
    <dgm:cxn modelId="{A564E83B-C558-4638-AA95-2B18385A1A1D}" type="presOf" srcId="{1CE21391-D7C3-4DF9-9F22-BF2C0CDC4E2E}" destId="{A18F5CE1-2002-4338-AA63-312C36A14C03}" srcOrd="0" destOrd="0" presId="urn:microsoft.com/office/officeart/2018/2/layout/IconVerticalSolidList"/>
    <dgm:cxn modelId="{7250334D-9F6A-45AD-B9DC-AE7B0A41678C}" srcId="{B0DF7476-8566-443E-BB1C-B8C4A3A0C95E}" destId="{EC5685EA-D31A-48AF-86E2-BEB2EE23EE62}" srcOrd="5" destOrd="0" parTransId="{39C2AD66-0F8F-46AE-8DAA-C7A14F5847F0}" sibTransId="{B4739130-E9DD-47CB-A39B-D7BCC6F40F27}"/>
    <dgm:cxn modelId="{97177AA4-DA95-4B95-97E2-B7295395A5A4}" srcId="{B0DF7476-8566-443E-BB1C-B8C4A3A0C95E}" destId="{8D746991-388C-46A1-90BC-EC187B4FA924}" srcOrd="0" destOrd="0" parTransId="{255681DA-AB89-4601-9F12-BFF0A74ED58F}" sibTransId="{449C12A4-B7E6-4082-AACF-3A65D54E4C19}"/>
    <dgm:cxn modelId="{8F896B9F-26F0-4071-93C7-CC844D05F5BB}" srcId="{B0DF7476-8566-443E-BB1C-B8C4A3A0C95E}" destId="{B693B7E3-5C9A-4C8B-B36E-0FB7323EB96E}" srcOrd="3" destOrd="0" parTransId="{852BB885-C435-405B-BB18-4FBD8E73CD8E}" sibTransId="{AF3DA5F6-1F27-4C36-970E-5E465A3D3639}"/>
    <dgm:cxn modelId="{B5271D31-81F3-40AE-94C3-CF70DC44174C}" srcId="{B0DF7476-8566-443E-BB1C-B8C4A3A0C95E}" destId="{84432554-9AED-4D0B-A1DA-154E6CBD74BE}" srcOrd="1" destOrd="0" parTransId="{633A3DBA-4BB4-4A5E-B5BD-8BCA7F31332A}" sibTransId="{D1E27D20-6A0C-4E62-B602-E55F77B4A82B}"/>
    <dgm:cxn modelId="{44D3B1DE-314F-454D-A1A3-1B953CB2B415}" type="presOf" srcId="{84432554-9AED-4D0B-A1DA-154E6CBD74BE}" destId="{C6327AD3-C9D9-4445-A852-D7CEFFCCE3FF}" srcOrd="0" destOrd="0" presId="urn:microsoft.com/office/officeart/2018/2/layout/IconVerticalSolidList"/>
    <dgm:cxn modelId="{34C7E24B-5F6F-4000-98FD-6809769DFA50}" srcId="{B0DF7476-8566-443E-BB1C-B8C4A3A0C95E}" destId="{7368CF01-13F1-4341-BB51-C2D5E551B146}" srcOrd="4" destOrd="0" parTransId="{E8E8CD2B-5EE9-4950-9847-B76154E50DB0}" sibTransId="{A5A79243-E1F0-4066-A4B6-ACBC65FB7E8F}"/>
    <dgm:cxn modelId="{3AF8C910-A3D2-4EFD-B2C8-00A3071AEA8A}" type="presOf" srcId="{B0DF7476-8566-443E-BB1C-B8C4A3A0C95E}" destId="{9672249A-C670-4B45-BD78-9D81C937F298}" srcOrd="0" destOrd="0" presId="urn:microsoft.com/office/officeart/2018/2/layout/IconVerticalSolidList"/>
    <dgm:cxn modelId="{F4D662DF-5EF3-4C07-B6E8-4F3459F3942C}" type="presOf" srcId="{8D746991-388C-46A1-90BC-EC187B4FA924}" destId="{7F296BFF-90EC-4F5F-A97E-31C3066A3A1E}" srcOrd="0" destOrd="0" presId="urn:microsoft.com/office/officeart/2018/2/layout/IconVerticalSolidList"/>
    <dgm:cxn modelId="{2C0B289E-2C30-4F69-BB4E-DEE08DC8A3B5}" type="presOf" srcId="{EC5685EA-D31A-48AF-86E2-BEB2EE23EE62}" destId="{58FE6110-B691-46D6-B1D7-31AF8109E8B8}" srcOrd="0" destOrd="0" presId="urn:microsoft.com/office/officeart/2018/2/layout/IconVerticalSolidList"/>
    <dgm:cxn modelId="{285EAF8E-216B-42A7-8042-11988930187C}" type="presParOf" srcId="{9672249A-C670-4B45-BD78-9D81C937F298}" destId="{95CB0EF9-E515-4783-8B8F-9E071699FF79}" srcOrd="0" destOrd="0" presId="urn:microsoft.com/office/officeart/2018/2/layout/IconVerticalSolidList"/>
    <dgm:cxn modelId="{760DA0A4-5DCF-4BA0-861F-AC49D0139B6E}" type="presParOf" srcId="{95CB0EF9-E515-4783-8B8F-9E071699FF79}" destId="{D6A8FDEA-DBAC-4212-B6AD-21CE32176EB4}" srcOrd="0" destOrd="0" presId="urn:microsoft.com/office/officeart/2018/2/layout/IconVerticalSolidList"/>
    <dgm:cxn modelId="{9FF2D2CA-9565-4225-8ED9-49FFCC1A3318}" type="presParOf" srcId="{95CB0EF9-E515-4783-8B8F-9E071699FF79}" destId="{B17AF467-4671-443B-BC99-086A1C62AD5D}" srcOrd="1" destOrd="0" presId="urn:microsoft.com/office/officeart/2018/2/layout/IconVerticalSolidList"/>
    <dgm:cxn modelId="{867AEC3E-1DE5-45C0-A554-D19607070969}" type="presParOf" srcId="{95CB0EF9-E515-4783-8B8F-9E071699FF79}" destId="{0FB87038-5315-4D81-858A-3A78D126BC6E}" srcOrd="2" destOrd="0" presId="urn:microsoft.com/office/officeart/2018/2/layout/IconVerticalSolidList"/>
    <dgm:cxn modelId="{2DD49799-7334-4D2E-AC73-960EEEB49D0C}" type="presParOf" srcId="{95CB0EF9-E515-4783-8B8F-9E071699FF79}" destId="{7F296BFF-90EC-4F5F-A97E-31C3066A3A1E}" srcOrd="3" destOrd="0" presId="urn:microsoft.com/office/officeart/2018/2/layout/IconVerticalSolidList"/>
    <dgm:cxn modelId="{BC4E35BD-DB39-4298-B7AB-22CB00DF1CE0}" type="presParOf" srcId="{9672249A-C670-4B45-BD78-9D81C937F298}" destId="{B753D227-DCE6-47EF-AB53-B5787A9ED4A9}" srcOrd="1" destOrd="0" presId="urn:microsoft.com/office/officeart/2018/2/layout/IconVerticalSolidList"/>
    <dgm:cxn modelId="{D98FC607-97C6-47DA-95DF-355E9CDEE144}" type="presParOf" srcId="{9672249A-C670-4B45-BD78-9D81C937F298}" destId="{39A0469B-D8F6-46A0-B4E2-AD55431180D2}" srcOrd="2" destOrd="0" presId="urn:microsoft.com/office/officeart/2018/2/layout/IconVerticalSolidList"/>
    <dgm:cxn modelId="{22BE6861-5B03-49FC-A5B2-AA08CB1FE198}" type="presParOf" srcId="{39A0469B-D8F6-46A0-B4E2-AD55431180D2}" destId="{634B657D-67A4-4BA9-A69D-1288926B8CF7}" srcOrd="0" destOrd="0" presId="urn:microsoft.com/office/officeart/2018/2/layout/IconVerticalSolidList"/>
    <dgm:cxn modelId="{2133DC24-5623-49FF-96F3-F76EEEE39FC3}" type="presParOf" srcId="{39A0469B-D8F6-46A0-B4E2-AD55431180D2}" destId="{4473F331-C692-40CC-85FC-1263D06FB70C}" srcOrd="1" destOrd="0" presId="urn:microsoft.com/office/officeart/2018/2/layout/IconVerticalSolidList"/>
    <dgm:cxn modelId="{F2C1D9E6-C076-4C72-898E-72F1C8EF6EF4}" type="presParOf" srcId="{39A0469B-D8F6-46A0-B4E2-AD55431180D2}" destId="{A4945E71-5FBA-419C-B17A-A283987258F0}" srcOrd="2" destOrd="0" presId="urn:microsoft.com/office/officeart/2018/2/layout/IconVerticalSolidList"/>
    <dgm:cxn modelId="{DBB4E3F9-B59B-49DB-88F2-A35177B4E2BE}" type="presParOf" srcId="{39A0469B-D8F6-46A0-B4E2-AD55431180D2}" destId="{C6327AD3-C9D9-4445-A852-D7CEFFCCE3FF}" srcOrd="3" destOrd="0" presId="urn:microsoft.com/office/officeart/2018/2/layout/IconVerticalSolidList"/>
    <dgm:cxn modelId="{AAEA0FA0-C26F-4009-BEA8-A25AEB3F27C7}" type="presParOf" srcId="{9672249A-C670-4B45-BD78-9D81C937F298}" destId="{8D371924-B7DA-4601-A014-6F86698F47A2}" srcOrd="3" destOrd="0" presId="urn:microsoft.com/office/officeart/2018/2/layout/IconVerticalSolidList"/>
    <dgm:cxn modelId="{10340C3A-E2B5-4521-A71E-92BE30BC754B}" type="presParOf" srcId="{9672249A-C670-4B45-BD78-9D81C937F298}" destId="{8E91ED66-AC3B-41AD-83FA-044774B6CC84}" srcOrd="4" destOrd="0" presId="urn:microsoft.com/office/officeart/2018/2/layout/IconVerticalSolidList"/>
    <dgm:cxn modelId="{BB0B41EA-E009-4AB2-8D71-380177C8D9D3}" type="presParOf" srcId="{8E91ED66-AC3B-41AD-83FA-044774B6CC84}" destId="{7D91EEFF-4F7F-42BF-8BB4-9BDE3F54AE2B}" srcOrd="0" destOrd="0" presId="urn:microsoft.com/office/officeart/2018/2/layout/IconVerticalSolidList"/>
    <dgm:cxn modelId="{3EE33007-652B-49ED-A13F-04D829BCA2B4}" type="presParOf" srcId="{8E91ED66-AC3B-41AD-83FA-044774B6CC84}" destId="{ED4C0108-E87A-48FC-BCAF-BA28426ED144}" srcOrd="1" destOrd="0" presId="urn:microsoft.com/office/officeart/2018/2/layout/IconVerticalSolidList"/>
    <dgm:cxn modelId="{A469C76E-29DB-4B86-81DF-DCF3A6CB596B}" type="presParOf" srcId="{8E91ED66-AC3B-41AD-83FA-044774B6CC84}" destId="{0BD7D5FD-9CAC-451D-B9D2-AB27C6FF7507}" srcOrd="2" destOrd="0" presId="urn:microsoft.com/office/officeart/2018/2/layout/IconVerticalSolidList"/>
    <dgm:cxn modelId="{65356204-6B0F-4B1D-9D74-6EA6C6589E29}" type="presParOf" srcId="{8E91ED66-AC3B-41AD-83FA-044774B6CC84}" destId="{A18F5CE1-2002-4338-AA63-312C36A14C03}" srcOrd="3" destOrd="0" presId="urn:microsoft.com/office/officeart/2018/2/layout/IconVerticalSolidList"/>
    <dgm:cxn modelId="{404C0F11-1BD8-4323-BB8A-A646570F6251}" type="presParOf" srcId="{9672249A-C670-4B45-BD78-9D81C937F298}" destId="{D412B657-5DDB-467C-8BA4-AAEB003704BC}" srcOrd="5" destOrd="0" presId="urn:microsoft.com/office/officeart/2018/2/layout/IconVerticalSolidList"/>
    <dgm:cxn modelId="{DD98885D-853C-4A4F-ACB6-3F4DCDDAED78}" type="presParOf" srcId="{9672249A-C670-4B45-BD78-9D81C937F298}" destId="{8B564709-4DB7-49E6-ABA0-C5FCCB5E9D92}" srcOrd="6" destOrd="0" presId="urn:microsoft.com/office/officeart/2018/2/layout/IconVerticalSolidList"/>
    <dgm:cxn modelId="{AE571A99-5510-4BC1-BB49-BBCE01E2DF89}" type="presParOf" srcId="{8B564709-4DB7-49E6-ABA0-C5FCCB5E9D92}" destId="{3813166E-AC7E-4D8B-BC50-4F947C91FADC}" srcOrd="0" destOrd="0" presId="urn:microsoft.com/office/officeart/2018/2/layout/IconVerticalSolidList"/>
    <dgm:cxn modelId="{15DACAEB-BF3F-4F4E-87F2-C791D8F02FC1}" type="presParOf" srcId="{8B564709-4DB7-49E6-ABA0-C5FCCB5E9D92}" destId="{D8B6C32F-084B-4984-95DC-9352D9050F25}" srcOrd="1" destOrd="0" presId="urn:microsoft.com/office/officeart/2018/2/layout/IconVerticalSolidList"/>
    <dgm:cxn modelId="{D5FCBB8B-05A8-4C47-8E5D-5C037B879159}" type="presParOf" srcId="{8B564709-4DB7-49E6-ABA0-C5FCCB5E9D92}" destId="{2356CDA0-988E-4757-94FE-C0749320453B}" srcOrd="2" destOrd="0" presId="urn:microsoft.com/office/officeart/2018/2/layout/IconVerticalSolidList"/>
    <dgm:cxn modelId="{05744BF7-E7CD-460C-A7AA-DB448C90381B}" type="presParOf" srcId="{8B564709-4DB7-49E6-ABA0-C5FCCB5E9D92}" destId="{8C56A376-9954-44AE-85F2-AFAE2705DB40}" srcOrd="3" destOrd="0" presId="urn:microsoft.com/office/officeart/2018/2/layout/IconVerticalSolidList"/>
    <dgm:cxn modelId="{963F393E-6683-495C-896B-E2DADF3696F7}" type="presParOf" srcId="{9672249A-C670-4B45-BD78-9D81C937F298}" destId="{6841951E-8718-4A98-97ED-71220213D2F2}" srcOrd="7" destOrd="0" presId="urn:microsoft.com/office/officeart/2018/2/layout/IconVerticalSolidList"/>
    <dgm:cxn modelId="{3A26DF65-4BB2-4882-8B47-30870B835175}" type="presParOf" srcId="{9672249A-C670-4B45-BD78-9D81C937F298}" destId="{99AFB8DD-CF9F-4D8B-A90C-54137F25AD8C}" srcOrd="8" destOrd="0" presId="urn:microsoft.com/office/officeart/2018/2/layout/IconVerticalSolidList"/>
    <dgm:cxn modelId="{F284B72F-000B-4939-B71C-8599DBDAD353}" type="presParOf" srcId="{99AFB8DD-CF9F-4D8B-A90C-54137F25AD8C}" destId="{773B15D8-F36D-43E6-B7BE-15BFADBA958C}" srcOrd="0" destOrd="0" presId="urn:microsoft.com/office/officeart/2018/2/layout/IconVerticalSolidList"/>
    <dgm:cxn modelId="{A51F2E1E-02E3-44AA-820E-B1A699E0F9D1}" type="presParOf" srcId="{99AFB8DD-CF9F-4D8B-A90C-54137F25AD8C}" destId="{B227A637-42CD-447F-BED0-6C02D8D869A5}" srcOrd="1" destOrd="0" presId="urn:microsoft.com/office/officeart/2018/2/layout/IconVerticalSolidList"/>
    <dgm:cxn modelId="{598D9F7C-6803-471C-BCC7-5A68F16F0F34}" type="presParOf" srcId="{99AFB8DD-CF9F-4D8B-A90C-54137F25AD8C}" destId="{727742A5-27E2-4F7A-B4F9-169FC388A533}" srcOrd="2" destOrd="0" presId="urn:microsoft.com/office/officeart/2018/2/layout/IconVerticalSolidList"/>
    <dgm:cxn modelId="{1C29AB2B-B3AF-47BB-9B03-395C3EA2B378}" type="presParOf" srcId="{99AFB8DD-CF9F-4D8B-A90C-54137F25AD8C}" destId="{E8ABC7F2-013A-4B5B-8B51-805D7B143DD9}" srcOrd="3" destOrd="0" presId="urn:microsoft.com/office/officeart/2018/2/layout/IconVerticalSolidList"/>
    <dgm:cxn modelId="{4000D5A1-E5E3-4A89-9C22-D98C4B4C888C}" type="presParOf" srcId="{9672249A-C670-4B45-BD78-9D81C937F298}" destId="{A68F9972-2DE3-45AE-93D3-37C9D375B72E}" srcOrd="9" destOrd="0" presId="urn:microsoft.com/office/officeart/2018/2/layout/IconVerticalSolidList"/>
    <dgm:cxn modelId="{D19F52D7-3E95-40C9-8B5C-D026E117C2B7}" type="presParOf" srcId="{9672249A-C670-4B45-BD78-9D81C937F298}" destId="{D457A479-B9B5-4156-BE62-782BE763A498}" srcOrd="10" destOrd="0" presId="urn:microsoft.com/office/officeart/2018/2/layout/IconVerticalSolidList"/>
    <dgm:cxn modelId="{550FE568-BA35-47F8-ADBB-3CD3AD12EBDA}" type="presParOf" srcId="{D457A479-B9B5-4156-BE62-782BE763A498}" destId="{DDFD09B2-D64D-4EDA-8763-10286F36BBAF}" srcOrd="0" destOrd="0" presId="urn:microsoft.com/office/officeart/2018/2/layout/IconVerticalSolidList"/>
    <dgm:cxn modelId="{FB02F5B1-9094-4617-A620-47DFEA7A767E}" type="presParOf" srcId="{D457A479-B9B5-4156-BE62-782BE763A498}" destId="{184DD702-C483-43C5-AC34-5E8350174930}" srcOrd="1" destOrd="0" presId="urn:microsoft.com/office/officeart/2018/2/layout/IconVerticalSolidList"/>
    <dgm:cxn modelId="{721D0BBD-D89F-484F-AA2D-A24B3BFF4A85}" type="presParOf" srcId="{D457A479-B9B5-4156-BE62-782BE763A498}" destId="{D15D3BCA-FF03-4684-A695-E599BBF2348B}" srcOrd="2" destOrd="0" presId="urn:microsoft.com/office/officeart/2018/2/layout/IconVerticalSolidList"/>
    <dgm:cxn modelId="{7167EDE9-9ED0-4BED-85FB-257DC6D09A65}" type="presParOf" srcId="{D457A479-B9B5-4156-BE62-782BE763A498}" destId="{58FE6110-B691-46D6-B1D7-31AF8109E8B8}"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7D49CC-FE2C-4314-9188-91873DA16B53}"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ACD21F6-6244-459F-B859-8AE0F2E3D44D}">
      <dgm:prSet/>
      <dgm:spPr/>
      <dgm:t>
        <a:bodyPr/>
        <a:lstStyle/>
        <a:p>
          <a:pPr>
            <a:lnSpc>
              <a:spcPct val="100000"/>
            </a:lnSpc>
            <a:defRPr b="1"/>
          </a:pPr>
          <a:r>
            <a:rPr lang="en-US"/>
            <a:t>Hypertonic</a:t>
          </a:r>
        </a:p>
      </dgm:t>
    </dgm:pt>
    <dgm:pt modelId="{7C1159F8-0124-448D-8752-D5DE66D54073}" type="parTrans" cxnId="{5CFCC486-5BD7-493F-9FAE-47D9E1E2E3E6}">
      <dgm:prSet/>
      <dgm:spPr/>
      <dgm:t>
        <a:bodyPr/>
        <a:lstStyle/>
        <a:p>
          <a:endParaRPr lang="en-US"/>
        </a:p>
      </dgm:t>
    </dgm:pt>
    <dgm:pt modelId="{F3802E5C-25CC-4E29-B4A5-5CF3A593798A}" type="sibTrans" cxnId="{5CFCC486-5BD7-493F-9FAE-47D9E1E2E3E6}">
      <dgm:prSet/>
      <dgm:spPr/>
      <dgm:t>
        <a:bodyPr/>
        <a:lstStyle/>
        <a:p>
          <a:endParaRPr lang="en-US"/>
        </a:p>
      </dgm:t>
    </dgm:pt>
    <dgm:pt modelId="{8A9A649F-0F59-45FB-AB4B-4FF3CBA1B972}">
      <dgm:prSet/>
      <dgm:spPr/>
      <dgm:t>
        <a:bodyPr/>
        <a:lstStyle/>
        <a:p>
          <a:pPr>
            <a:lnSpc>
              <a:spcPct val="100000"/>
            </a:lnSpc>
          </a:pPr>
          <a:r>
            <a:rPr lang="en-US"/>
            <a:t>Solute concentration outside is greater that solute concentration inside, water leaves cell</a:t>
          </a:r>
        </a:p>
      </dgm:t>
    </dgm:pt>
    <dgm:pt modelId="{30549E57-5689-42B1-B246-4965611703F5}" type="parTrans" cxnId="{6BD6A4D2-0551-4F3C-8BB1-0B47672633B8}">
      <dgm:prSet/>
      <dgm:spPr/>
      <dgm:t>
        <a:bodyPr/>
        <a:lstStyle/>
        <a:p>
          <a:endParaRPr lang="en-US"/>
        </a:p>
      </dgm:t>
    </dgm:pt>
    <dgm:pt modelId="{D095A183-6602-4F2E-8560-727D71086CAD}" type="sibTrans" cxnId="{6BD6A4D2-0551-4F3C-8BB1-0B47672633B8}">
      <dgm:prSet/>
      <dgm:spPr/>
      <dgm:t>
        <a:bodyPr/>
        <a:lstStyle/>
        <a:p>
          <a:endParaRPr lang="en-US"/>
        </a:p>
      </dgm:t>
    </dgm:pt>
    <dgm:pt modelId="{D2AC0157-DBC5-4E31-9A91-40533155313F}">
      <dgm:prSet/>
      <dgm:spPr/>
      <dgm:t>
        <a:bodyPr/>
        <a:lstStyle/>
        <a:p>
          <a:pPr>
            <a:lnSpc>
              <a:spcPct val="100000"/>
            </a:lnSpc>
          </a:pPr>
          <a:r>
            <a:rPr lang="en-US"/>
            <a:t>Cell shrinks</a:t>
          </a:r>
        </a:p>
      </dgm:t>
    </dgm:pt>
    <dgm:pt modelId="{F6DD33B6-1A4E-482E-8184-5A8ACC4602E1}" type="parTrans" cxnId="{83A5B324-61BB-4E0A-AA37-E266AA44A5AC}">
      <dgm:prSet/>
      <dgm:spPr/>
      <dgm:t>
        <a:bodyPr/>
        <a:lstStyle/>
        <a:p>
          <a:endParaRPr lang="en-US"/>
        </a:p>
      </dgm:t>
    </dgm:pt>
    <dgm:pt modelId="{E8D73A32-DB25-46B1-BC92-D061AF09FC40}" type="sibTrans" cxnId="{83A5B324-61BB-4E0A-AA37-E266AA44A5AC}">
      <dgm:prSet/>
      <dgm:spPr/>
      <dgm:t>
        <a:bodyPr/>
        <a:lstStyle/>
        <a:p>
          <a:endParaRPr lang="en-US"/>
        </a:p>
      </dgm:t>
    </dgm:pt>
    <dgm:pt modelId="{CE19E807-B908-46DA-909F-68B9C638B00D}">
      <dgm:prSet/>
      <dgm:spPr/>
      <dgm:t>
        <a:bodyPr/>
        <a:lstStyle/>
        <a:p>
          <a:pPr>
            <a:lnSpc>
              <a:spcPct val="100000"/>
            </a:lnSpc>
            <a:defRPr b="1"/>
          </a:pPr>
          <a:r>
            <a:rPr lang="en-US"/>
            <a:t>Hypotonic</a:t>
          </a:r>
        </a:p>
      </dgm:t>
    </dgm:pt>
    <dgm:pt modelId="{7233BC8D-9357-41AB-9F1A-7047182B607E}" type="parTrans" cxnId="{810FD895-6E96-481F-BAEF-E11B8DE2D803}">
      <dgm:prSet/>
      <dgm:spPr/>
      <dgm:t>
        <a:bodyPr/>
        <a:lstStyle/>
        <a:p>
          <a:endParaRPr lang="en-US"/>
        </a:p>
      </dgm:t>
    </dgm:pt>
    <dgm:pt modelId="{0F967795-8050-4B10-A10F-3B55D6E2E7EA}" type="sibTrans" cxnId="{810FD895-6E96-481F-BAEF-E11B8DE2D803}">
      <dgm:prSet/>
      <dgm:spPr/>
      <dgm:t>
        <a:bodyPr/>
        <a:lstStyle/>
        <a:p>
          <a:endParaRPr lang="en-US"/>
        </a:p>
      </dgm:t>
    </dgm:pt>
    <dgm:pt modelId="{6CDC7CE9-117B-4D87-AC71-C6043A9D0668}">
      <dgm:prSet/>
      <dgm:spPr/>
      <dgm:t>
        <a:bodyPr/>
        <a:lstStyle/>
        <a:p>
          <a:pPr>
            <a:lnSpc>
              <a:spcPct val="100000"/>
            </a:lnSpc>
          </a:pPr>
          <a:r>
            <a:rPr lang="en-US"/>
            <a:t>Solute concentration inside is greater that solute concentration outside, water enters cell</a:t>
          </a:r>
        </a:p>
      </dgm:t>
    </dgm:pt>
    <dgm:pt modelId="{B5C55E16-2C58-4101-801A-FC649A107383}" type="parTrans" cxnId="{C3E4D696-2D75-4EBD-98AE-EDD2636D27B6}">
      <dgm:prSet/>
      <dgm:spPr/>
      <dgm:t>
        <a:bodyPr/>
        <a:lstStyle/>
        <a:p>
          <a:endParaRPr lang="en-US"/>
        </a:p>
      </dgm:t>
    </dgm:pt>
    <dgm:pt modelId="{8757DCAE-AB56-4F5D-974E-D9679D3DFC89}" type="sibTrans" cxnId="{C3E4D696-2D75-4EBD-98AE-EDD2636D27B6}">
      <dgm:prSet/>
      <dgm:spPr/>
      <dgm:t>
        <a:bodyPr/>
        <a:lstStyle/>
        <a:p>
          <a:endParaRPr lang="en-US"/>
        </a:p>
      </dgm:t>
    </dgm:pt>
    <dgm:pt modelId="{2BA9DC25-EE61-4D46-93F5-5ABFC1D9D2C7}">
      <dgm:prSet/>
      <dgm:spPr/>
      <dgm:t>
        <a:bodyPr/>
        <a:lstStyle/>
        <a:p>
          <a:pPr>
            <a:lnSpc>
              <a:spcPct val="100000"/>
            </a:lnSpc>
          </a:pPr>
          <a:r>
            <a:rPr lang="en-US"/>
            <a:t>Cell bloats</a:t>
          </a:r>
        </a:p>
      </dgm:t>
    </dgm:pt>
    <dgm:pt modelId="{509D2FDD-2A75-4AB9-9F8B-01574264498D}" type="parTrans" cxnId="{F629A2D7-D1C4-4909-85A7-54F4EB1257DE}">
      <dgm:prSet/>
      <dgm:spPr/>
      <dgm:t>
        <a:bodyPr/>
        <a:lstStyle/>
        <a:p>
          <a:endParaRPr lang="en-US"/>
        </a:p>
      </dgm:t>
    </dgm:pt>
    <dgm:pt modelId="{93E6D2BF-AACD-4066-AB64-93820D8362A7}" type="sibTrans" cxnId="{F629A2D7-D1C4-4909-85A7-54F4EB1257DE}">
      <dgm:prSet/>
      <dgm:spPr/>
      <dgm:t>
        <a:bodyPr/>
        <a:lstStyle/>
        <a:p>
          <a:endParaRPr lang="en-US"/>
        </a:p>
      </dgm:t>
    </dgm:pt>
    <dgm:pt modelId="{254E27D5-D957-4B5D-A459-0CB2AED1B083}">
      <dgm:prSet/>
      <dgm:spPr/>
      <dgm:t>
        <a:bodyPr/>
        <a:lstStyle/>
        <a:p>
          <a:pPr>
            <a:lnSpc>
              <a:spcPct val="100000"/>
            </a:lnSpc>
            <a:defRPr b="1"/>
          </a:pPr>
          <a:r>
            <a:rPr lang="en-US"/>
            <a:t>Isotonic</a:t>
          </a:r>
        </a:p>
      </dgm:t>
    </dgm:pt>
    <dgm:pt modelId="{D6FB6BDB-0DAF-443A-BB5C-C02697E94D6C}" type="parTrans" cxnId="{C90B533A-2BC3-4930-86B9-D2C12B3C48B6}">
      <dgm:prSet/>
      <dgm:spPr/>
      <dgm:t>
        <a:bodyPr/>
        <a:lstStyle/>
        <a:p>
          <a:endParaRPr lang="en-US"/>
        </a:p>
      </dgm:t>
    </dgm:pt>
    <dgm:pt modelId="{065ECABC-6B25-4B26-A6D9-79456F55D4B7}" type="sibTrans" cxnId="{C90B533A-2BC3-4930-86B9-D2C12B3C48B6}">
      <dgm:prSet/>
      <dgm:spPr/>
      <dgm:t>
        <a:bodyPr/>
        <a:lstStyle/>
        <a:p>
          <a:endParaRPr lang="en-US"/>
        </a:p>
      </dgm:t>
    </dgm:pt>
    <dgm:pt modelId="{DA7A6A8C-5543-42CF-A433-98321CA7FDEF}">
      <dgm:prSet/>
      <dgm:spPr/>
      <dgm:t>
        <a:bodyPr/>
        <a:lstStyle/>
        <a:p>
          <a:pPr>
            <a:lnSpc>
              <a:spcPct val="100000"/>
            </a:lnSpc>
          </a:pPr>
          <a:r>
            <a:rPr lang="en-US"/>
            <a:t>Concentration of solute inside and outside is equal</a:t>
          </a:r>
        </a:p>
      </dgm:t>
    </dgm:pt>
    <dgm:pt modelId="{2388166E-0E4A-42D9-8619-144D9D68DD4C}" type="parTrans" cxnId="{539A0BC4-E6BC-4EF4-9BD0-C2A8309D3A31}">
      <dgm:prSet/>
      <dgm:spPr/>
      <dgm:t>
        <a:bodyPr/>
        <a:lstStyle/>
        <a:p>
          <a:endParaRPr lang="en-US"/>
        </a:p>
      </dgm:t>
    </dgm:pt>
    <dgm:pt modelId="{8080318E-980A-4C77-9D70-461A29C36D23}" type="sibTrans" cxnId="{539A0BC4-E6BC-4EF4-9BD0-C2A8309D3A31}">
      <dgm:prSet/>
      <dgm:spPr/>
      <dgm:t>
        <a:bodyPr/>
        <a:lstStyle/>
        <a:p>
          <a:endParaRPr lang="en-US"/>
        </a:p>
      </dgm:t>
    </dgm:pt>
    <dgm:pt modelId="{818758F3-08F8-47DA-A883-6A9BEFAA0839}" type="pres">
      <dgm:prSet presAssocID="{D77D49CC-FE2C-4314-9188-91873DA16B53}" presName="root" presStyleCnt="0">
        <dgm:presLayoutVars>
          <dgm:dir/>
          <dgm:resizeHandles val="exact"/>
        </dgm:presLayoutVars>
      </dgm:prSet>
      <dgm:spPr/>
      <dgm:t>
        <a:bodyPr/>
        <a:lstStyle/>
        <a:p>
          <a:endParaRPr lang="en-US"/>
        </a:p>
      </dgm:t>
    </dgm:pt>
    <dgm:pt modelId="{28049277-1091-4857-AC09-F1B78EBB5106}" type="pres">
      <dgm:prSet presAssocID="{AACD21F6-6244-459F-B859-8AE0F2E3D44D}" presName="compNode" presStyleCnt="0"/>
      <dgm:spPr/>
    </dgm:pt>
    <dgm:pt modelId="{4294A6C9-86B6-4259-B5F1-CBB931AABB80}" type="pres">
      <dgm:prSet presAssocID="{AACD21F6-6244-459F-B859-8AE0F2E3D4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eaker"/>
        </a:ext>
      </dgm:extLst>
    </dgm:pt>
    <dgm:pt modelId="{753A0F40-343E-4539-B0F9-4F7A16FC2EFA}" type="pres">
      <dgm:prSet presAssocID="{AACD21F6-6244-459F-B859-8AE0F2E3D44D}" presName="iconSpace" presStyleCnt="0"/>
      <dgm:spPr/>
    </dgm:pt>
    <dgm:pt modelId="{D956E916-CC06-4D1C-BB94-DDD28B822843}" type="pres">
      <dgm:prSet presAssocID="{AACD21F6-6244-459F-B859-8AE0F2E3D44D}" presName="parTx" presStyleLbl="revTx" presStyleIdx="0" presStyleCnt="6">
        <dgm:presLayoutVars>
          <dgm:chMax val="0"/>
          <dgm:chPref val="0"/>
        </dgm:presLayoutVars>
      </dgm:prSet>
      <dgm:spPr/>
      <dgm:t>
        <a:bodyPr/>
        <a:lstStyle/>
        <a:p>
          <a:endParaRPr lang="en-US"/>
        </a:p>
      </dgm:t>
    </dgm:pt>
    <dgm:pt modelId="{69BF7C90-2CC7-48B1-BC7B-7CF1042B9AB1}" type="pres">
      <dgm:prSet presAssocID="{AACD21F6-6244-459F-B859-8AE0F2E3D44D}" presName="txSpace" presStyleCnt="0"/>
      <dgm:spPr/>
    </dgm:pt>
    <dgm:pt modelId="{39FA25ED-AEB4-4935-8241-14642D68234B}" type="pres">
      <dgm:prSet presAssocID="{AACD21F6-6244-459F-B859-8AE0F2E3D44D}" presName="desTx" presStyleLbl="revTx" presStyleIdx="1" presStyleCnt="6">
        <dgm:presLayoutVars/>
      </dgm:prSet>
      <dgm:spPr/>
      <dgm:t>
        <a:bodyPr/>
        <a:lstStyle/>
        <a:p>
          <a:endParaRPr lang="en-US"/>
        </a:p>
      </dgm:t>
    </dgm:pt>
    <dgm:pt modelId="{6E2FEAA2-6ACB-44A3-B855-4DB371A25F83}" type="pres">
      <dgm:prSet presAssocID="{F3802E5C-25CC-4E29-B4A5-5CF3A593798A}" presName="sibTrans" presStyleCnt="0"/>
      <dgm:spPr/>
    </dgm:pt>
    <dgm:pt modelId="{FAB170ED-1516-448D-AFE7-6028DCA7C950}" type="pres">
      <dgm:prSet presAssocID="{CE19E807-B908-46DA-909F-68B9C638B00D}" presName="compNode" presStyleCnt="0"/>
      <dgm:spPr/>
    </dgm:pt>
    <dgm:pt modelId="{D3A4188B-98E7-497C-B7B7-8E9B5D3C24E7}" type="pres">
      <dgm:prSet presAssocID="{CE19E807-B908-46DA-909F-68B9C638B0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Flask"/>
        </a:ext>
      </dgm:extLst>
    </dgm:pt>
    <dgm:pt modelId="{D27B2656-1372-4F81-863B-F744CA77B260}" type="pres">
      <dgm:prSet presAssocID="{CE19E807-B908-46DA-909F-68B9C638B00D}" presName="iconSpace" presStyleCnt="0"/>
      <dgm:spPr/>
    </dgm:pt>
    <dgm:pt modelId="{9788D8E5-A6DF-4026-989A-AF254834C7F0}" type="pres">
      <dgm:prSet presAssocID="{CE19E807-B908-46DA-909F-68B9C638B00D}" presName="parTx" presStyleLbl="revTx" presStyleIdx="2" presStyleCnt="6">
        <dgm:presLayoutVars>
          <dgm:chMax val="0"/>
          <dgm:chPref val="0"/>
        </dgm:presLayoutVars>
      </dgm:prSet>
      <dgm:spPr/>
      <dgm:t>
        <a:bodyPr/>
        <a:lstStyle/>
        <a:p>
          <a:endParaRPr lang="en-US"/>
        </a:p>
      </dgm:t>
    </dgm:pt>
    <dgm:pt modelId="{E522D0E6-3FE6-4546-9E67-C5AF09BCD103}" type="pres">
      <dgm:prSet presAssocID="{CE19E807-B908-46DA-909F-68B9C638B00D}" presName="txSpace" presStyleCnt="0"/>
      <dgm:spPr/>
    </dgm:pt>
    <dgm:pt modelId="{19FE4DE5-6783-4C6A-A81C-DF4B88D2C1AF}" type="pres">
      <dgm:prSet presAssocID="{CE19E807-B908-46DA-909F-68B9C638B00D}" presName="desTx" presStyleLbl="revTx" presStyleIdx="3" presStyleCnt="6">
        <dgm:presLayoutVars/>
      </dgm:prSet>
      <dgm:spPr/>
      <dgm:t>
        <a:bodyPr/>
        <a:lstStyle/>
        <a:p>
          <a:endParaRPr lang="en-US"/>
        </a:p>
      </dgm:t>
    </dgm:pt>
    <dgm:pt modelId="{B9A24F1B-08A7-4B3B-AE58-2FFE3582D4CC}" type="pres">
      <dgm:prSet presAssocID="{0F967795-8050-4B10-A10F-3B55D6E2E7EA}" presName="sibTrans" presStyleCnt="0"/>
      <dgm:spPr/>
    </dgm:pt>
    <dgm:pt modelId="{FF43148C-E293-4579-9516-BEF10F3C3434}" type="pres">
      <dgm:prSet presAssocID="{254E27D5-D957-4B5D-A459-0CB2AED1B083}" presName="compNode" presStyleCnt="0"/>
      <dgm:spPr/>
    </dgm:pt>
    <dgm:pt modelId="{FBC1CD5F-C19C-4F1A-858C-71D58F70861A}" type="pres">
      <dgm:prSet presAssocID="{254E27D5-D957-4B5D-A459-0CB2AED1B0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637E2D54-152B-4A8D-91E0-9DFA2FF44091}" type="pres">
      <dgm:prSet presAssocID="{254E27D5-D957-4B5D-A459-0CB2AED1B083}" presName="iconSpace" presStyleCnt="0"/>
      <dgm:spPr/>
    </dgm:pt>
    <dgm:pt modelId="{FBC277E0-0E6B-4872-83E2-8EE747842F91}" type="pres">
      <dgm:prSet presAssocID="{254E27D5-D957-4B5D-A459-0CB2AED1B083}" presName="parTx" presStyleLbl="revTx" presStyleIdx="4" presStyleCnt="6">
        <dgm:presLayoutVars>
          <dgm:chMax val="0"/>
          <dgm:chPref val="0"/>
        </dgm:presLayoutVars>
      </dgm:prSet>
      <dgm:spPr/>
      <dgm:t>
        <a:bodyPr/>
        <a:lstStyle/>
        <a:p>
          <a:endParaRPr lang="en-US"/>
        </a:p>
      </dgm:t>
    </dgm:pt>
    <dgm:pt modelId="{050CC0DA-423F-47C7-8C26-7F8D3F6EF7D9}" type="pres">
      <dgm:prSet presAssocID="{254E27D5-D957-4B5D-A459-0CB2AED1B083}" presName="txSpace" presStyleCnt="0"/>
      <dgm:spPr/>
    </dgm:pt>
    <dgm:pt modelId="{E06D4615-7E36-4DAB-AE60-355D0BA35FA2}" type="pres">
      <dgm:prSet presAssocID="{254E27D5-D957-4B5D-A459-0CB2AED1B083}" presName="desTx" presStyleLbl="revTx" presStyleIdx="5" presStyleCnt="6">
        <dgm:presLayoutVars/>
      </dgm:prSet>
      <dgm:spPr/>
      <dgm:t>
        <a:bodyPr/>
        <a:lstStyle/>
        <a:p>
          <a:endParaRPr lang="en-US"/>
        </a:p>
      </dgm:t>
    </dgm:pt>
  </dgm:ptLst>
  <dgm:cxnLst>
    <dgm:cxn modelId="{3635A170-92B8-4924-BC2C-6EEA02B5835C}" type="presOf" srcId="{AACD21F6-6244-459F-B859-8AE0F2E3D44D}" destId="{D956E916-CC06-4D1C-BB94-DDD28B822843}" srcOrd="0" destOrd="0" presId="urn:microsoft.com/office/officeart/2018/5/layout/CenteredIconLabelDescriptionList"/>
    <dgm:cxn modelId="{87B1B155-9265-42BE-A62B-92B8908B1C15}" type="presOf" srcId="{254E27D5-D957-4B5D-A459-0CB2AED1B083}" destId="{FBC277E0-0E6B-4872-83E2-8EE747842F91}" srcOrd="0" destOrd="0" presId="urn:microsoft.com/office/officeart/2018/5/layout/CenteredIconLabelDescriptionList"/>
    <dgm:cxn modelId="{3731A18D-35C4-4095-BFF3-02837AEE9913}" type="presOf" srcId="{6CDC7CE9-117B-4D87-AC71-C6043A9D0668}" destId="{19FE4DE5-6783-4C6A-A81C-DF4B88D2C1AF}" srcOrd="0" destOrd="0" presId="urn:microsoft.com/office/officeart/2018/5/layout/CenteredIconLabelDescriptionList"/>
    <dgm:cxn modelId="{C90B533A-2BC3-4930-86B9-D2C12B3C48B6}" srcId="{D77D49CC-FE2C-4314-9188-91873DA16B53}" destId="{254E27D5-D957-4B5D-A459-0CB2AED1B083}" srcOrd="2" destOrd="0" parTransId="{D6FB6BDB-0DAF-443A-BB5C-C02697E94D6C}" sibTransId="{065ECABC-6B25-4B26-A6D9-79456F55D4B7}"/>
    <dgm:cxn modelId="{6BD6A4D2-0551-4F3C-8BB1-0B47672633B8}" srcId="{AACD21F6-6244-459F-B859-8AE0F2E3D44D}" destId="{8A9A649F-0F59-45FB-AB4B-4FF3CBA1B972}" srcOrd="0" destOrd="0" parTransId="{30549E57-5689-42B1-B246-4965611703F5}" sibTransId="{D095A183-6602-4F2E-8560-727D71086CAD}"/>
    <dgm:cxn modelId="{66157017-11F8-4D25-9BC2-6E5C67408D21}" type="presOf" srcId="{8A9A649F-0F59-45FB-AB4B-4FF3CBA1B972}" destId="{39FA25ED-AEB4-4935-8241-14642D68234B}" srcOrd="0" destOrd="0" presId="urn:microsoft.com/office/officeart/2018/5/layout/CenteredIconLabelDescriptionList"/>
    <dgm:cxn modelId="{5CFCC486-5BD7-493F-9FAE-47D9E1E2E3E6}" srcId="{D77D49CC-FE2C-4314-9188-91873DA16B53}" destId="{AACD21F6-6244-459F-B859-8AE0F2E3D44D}" srcOrd="0" destOrd="0" parTransId="{7C1159F8-0124-448D-8752-D5DE66D54073}" sibTransId="{F3802E5C-25CC-4E29-B4A5-5CF3A593798A}"/>
    <dgm:cxn modelId="{54389578-6129-4CFC-B473-21D45E8B00A7}" type="presOf" srcId="{2BA9DC25-EE61-4D46-93F5-5ABFC1D9D2C7}" destId="{19FE4DE5-6783-4C6A-A81C-DF4B88D2C1AF}" srcOrd="0" destOrd="1" presId="urn:microsoft.com/office/officeart/2018/5/layout/CenteredIconLabelDescriptionList"/>
    <dgm:cxn modelId="{C3E4D696-2D75-4EBD-98AE-EDD2636D27B6}" srcId="{CE19E807-B908-46DA-909F-68B9C638B00D}" destId="{6CDC7CE9-117B-4D87-AC71-C6043A9D0668}" srcOrd="0" destOrd="0" parTransId="{B5C55E16-2C58-4101-801A-FC649A107383}" sibTransId="{8757DCAE-AB56-4F5D-974E-D9679D3DFC89}"/>
    <dgm:cxn modelId="{83A5B324-61BB-4E0A-AA37-E266AA44A5AC}" srcId="{AACD21F6-6244-459F-B859-8AE0F2E3D44D}" destId="{D2AC0157-DBC5-4E31-9A91-40533155313F}" srcOrd="1" destOrd="0" parTransId="{F6DD33B6-1A4E-482E-8184-5A8ACC4602E1}" sibTransId="{E8D73A32-DB25-46B1-BC92-D061AF09FC40}"/>
    <dgm:cxn modelId="{F629A2D7-D1C4-4909-85A7-54F4EB1257DE}" srcId="{CE19E807-B908-46DA-909F-68B9C638B00D}" destId="{2BA9DC25-EE61-4D46-93F5-5ABFC1D9D2C7}" srcOrd="1" destOrd="0" parTransId="{509D2FDD-2A75-4AB9-9F8B-01574264498D}" sibTransId="{93E6D2BF-AACD-4066-AB64-93820D8362A7}"/>
    <dgm:cxn modelId="{9F6CAF08-D7F3-429E-80C7-DF33193AD0F5}" type="presOf" srcId="{D77D49CC-FE2C-4314-9188-91873DA16B53}" destId="{818758F3-08F8-47DA-A883-6A9BEFAA0839}" srcOrd="0" destOrd="0" presId="urn:microsoft.com/office/officeart/2018/5/layout/CenteredIconLabelDescriptionList"/>
    <dgm:cxn modelId="{8C078BC7-B54D-45D1-A07F-0C5D32E9DDD2}" type="presOf" srcId="{CE19E807-B908-46DA-909F-68B9C638B00D}" destId="{9788D8E5-A6DF-4026-989A-AF254834C7F0}" srcOrd="0" destOrd="0" presId="urn:microsoft.com/office/officeart/2018/5/layout/CenteredIconLabelDescriptionList"/>
    <dgm:cxn modelId="{FB96DCCE-7BCE-4CF8-8E70-2C83299FADFF}" type="presOf" srcId="{DA7A6A8C-5543-42CF-A433-98321CA7FDEF}" destId="{E06D4615-7E36-4DAB-AE60-355D0BA35FA2}" srcOrd="0" destOrd="0" presId="urn:microsoft.com/office/officeart/2018/5/layout/CenteredIconLabelDescriptionList"/>
    <dgm:cxn modelId="{810FD895-6E96-481F-BAEF-E11B8DE2D803}" srcId="{D77D49CC-FE2C-4314-9188-91873DA16B53}" destId="{CE19E807-B908-46DA-909F-68B9C638B00D}" srcOrd="1" destOrd="0" parTransId="{7233BC8D-9357-41AB-9F1A-7047182B607E}" sibTransId="{0F967795-8050-4B10-A10F-3B55D6E2E7EA}"/>
    <dgm:cxn modelId="{B58691FD-0E1D-467C-9277-70863CAA0BB5}" type="presOf" srcId="{D2AC0157-DBC5-4E31-9A91-40533155313F}" destId="{39FA25ED-AEB4-4935-8241-14642D68234B}" srcOrd="0" destOrd="1" presId="urn:microsoft.com/office/officeart/2018/5/layout/CenteredIconLabelDescriptionList"/>
    <dgm:cxn modelId="{539A0BC4-E6BC-4EF4-9BD0-C2A8309D3A31}" srcId="{254E27D5-D957-4B5D-A459-0CB2AED1B083}" destId="{DA7A6A8C-5543-42CF-A433-98321CA7FDEF}" srcOrd="0" destOrd="0" parTransId="{2388166E-0E4A-42D9-8619-144D9D68DD4C}" sibTransId="{8080318E-980A-4C77-9D70-461A29C36D23}"/>
    <dgm:cxn modelId="{A33A1BE1-C15F-46C3-9E22-AA15BA1881AB}" type="presParOf" srcId="{818758F3-08F8-47DA-A883-6A9BEFAA0839}" destId="{28049277-1091-4857-AC09-F1B78EBB5106}" srcOrd="0" destOrd="0" presId="urn:microsoft.com/office/officeart/2018/5/layout/CenteredIconLabelDescriptionList"/>
    <dgm:cxn modelId="{07314863-65D3-43A8-A006-1A528E7A3C15}" type="presParOf" srcId="{28049277-1091-4857-AC09-F1B78EBB5106}" destId="{4294A6C9-86B6-4259-B5F1-CBB931AABB80}" srcOrd="0" destOrd="0" presId="urn:microsoft.com/office/officeart/2018/5/layout/CenteredIconLabelDescriptionList"/>
    <dgm:cxn modelId="{687CF868-3928-41F7-9474-17D4D46FBF07}" type="presParOf" srcId="{28049277-1091-4857-AC09-F1B78EBB5106}" destId="{753A0F40-343E-4539-B0F9-4F7A16FC2EFA}" srcOrd="1" destOrd="0" presId="urn:microsoft.com/office/officeart/2018/5/layout/CenteredIconLabelDescriptionList"/>
    <dgm:cxn modelId="{69112C6F-C75E-46A5-BCF3-AA1BCF4E59FF}" type="presParOf" srcId="{28049277-1091-4857-AC09-F1B78EBB5106}" destId="{D956E916-CC06-4D1C-BB94-DDD28B822843}" srcOrd="2" destOrd="0" presId="urn:microsoft.com/office/officeart/2018/5/layout/CenteredIconLabelDescriptionList"/>
    <dgm:cxn modelId="{0AC4D67F-1FA0-407B-AE17-C83427ADA5A3}" type="presParOf" srcId="{28049277-1091-4857-AC09-F1B78EBB5106}" destId="{69BF7C90-2CC7-48B1-BC7B-7CF1042B9AB1}" srcOrd="3" destOrd="0" presId="urn:microsoft.com/office/officeart/2018/5/layout/CenteredIconLabelDescriptionList"/>
    <dgm:cxn modelId="{28A40666-94D0-414D-8CF6-713A0CBFCAB2}" type="presParOf" srcId="{28049277-1091-4857-AC09-F1B78EBB5106}" destId="{39FA25ED-AEB4-4935-8241-14642D68234B}" srcOrd="4" destOrd="0" presId="urn:microsoft.com/office/officeart/2018/5/layout/CenteredIconLabelDescriptionList"/>
    <dgm:cxn modelId="{F71A61DC-22C0-4328-9EA3-CE576E044313}" type="presParOf" srcId="{818758F3-08F8-47DA-A883-6A9BEFAA0839}" destId="{6E2FEAA2-6ACB-44A3-B855-4DB371A25F83}" srcOrd="1" destOrd="0" presId="urn:microsoft.com/office/officeart/2018/5/layout/CenteredIconLabelDescriptionList"/>
    <dgm:cxn modelId="{9E19ACCF-30E8-4EEE-B6EF-B1C970EA35FC}" type="presParOf" srcId="{818758F3-08F8-47DA-A883-6A9BEFAA0839}" destId="{FAB170ED-1516-448D-AFE7-6028DCA7C950}" srcOrd="2" destOrd="0" presId="urn:microsoft.com/office/officeart/2018/5/layout/CenteredIconLabelDescriptionList"/>
    <dgm:cxn modelId="{F991ABD8-4D45-4238-AE1B-0243E83AB217}" type="presParOf" srcId="{FAB170ED-1516-448D-AFE7-6028DCA7C950}" destId="{D3A4188B-98E7-497C-B7B7-8E9B5D3C24E7}" srcOrd="0" destOrd="0" presId="urn:microsoft.com/office/officeart/2018/5/layout/CenteredIconLabelDescriptionList"/>
    <dgm:cxn modelId="{AB8A24BA-1B51-452B-8DED-6CB1BCC80145}" type="presParOf" srcId="{FAB170ED-1516-448D-AFE7-6028DCA7C950}" destId="{D27B2656-1372-4F81-863B-F744CA77B260}" srcOrd="1" destOrd="0" presId="urn:microsoft.com/office/officeart/2018/5/layout/CenteredIconLabelDescriptionList"/>
    <dgm:cxn modelId="{B732CAEF-4875-475A-944F-CDF400AF9CA4}" type="presParOf" srcId="{FAB170ED-1516-448D-AFE7-6028DCA7C950}" destId="{9788D8E5-A6DF-4026-989A-AF254834C7F0}" srcOrd="2" destOrd="0" presId="urn:microsoft.com/office/officeart/2018/5/layout/CenteredIconLabelDescriptionList"/>
    <dgm:cxn modelId="{59195DBA-91B1-4C79-B3AB-5E8CB764B29D}" type="presParOf" srcId="{FAB170ED-1516-448D-AFE7-6028DCA7C950}" destId="{E522D0E6-3FE6-4546-9E67-C5AF09BCD103}" srcOrd="3" destOrd="0" presId="urn:microsoft.com/office/officeart/2018/5/layout/CenteredIconLabelDescriptionList"/>
    <dgm:cxn modelId="{5E651A3D-C966-4B30-80D0-0DF665D01D4F}" type="presParOf" srcId="{FAB170ED-1516-448D-AFE7-6028DCA7C950}" destId="{19FE4DE5-6783-4C6A-A81C-DF4B88D2C1AF}" srcOrd="4" destOrd="0" presId="urn:microsoft.com/office/officeart/2018/5/layout/CenteredIconLabelDescriptionList"/>
    <dgm:cxn modelId="{69A452EB-EA38-4240-AA78-F102CF7A7049}" type="presParOf" srcId="{818758F3-08F8-47DA-A883-6A9BEFAA0839}" destId="{B9A24F1B-08A7-4B3B-AE58-2FFE3582D4CC}" srcOrd="3" destOrd="0" presId="urn:microsoft.com/office/officeart/2018/5/layout/CenteredIconLabelDescriptionList"/>
    <dgm:cxn modelId="{4E845B31-1679-4E2F-8BDE-0FD6D2353CA9}" type="presParOf" srcId="{818758F3-08F8-47DA-A883-6A9BEFAA0839}" destId="{FF43148C-E293-4579-9516-BEF10F3C3434}" srcOrd="4" destOrd="0" presId="urn:microsoft.com/office/officeart/2018/5/layout/CenteredIconLabelDescriptionList"/>
    <dgm:cxn modelId="{D28E7AB0-8F64-40B1-AEEE-18A7B0A5574B}" type="presParOf" srcId="{FF43148C-E293-4579-9516-BEF10F3C3434}" destId="{FBC1CD5F-C19C-4F1A-858C-71D58F70861A}" srcOrd="0" destOrd="0" presId="urn:microsoft.com/office/officeart/2018/5/layout/CenteredIconLabelDescriptionList"/>
    <dgm:cxn modelId="{68F6EF2E-6910-4F20-8602-D94F0FB2913D}" type="presParOf" srcId="{FF43148C-E293-4579-9516-BEF10F3C3434}" destId="{637E2D54-152B-4A8D-91E0-9DFA2FF44091}" srcOrd="1" destOrd="0" presId="urn:microsoft.com/office/officeart/2018/5/layout/CenteredIconLabelDescriptionList"/>
    <dgm:cxn modelId="{BCA1F634-E6E2-411C-ACCC-966A62E0E8C8}" type="presParOf" srcId="{FF43148C-E293-4579-9516-BEF10F3C3434}" destId="{FBC277E0-0E6B-4872-83E2-8EE747842F91}" srcOrd="2" destOrd="0" presId="urn:microsoft.com/office/officeart/2018/5/layout/CenteredIconLabelDescriptionList"/>
    <dgm:cxn modelId="{4219E002-13BF-4EC6-A3DB-1066DCDB4C68}" type="presParOf" srcId="{FF43148C-E293-4579-9516-BEF10F3C3434}" destId="{050CC0DA-423F-47C7-8C26-7F8D3F6EF7D9}" srcOrd="3" destOrd="0" presId="urn:microsoft.com/office/officeart/2018/5/layout/CenteredIconLabelDescriptionList"/>
    <dgm:cxn modelId="{EC1AB7F1-C8A2-43D2-8DAC-C50E85B943FE}" type="presParOf" srcId="{FF43148C-E293-4579-9516-BEF10F3C3434}" destId="{E06D4615-7E36-4DAB-AE60-355D0BA35FA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C9DF17-42CB-44E0-92EC-2CAEE7D268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FD6678F-559D-480F-B1AD-63D87645D1DA}">
      <dgm:prSet/>
      <dgm:spPr/>
      <dgm:t>
        <a:bodyPr/>
        <a:lstStyle/>
        <a:p>
          <a:pPr>
            <a:lnSpc>
              <a:spcPct val="100000"/>
            </a:lnSpc>
          </a:pPr>
          <a:r>
            <a:rPr lang="en-US"/>
            <a:t>Disease and viruses such as HIV bind to receptor proteins and move into the cell through the receptor protein</a:t>
          </a:r>
        </a:p>
      </dgm:t>
    </dgm:pt>
    <dgm:pt modelId="{F49F7899-8EE8-454D-A351-2931642A4882}" type="parTrans" cxnId="{97BA8444-6538-4207-AC58-6CC7A82A1236}">
      <dgm:prSet/>
      <dgm:spPr/>
      <dgm:t>
        <a:bodyPr/>
        <a:lstStyle/>
        <a:p>
          <a:endParaRPr lang="en-US"/>
        </a:p>
      </dgm:t>
    </dgm:pt>
    <dgm:pt modelId="{BA594C78-D00A-48AC-B6C1-FB78BE063C16}" type="sibTrans" cxnId="{97BA8444-6538-4207-AC58-6CC7A82A1236}">
      <dgm:prSet/>
      <dgm:spPr/>
      <dgm:t>
        <a:bodyPr/>
        <a:lstStyle/>
        <a:p>
          <a:endParaRPr lang="en-US"/>
        </a:p>
      </dgm:t>
    </dgm:pt>
    <dgm:pt modelId="{16A9D287-7380-4E0F-A9D6-124DF060B7CE}">
      <dgm:prSet/>
      <dgm:spPr/>
      <dgm:t>
        <a:bodyPr/>
        <a:lstStyle/>
        <a:p>
          <a:pPr>
            <a:lnSpc>
              <a:spcPct val="100000"/>
            </a:lnSpc>
          </a:pPr>
          <a:r>
            <a:rPr lang="en-US"/>
            <a:t>Research is being done to find a way to change the “lock” so the diseases “keys” will not work</a:t>
          </a:r>
        </a:p>
      </dgm:t>
    </dgm:pt>
    <dgm:pt modelId="{87AF4170-01E2-469F-AFD2-2007A7715D6C}" type="parTrans" cxnId="{2C500445-1DA4-4702-9C63-6D5AFADAFBEA}">
      <dgm:prSet/>
      <dgm:spPr/>
      <dgm:t>
        <a:bodyPr/>
        <a:lstStyle/>
        <a:p>
          <a:endParaRPr lang="en-US"/>
        </a:p>
      </dgm:t>
    </dgm:pt>
    <dgm:pt modelId="{A014BE60-4589-44F0-912F-5A9206FF6D7C}" type="sibTrans" cxnId="{2C500445-1DA4-4702-9C63-6D5AFADAFBEA}">
      <dgm:prSet/>
      <dgm:spPr/>
      <dgm:t>
        <a:bodyPr/>
        <a:lstStyle/>
        <a:p>
          <a:endParaRPr lang="en-US"/>
        </a:p>
      </dgm:t>
    </dgm:pt>
    <dgm:pt modelId="{1FB6E1E9-FE32-4BC0-B387-D84938AA62AC}">
      <dgm:prSet/>
      <dgm:spPr/>
      <dgm:t>
        <a:bodyPr/>
        <a:lstStyle/>
        <a:p>
          <a:pPr>
            <a:lnSpc>
              <a:spcPct val="100000"/>
            </a:lnSpc>
          </a:pPr>
          <a:r>
            <a:rPr lang="en-US"/>
            <a:t>It is also being done to see if science can find “keys” that only work on infected cells</a:t>
          </a:r>
        </a:p>
      </dgm:t>
    </dgm:pt>
    <dgm:pt modelId="{8430B35F-ECE9-4B23-AEF2-D0AAC01B070C}" type="parTrans" cxnId="{8F713764-657E-40EA-A609-51D40519851D}">
      <dgm:prSet/>
      <dgm:spPr/>
      <dgm:t>
        <a:bodyPr/>
        <a:lstStyle/>
        <a:p>
          <a:endParaRPr lang="en-US"/>
        </a:p>
      </dgm:t>
    </dgm:pt>
    <dgm:pt modelId="{0ED6C2C0-66C1-43CC-8A71-D155BD3D0468}" type="sibTrans" cxnId="{8F713764-657E-40EA-A609-51D40519851D}">
      <dgm:prSet/>
      <dgm:spPr/>
      <dgm:t>
        <a:bodyPr/>
        <a:lstStyle/>
        <a:p>
          <a:endParaRPr lang="en-US"/>
        </a:p>
      </dgm:t>
    </dgm:pt>
    <dgm:pt modelId="{6F79F8C3-AA92-4879-AAB7-F9F5324AD22D}" type="pres">
      <dgm:prSet presAssocID="{1EC9DF17-42CB-44E0-92EC-2CAEE7D268EC}" presName="root" presStyleCnt="0">
        <dgm:presLayoutVars>
          <dgm:dir/>
          <dgm:resizeHandles val="exact"/>
        </dgm:presLayoutVars>
      </dgm:prSet>
      <dgm:spPr/>
      <dgm:t>
        <a:bodyPr/>
        <a:lstStyle/>
        <a:p>
          <a:endParaRPr lang="en-US"/>
        </a:p>
      </dgm:t>
    </dgm:pt>
    <dgm:pt modelId="{FF5319E2-5A85-4C3B-9762-BB4F36C7B457}" type="pres">
      <dgm:prSet presAssocID="{0FD6678F-559D-480F-B1AD-63D87645D1DA}" presName="compNode" presStyleCnt="0"/>
      <dgm:spPr/>
    </dgm:pt>
    <dgm:pt modelId="{A02271D5-D56D-4E2F-99A1-C8E72F183E4D}" type="pres">
      <dgm:prSet presAssocID="{0FD6678F-559D-480F-B1AD-63D87645D1DA}" presName="bgRect" presStyleLbl="bgShp" presStyleIdx="0" presStyleCnt="3"/>
      <dgm:spPr/>
    </dgm:pt>
    <dgm:pt modelId="{B38FEA8C-7B9F-49CB-909B-9CD68BB74DA5}" type="pres">
      <dgm:prSet presAssocID="{0FD6678F-559D-480F-B1AD-63D87645D1DA}"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NA"/>
        </a:ext>
      </dgm:extLst>
    </dgm:pt>
    <dgm:pt modelId="{B876BAEA-CF82-4F32-A4FB-CCAE7696C45C}" type="pres">
      <dgm:prSet presAssocID="{0FD6678F-559D-480F-B1AD-63D87645D1DA}" presName="spaceRect" presStyleCnt="0"/>
      <dgm:spPr/>
    </dgm:pt>
    <dgm:pt modelId="{347E5EB3-509F-4164-AD44-CA3C391F2D8B}" type="pres">
      <dgm:prSet presAssocID="{0FD6678F-559D-480F-B1AD-63D87645D1DA}" presName="parTx" presStyleLbl="revTx" presStyleIdx="0" presStyleCnt="3">
        <dgm:presLayoutVars>
          <dgm:chMax val="0"/>
          <dgm:chPref val="0"/>
        </dgm:presLayoutVars>
      </dgm:prSet>
      <dgm:spPr/>
      <dgm:t>
        <a:bodyPr/>
        <a:lstStyle/>
        <a:p>
          <a:endParaRPr lang="en-US"/>
        </a:p>
      </dgm:t>
    </dgm:pt>
    <dgm:pt modelId="{7F50E35B-1C2E-43BE-AE9B-24C4E9A4E876}" type="pres">
      <dgm:prSet presAssocID="{BA594C78-D00A-48AC-B6C1-FB78BE063C16}" presName="sibTrans" presStyleCnt="0"/>
      <dgm:spPr/>
    </dgm:pt>
    <dgm:pt modelId="{EB1D9D7D-0F5A-4615-82A4-3522EA57B704}" type="pres">
      <dgm:prSet presAssocID="{16A9D287-7380-4E0F-A9D6-124DF060B7CE}" presName="compNode" presStyleCnt="0"/>
      <dgm:spPr/>
    </dgm:pt>
    <dgm:pt modelId="{0DAFAF09-01CF-4BAD-B8E2-67E27863C746}" type="pres">
      <dgm:prSet presAssocID="{16A9D287-7380-4E0F-A9D6-124DF060B7CE}" presName="bgRect" presStyleLbl="bgShp" presStyleIdx="1" presStyleCnt="3"/>
      <dgm:spPr/>
    </dgm:pt>
    <dgm:pt modelId="{975C5359-7720-41AF-8C5C-B11BB8282175}" type="pres">
      <dgm:prSet presAssocID="{16A9D287-7380-4E0F-A9D6-124DF060B7CE}"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5DACFD34-5CA9-436A-AA98-0317CA432DCF}" type="pres">
      <dgm:prSet presAssocID="{16A9D287-7380-4E0F-A9D6-124DF060B7CE}" presName="spaceRect" presStyleCnt="0"/>
      <dgm:spPr/>
    </dgm:pt>
    <dgm:pt modelId="{1410BA33-4D65-4D83-9FAD-BA7C462667F3}" type="pres">
      <dgm:prSet presAssocID="{16A9D287-7380-4E0F-A9D6-124DF060B7CE}" presName="parTx" presStyleLbl="revTx" presStyleIdx="1" presStyleCnt="3">
        <dgm:presLayoutVars>
          <dgm:chMax val="0"/>
          <dgm:chPref val="0"/>
        </dgm:presLayoutVars>
      </dgm:prSet>
      <dgm:spPr/>
      <dgm:t>
        <a:bodyPr/>
        <a:lstStyle/>
        <a:p>
          <a:endParaRPr lang="en-US"/>
        </a:p>
      </dgm:t>
    </dgm:pt>
    <dgm:pt modelId="{DC905E76-410C-4E58-A40E-5CD5FDA1FC96}" type="pres">
      <dgm:prSet presAssocID="{A014BE60-4589-44F0-912F-5A9206FF6D7C}" presName="sibTrans" presStyleCnt="0"/>
      <dgm:spPr/>
    </dgm:pt>
    <dgm:pt modelId="{848E0EE9-0E51-47C8-A5AD-59A70C13E733}" type="pres">
      <dgm:prSet presAssocID="{1FB6E1E9-FE32-4BC0-B387-D84938AA62AC}" presName="compNode" presStyleCnt="0"/>
      <dgm:spPr/>
    </dgm:pt>
    <dgm:pt modelId="{867186DA-C475-4DAC-A976-E7661719EC21}" type="pres">
      <dgm:prSet presAssocID="{1FB6E1E9-FE32-4BC0-B387-D84938AA62AC}" presName="bgRect" presStyleLbl="bgShp" presStyleIdx="2" presStyleCnt="3"/>
      <dgm:spPr/>
    </dgm:pt>
    <dgm:pt modelId="{788C4077-0D2D-47A9-91C4-3FB9E1921B72}" type="pres">
      <dgm:prSet presAssocID="{1FB6E1E9-FE32-4BC0-B387-D84938AA62A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29C6A61F-6B08-4EF7-B1DF-BE4A92283401}" type="pres">
      <dgm:prSet presAssocID="{1FB6E1E9-FE32-4BC0-B387-D84938AA62AC}" presName="spaceRect" presStyleCnt="0"/>
      <dgm:spPr/>
    </dgm:pt>
    <dgm:pt modelId="{C7BCFD99-D467-48F5-BB7C-70219DA8AF48}" type="pres">
      <dgm:prSet presAssocID="{1FB6E1E9-FE32-4BC0-B387-D84938AA62AC}" presName="parTx" presStyleLbl="revTx" presStyleIdx="2" presStyleCnt="3">
        <dgm:presLayoutVars>
          <dgm:chMax val="0"/>
          <dgm:chPref val="0"/>
        </dgm:presLayoutVars>
      </dgm:prSet>
      <dgm:spPr/>
      <dgm:t>
        <a:bodyPr/>
        <a:lstStyle/>
        <a:p>
          <a:endParaRPr lang="en-US"/>
        </a:p>
      </dgm:t>
    </dgm:pt>
  </dgm:ptLst>
  <dgm:cxnLst>
    <dgm:cxn modelId="{90137398-21B6-4CC7-9F3D-9434A4C894DB}" type="presOf" srcId="{0FD6678F-559D-480F-B1AD-63D87645D1DA}" destId="{347E5EB3-509F-4164-AD44-CA3C391F2D8B}" srcOrd="0" destOrd="0" presId="urn:microsoft.com/office/officeart/2018/2/layout/IconVerticalSolidList"/>
    <dgm:cxn modelId="{5D4E7370-BF29-445A-8FF0-71EF0C79A5A3}" type="presOf" srcId="{1FB6E1E9-FE32-4BC0-B387-D84938AA62AC}" destId="{C7BCFD99-D467-48F5-BB7C-70219DA8AF48}" srcOrd="0" destOrd="0" presId="urn:microsoft.com/office/officeart/2018/2/layout/IconVerticalSolidList"/>
    <dgm:cxn modelId="{906AF783-74FE-41EC-A91A-3249F8BA7301}" type="presOf" srcId="{1EC9DF17-42CB-44E0-92EC-2CAEE7D268EC}" destId="{6F79F8C3-AA92-4879-AAB7-F9F5324AD22D}" srcOrd="0" destOrd="0" presId="urn:microsoft.com/office/officeart/2018/2/layout/IconVerticalSolidList"/>
    <dgm:cxn modelId="{97BA8444-6538-4207-AC58-6CC7A82A1236}" srcId="{1EC9DF17-42CB-44E0-92EC-2CAEE7D268EC}" destId="{0FD6678F-559D-480F-B1AD-63D87645D1DA}" srcOrd="0" destOrd="0" parTransId="{F49F7899-8EE8-454D-A351-2931642A4882}" sibTransId="{BA594C78-D00A-48AC-B6C1-FB78BE063C16}"/>
    <dgm:cxn modelId="{2C500445-1DA4-4702-9C63-6D5AFADAFBEA}" srcId="{1EC9DF17-42CB-44E0-92EC-2CAEE7D268EC}" destId="{16A9D287-7380-4E0F-A9D6-124DF060B7CE}" srcOrd="1" destOrd="0" parTransId="{87AF4170-01E2-469F-AFD2-2007A7715D6C}" sibTransId="{A014BE60-4589-44F0-912F-5A9206FF6D7C}"/>
    <dgm:cxn modelId="{8F713764-657E-40EA-A609-51D40519851D}" srcId="{1EC9DF17-42CB-44E0-92EC-2CAEE7D268EC}" destId="{1FB6E1E9-FE32-4BC0-B387-D84938AA62AC}" srcOrd="2" destOrd="0" parTransId="{8430B35F-ECE9-4B23-AEF2-D0AAC01B070C}" sibTransId="{0ED6C2C0-66C1-43CC-8A71-D155BD3D0468}"/>
    <dgm:cxn modelId="{6FAF4B48-40F9-4170-8A6F-DCAD91827C4A}" type="presOf" srcId="{16A9D287-7380-4E0F-A9D6-124DF060B7CE}" destId="{1410BA33-4D65-4D83-9FAD-BA7C462667F3}" srcOrd="0" destOrd="0" presId="urn:microsoft.com/office/officeart/2018/2/layout/IconVerticalSolidList"/>
    <dgm:cxn modelId="{C2922811-BFBD-40A8-9968-EEB7139575F2}" type="presParOf" srcId="{6F79F8C3-AA92-4879-AAB7-F9F5324AD22D}" destId="{FF5319E2-5A85-4C3B-9762-BB4F36C7B457}" srcOrd="0" destOrd="0" presId="urn:microsoft.com/office/officeart/2018/2/layout/IconVerticalSolidList"/>
    <dgm:cxn modelId="{83E22F8E-ED75-4308-8256-7D9E5B9176CB}" type="presParOf" srcId="{FF5319E2-5A85-4C3B-9762-BB4F36C7B457}" destId="{A02271D5-D56D-4E2F-99A1-C8E72F183E4D}" srcOrd="0" destOrd="0" presId="urn:microsoft.com/office/officeart/2018/2/layout/IconVerticalSolidList"/>
    <dgm:cxn modelId="{8AF2E821-1BEF-40C4-B247-164CC2555050}" type="presParOf" srcId="{FF5319E2-5A85-4C3B-9762-BB4F36C7B457}" destId="{B38FEA8C-7B9F-49CB-909B-9CD68BB74DA5}" srcOrd="1" destOrd="0" presId="urn:microsoft.com/office/officeart/2018/2/layout/IconVerticalSolidList"/>
    <dgm:cxn modelId="{4CAD310D-19AD-49BF-A3A2-9D3CB0D4843C}" type="presParOf" srcId="{FF5319E2-5A85-4C3B-9762-BB4F36C7B457}" destId="{B876BAEA-CF82-4F32-A4FB-CCAE7696C45C}" srcOrd="2" destOrd="0" presId="urn:microsoft.com/office/officeart/2018/2/layout/IconVerticalSolidList"/>
    <dgm:cxn modelId="{7625DF2D-4557-47B2-B1AD-3BDD80D966BA}" type="presParOf" srcId="{FF5319E2-5A85-4C3B-9762-BB4F36C7B457}" destId="{347E5EB3-509F-4164-AD44-CA3C391F2D8B}" srcOrd="3" destOrd="0" presId="urn:microsoft.com/office/officeart/2018/2/layout/IconVerticalSolidList"/>
    <dgm:cxn modelId="{9B96AAD8-CF61-4EFD-9F15-87DA55DBFDB4}" type="presParOf" srcId="{6F79F8C3-AA92-4879-AAB7-F9F5324AD22D}" destId="{7F50E35B-1C2E-43BE-AE9B-24C4E9A4E876}" srcOrd="1" destOrd="0" presId="urn:microsoft.com/office/officeart/2018/2/layout/IconVerticalSolidList"/>
    <dgm:cxn modelId="{7CDE7F27-23AE-4BF1-A6F5-CEFE0182DCB1}" type="presParOf" srcId="{6F79F8C3-AA92-4879-AAB7-F9F5324AD22D}" destId="{EB1D9D7D-0F5A-4615-82A4-3522EA57B704}" srcOrd="2" destOrd="0" presId="urn:microsoft.com/office/officeart/2018/2/layout/IconVerticalSolidList"/>
    <dgm:cxn modelId="{AA1C12EF-31C6-4E3F-8CE8-47B1990A59CE}" type="presParOf" srcId="{EB1D9D7D-0F5A-4615-82A4-3522EA57B704}" destId="{0DAFAF09-01CF-4BAD-B8E2-67E27863C746}" srcOrd="0" destOrd="0" presId="urn:microsoft.com/office/officeart/2018/2/layout/IconVerticalSolidList"/>
    <dgm:cxn modelId="{3687A0C3-33DC-4075-9EF4-298C09042A1E}" type="presParOf" srcId="{EB1D9D7D-0F5A-4615-82A4-3522EA57B704}" destId="{975C5359-7720-41AF-8C5C-B11BB8282175}" srcOrd="1" destOrd="0" presId="urn:microsoft.com/office/officeart/2018/2/layout/IconVerticalSolidList"/>
    <dgm:cxn modelId="{C3B72BB4-AD02-4963-93CF-35567C52301D}" type="presParOf" srcId="{EB1D9D7D-0F5A-4615-82A4-3522EA57B704}" destId="{5DACFD34-5CA9-436A-AA98-0317CA432DCF}" srcOrd="2" destOrd="0" presId="urn:microsoft.com/office/officeart/2018/2/layout/IconVerticalSolidList"/>
    <dgm:cxn modelId="{2CEAC846-C3CB-4CE8-8299-F9BCE4B7E7E2}" type="presParOf" srcId="{EB1D9D7D-0F5A-4615-82A4-3522EA57B704}" destId="{1410BA33-4D65-4D83-9FAD-BA7C462667F3}" srcOrd="3" destOrd="0" presId="urn:microsoft.com/office/officeart/2018/2/layout/IconVerticalSolidList"/>
    <dgm:cxn modelId="{34FBEFC8-1BD7-4798-8A3B-618EFBB421A6}" type="presParOf" srcId="{6F79F8C3-AA92-4879-AAB7-F9F5324AD22D}" destId="{DC905E76-410C-4E58-A40E-5CD5FDA1FC96}" srcOrd="3" destOrd="0" presId="urn:microsoft.com/office/officeart/2018/2/layout/IconVerticalSolidList"/>
    <dgm:cxn modelId="{F4CD5C32-2979-46D9-8BA5-41C4099EA5B4}" type="presParOf" srcId="{6F79F8C3-AA92-4879-AAB7-F9F5324AD22D}" destId="{848E0EE9-0E51-47C8-A5AD-59A70C13E733}" srcOrd="4" destOrd="0" presId="urn:microsoft.com/office/officeart/2018/2/layout/IconVerticalSolidList"/>
    <dgm:cxn modelId="{78D54A4A-941C-44B5-9FDB-5A21751176CD}" type="presParOf" srcId="{848E0EE9-0E51-47C8-A5AD-59A70C13E733}" destId="{867186DA-C475-4DAC-A976-E7661719EC21}" srcOrd="0" destOrd="0" presId="urn:microsoft.com/office/officeart/2018/2/layout/IconVerticalSolidList"/>
    <dgm:cxn modelId="{FB3C22A8-5FE3-4998-AB77-7140134AE4FF}" type="presParOf" srcId="{848E0EE9-0E51-47C8-A5AD-59A70C13E733}" destId="{788C4077-0D2D-47A9-91C4-3FB9E1921B72}" srcOrd="1" destOrd="0" presId="urn:microsoft.com/office/officeart/2018/2/layout/IconVerticalSolidList"/>
    <dgm:cxn modelId="{41960154-5299-45D4-8127-683713F6534D}" type="presParOf" srcId="{848E0EE9-0E51-47C8-A5AD-59A70C13E733}" destId="{29C6A61F-6B08-4EF7-B1DF-BE4A92283401}" srcOrd="2" destOrd="0" presId="urn:microsoft.com/office/officeart/2018/2/layout/IconVerticalSolidList"/>
    <dgm:cxn modelId="{617B1F8F-90F1-4FE3-99EF-8F7D88F333E0}" type="presParOf" srcId="{848E0EE9-0E51-47C8-A5AD-59A70C13E733}" destId="{C7BCFD99-D467-48F5-BB7C-70219DA8AF48}"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72F9C7-F92A-4E09-BEBE-178ECE1DD46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3780D3-4E3A-4D22-A299-151C991970C0}">
      <dgm:prSet/>
      <dgm:spPr/>
      <dgm:t>
        <a:bodyPr/>
        <a:lstStyle/>
        <a:p>
          <a:pPr>
            <a:lnSpc>
              <a:spcPct val="100000"/>
            </a:lnSpc>
          </a:pPr>
          <a:r>
            <a:rPr lang="en-US"/>
            <a:t>Waste fluids move from the intestines into the peritoneum, a cavity filled with dialysate fluid, this is called peritoneal dialysis</a:t>
          </a:r>
        </a:p>
      </dgm:t>
    </dgm:pt>
    <dgm:pt modelId="{095C358A-B3AB-4B52-8C6B-96B432A7F742}" type="parTrans" cxnId="{6EBAD8A2-AB4C-47F0-B587-84191F5C2FEF}">
      <dgm:prSet/>
      <dgm:spPr/>
      <dgm:t>
        <a:bodyPr/>
        <a:lstStyle/>
        <a:p>
          <a:endParaRPr lang="en-US"/>
        </a:p>
      </dgm:t>
    </dgm:pt>
    <dgm:pt modelId="{D3763E92-AC45-4E3D-AF7A-8E497A69935D}" type="sibTrans" cxnId="{6EBAD8A2-AB4C-47F0-B587-84191F5C2FEF}">
      <dgm:prSet/>
      <dgm:spPr/>
      <dgm:t>
        <a:bodyPr/>
        <a:lstStyle/>
        <a:p>
          <a:pPr>
            <a:lnSpc>
              <a:spcPct val="100000"/>
            </a:lnSpc>
          </a:pPr>
          <a:endParaRPr lang="en-US"/>
        </a:p>
      </dgm:t>
    </dgm:pt>
    <dgm:pt modelId="{B4EB4B9D-DFBF-4891-A3B2-94C130B24F2D}">
      <dgm:prSet/>
      <dgm:spPr/>
      <dgm:t>
        <a:bodyPr/>
        <a:lstStyle/>
        <a:p>
          <a:pPr>
            <a:lnSpc>
              <a:spcPct val="100000"/>
            </a:lnSpc>
          </a:pPr>
          <a:r>
            <a:rPr lang="en-US"/>
            <a:t>Normally the kidneys would clean this fluid and release the waste in urine</a:t>
          </a:r>
        </a:p>
      </dgm:t>
    </dgm:pt>
    <dgm:pt modelId="{A4BAB6E4-1B58-4CEB-9ED3-CE83B621FB49}" type="parTrans" cxnId="{454F8F06-3FE9-45A9-910C-895DD9E31BDC}">
      <dgm:prSet/>
      <dgm:spPr/>
      <dgm:t>
        <a:bodyPr/>
        <a:lstStyle/>
        <a:p>
          <a:endParaRPr lang="en-US"/>
        </a:p>
      </dgm:t>
    </dgm:pt>
    <dgm:pt modelId="{EE3C8E04-303C-4D68-832F-5E8455D2D7FE}" type="sibTrans" cxnId="{454F8F06-3FE9-45A9-910C-895DD9E31BDC}">
      <dgm:prSet/>
      <dgm:spPr/>
      <dgm:t>
        <a:bodyPr/>
        <a:lstStyle/>
        <a:p>
          <a:pPr>
            <a:lnSpc>
              <a:spcPct val="100000"/>
            </a:lnSpc>
          </a:pPr>
          <a:endParaRPr lang="en-US"/>
        </a:p>
      </dgm:t>
    </dgm:pt>
    <dgm:pt modelId="{459C9BB4-880D-43DF-8772-26B1EA283DE1}">
      <dgm:prSet/>
      <dgm:spPr/>
      <dgm:t>
        <a:bodyPr/>
        <a:lstStyle/>
        <a:p>
          <a:pPr>
            <a:lnSpc>
              <a:spcPct val="100000"/>
            </a:lnSpc>
          </a:pPr>
          <a:r>
            <a:rPr lang="en-US"/>
            <a:t>If your kidneys or liver are not functioning correctly this may be done artificially </a:t>
          </a:r>
        </a:p>
      </dgm:t>
    </dgm:pt>
    <dgm:pt modelId="{44162DF1-A69D-495E-AB3D-0E5A043CF112}" type="parTrans" cxnId="{5C5A70A3-6D21-4CCF-AFEF-7366B7B82985}">
      <dgm:prSet/>
      <dgm:spPr/>
      <dgm:t>
        <a:bodyPr/>
        <a:lstStyle/>
        <a:p>
          <a:endParaRPr lang="en-US"/>
        </a:p>
      </dgm:t>
    </dgm:pt>
    <dgm:pt modelId="{ED81CF54-EE15-409F-9865-EE64AF709335}" type="sibTrans" cxnId="{5C5A70A3-6D21-4CCF-AFEF-7366B7B82985}">
      <dgm:prSet/>
      <dgm:spPr/>
      <dgm:t>
        <a:bodyPr/>
        <a:lstStyle/>
        <a:p>
          <a:pPr>
            <a:lnSpc>
              <a:spcPct val="100000"/>
            </a:lnSpc>
          </a:pPr>
          <a:endParaRPr lang="en-US"/>
        </a:p>
      </dgm:t>
    </dgm:pt>
    <dgm:pt modelId="{2B65B3DE-933A-4D9C-BDE8-BA5B82CB5DE2}">
      <dgm:prSet/>
      <dgm:spPr/>
      <dgm:t>
        <a:bodyPr/>
        <a:lstStyle/>
        <a:p>
          <a:pPr>
            <a:lnSpc>
              <a:spcPct val="100000"/>
            </a:lnSpc>
          </a:pPr>
          <a:r>
            <a:rPr lang="en-US"/>
            <a:t>A tube in inserted into the peritoneal cavity and clean dialysate is pumped in as the dirty fluid is removed </a:t>
          </a:r>
        </a:p>
      </dgm:t>
    </dgm:pt>
    <dgm:pt modelId="{25CE518F-3AC9-4FAE-8C40-D93DC5EC6857}" type="parTrans" cxnId="{C59181BD-B74B-435C-92CD-A8606D09A3D3}">
      <dgm:prSet/>
      <dgm:spPr/>
      <dgm:t>
        <a:bodyPr/>
        <a:lstStyle/>
        <a:p>
          <a:endParaRPr lang="en-US"/>
        </a:p>
      </dgm:t>
    </dgm:pt>
    <dgm:pt modelId="{55B20005-7F51-4139-8308-B6B268EBCD63}" type="sibTrans" cxnId="{C59181BD-B74B-435C-92CD-A8606D09A3D3}">
      <dgm:prSet/>
      <dgm:spPr/>
      <dgm:t>
        <a:bodyPr/>
        <a:lstStyle/>
        <a:p>
          <a:endParaRPr lang="en-US"/>
        </a:p>
      </dgm:t>
    </dgm:pt>
    <dgm:pt modelId="{4392A708-6BF6-4E25-88EC-5D1AB8637779}" type="pres">
      <dgm:prSet presAssocID="{C672F9C7-F92A-4E09-BEBE-178ECE1DD468}" presName="root" presStyleCnt="0">
        <dgm:presLayoutVars>
          <dgm:dir/>
          <dgm:resizeHandles val="exact"/>
        </dgm:presLayoutVars>
      </dgm:prSet>
      <dgm:spPr/>
      <dgm:t>
        <a:bodyPr/>
        <a:lstStyle/>
        <a:p>
          <a:endParaRPr lang="en-US"/>
        </a:p>
      </dgm:t>
    </dgm:pt>
    <dgm:pt modelId="{C3D362B0-27A8-4816-990F-C0082AEE40CA}" type="pres">
      <dgm:prSet presAssocID="{C672F9C7-F92A-4E09-BEBE-178ECE1DD468}" presName="container" presStyleCnt="0">
        <dgm:presLayoutVars>
          <dgm:dir/>
          <dgm:resizeHandles val="exact"/>
        </dgm:presLayoutVars>
      </dgm:prSet>
      <dgm:spPr/>
    </dgm:pt>
    <dgm:pt modelId="{097C5DD5-AFCD-458B-9659-24EE35190B72}" type="pres">
      <dgm:prSet presAssocID="{453780D3-4E3A-4D22-A299-151C991970C0}" presName="compNode" presStyleCnt="0"/>
      <dgm:spPr/>
    </dgm:pt>
    <dgm:pt modelId="{F014358C-6D57-4F09-A679-E2365EFEFD23}" type="pres">
      <dgm:prSet presAssocID="{453780D3-4E3A-4D22-A299-151C991970C0}" presName="iconBgRect" presStyleLbl="bgShp" presStyleIdx="0" presStyleCnt="4"/>
      <dgm:spPr/>
    </dgm:pt>
    <dgm:pt modelId="{FEB19BB2-2AA8-4ED0-8117-6195AC4CA09E}" type="pres">
      <dgm:prSet presAssocID="{453780D3-4E3A-4D22-A299-151C991970C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Kidney"/>
        </a:ext>
      </dgm:extLst>
    </dgm:pt>
    <dgm:pt modelId="{946308E9-5283-460E-9F14-764421EE2221}" type="pres">
      <dgm:prSet presAssocID="{453780D3-4E3A-4D22-A299-151C991970C0}" presName="spaceRect" presStyleCnt="0"/>
      <dgm:spPr/>
    </dgm:pt>
    <dgm:pt modelId="{1C4104E7-1D7D-489D-8BA9-3C06729DDC39}" type="pres">
      <dgm:prSet presAssocID="{453780D3-4E3A-4D22-A299-151C991970C0}" presName="textRect" presStyleLbl="revTx" presStyleIdx="0" presStyleCnt="4">
        <dgm:presLayoutVars>
          <dgm:chMax val="1"/>
          <dgm:chPref val="1"/>
        </dgm:presLayoutVars>
      </dgm:prSet>
      <dgm:spPr/>
      <dgm:t>
        <a:bodyPr/>
        <a:lstStyle/>
        <a:p>
          <a:endParaRPr lang="en-US"/>
        </a:p>
      </dgm:t>
    </dgm:pt>
    <dgm:pt modelId="{7CDB7781-86B1-4810-A62B-6C5B50DE595F}" type="pres">
      <dgm:prSet presAssocID="{D3763E92-AC45-4E3D-AF7A-8E497A69935D}" presName="sibTrans" presStyleLbl="sibTrans2D1" presStyleIdx="0" presStyleCnt="0"/>
      <dgm:spPr/>
      <dgm:t>
        <a:bodyPr/>
        <a:lstStyle/>
        <a:p>
          <a:endParaRPr lang="en-US"/>
        </a:p>
      </dgm:t>
    </dgm:pt>
    <dgm:pt modelId="{04BA071E-AFFF-4102-ABBC-541515B2B9D6}" type="pres">
      <dgm:prSet presAssocID="{B4EB4B9D-DFBF-4891-A3B2-94C130B24F2D}" presName="compNode" presStyleCnt="0"/>
      <dgm:spPr/>
    </dgm:pt>
    <dgm:pt modelId="{F14056FF-0DAB-43DC-A29B-1E7EEACD52E2}" type="pres">
      <dgm:prSet presAssocID="{B4EB4B9D-DFBF-4891-A3B2-94C130B24F2D}" presName="iconBgRect" presStyleLbl="bgShp" presStyleIdx="1" presStyleCnt="4"/>
      <dgm:spPr/>
    </dgm:pt>
    <dgm:pt modelId="{828EDDD8-5CB1-47D9-A860-7753C6A3CEC6}" type="pres">
      <dgm:prSet presAssocID="{B4EB4B9D-DFBF-4891-A3B2-94C130B24F2D}"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IV"/>
        </a:ext>
      </dgm:extLst>
    </dgm:pt>
    <dgm:pt modelId="{B1E79ADE-A14B-4D7F-A5E9-68F8B3210636}" type="pres">
      <dgm:prSet presAssocID="{B4EB4B9D-DFBF-4891-A3B2-94C130B24F2D}" presName="spaceRect" presStyleCnt="0"/>
      <dgm:spPr/>
    </dgm:pt>
    <dgm:pt modelId="{D7DD2D44-7CE0-4934-9F18-EA1F563B8EDA}" type="pres">
      <dgm:prSet presAssocID="{B4EB4B9D-DFBF-4891-A3B2-94C130B24F2D}" presName="textRect" presStyleLbl="revTx" presStyleIdx="1" presStyleCnt="4">
        <dgm:presLayoutVars>
          <dgm:chMax val="1"/>
          <dgm:chPref val="1"/>
        </dgm:presLayoutVars>
      </dgm:prSet>
      <dgm:spPr/>
      <dgm:t>
        <a:bodyPr/>
        <a:lstStyle/>
        <a:p>
          <a:endParaRPr lang="en-US"/>
        </a:p>
      </dgm:t>
    </dgm:pt>
    <dgm:pt modelId="{E35E4B92-0D6F-4F68-8CFE-5D7C50B2F7A7}" type="pres">
      <dgm:prSet presAssocID="{EE3C8E04-303C-4D68-832F-5E8455D2D7FE}" presName="sibTrans" presStyleLbl="sibTrans2D1" presStyleIdx="0" presStyleCnt="0"/>
      <dgm:spPr/>
      <dgm:t>
        <a:bodyPr/>
        <a:lstStyle/>
        <a:p>
          <a:endParaRPr lang="en-US"/>
        </a:p>
      </dgm:t>
    </dgm:pt>
    <dgm:pt modelId="{343C3C27-7DB9-402C-A1A3-EBF1185493BD}" type="pres">
      <dgm:prSet presAssocID="{459C9BB4-880D-43DF-8772-26B1EA283DE1}" presName="compNode" presStyleCnt="0"/>
      <dgm:spPr/>
    </dgm:pt>
    <dgm:pt modelId="{5669FA01-B5AE-4867-92BD-EFAEEEEC2CDD}" type="pres">
      <dgm:prSet presAssocID="{459C9BB4-880D-43DF-8772-26B1EA283DE1}" presName="iconBgRect" presStyleLbl="bgShp" presStyleIdx="2" presStyleCnt="4"/>
      <dgm:spPr/>
    </dgm:pt>
    <dgm:pt modelId="{37ADF55E-E8EE-4163-8428-3B4FFCDFA575}" type="pres">
      <dgm:prSet presAssocID="{459C9BB4-880D-43DF-8772-26B1EA283DE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69C80FDA-F616-49E5-A9EF-3EC65BD30ED4}" type="pres">
      <dgm:prSet presAssocID="{459C9BB4-880D-43DF-8772-26B1EA283DE1}" presName="spaceRect" presStyleCnt="0"/>
      <dgm:spPr/>
    </dgm:pt>
    <dgm:pt modelId="{AE4E89E9-7722-4CE1-B040-32623A2157BC}" type="pres">
      <dgm:prSet presAssocID="{459C9BB4-880D-43DF-8772-26B1EA283DE1}" presName="textRect" presStyleLbl="revTx" presStyleIdx="2" presStyleCnt="4">
        <dgm:presLayoutVars>
          <dgm:chMax val="1"/>
          <dgm:chPref val="1"/>
        </dgm:presLayoutVars>
      </dgm:prSet>
      <dgm:spPr/>
      <dgm:t>
        <a:bodyPr/>
        <a:lstStyle/>
        <a:p>
          <a:endParaRPr lang="en-US"/>
        </a:p>
      </dgm:t>
    </dgm:pt>
    <dgm:pt modelId="{7E01EA94-40A6-4FDB-968A-C9D76F50A9A1}" type="pres">
      <dgm:prSet presAssocID="{ED81CF54-EE15-409F-9865-EE64AF709335}" presName="sibTrans" presStyleLbl="sibTrans2D1" presStyleIdx="0" presStyleCnt="0"/>
      <dgm:spPr/>
      <dgm:t>
        <a:bodyPr/>
        <a:lstStyle/>
        <a:p>
          <a:endParaRPr lang="en-US"/>
        </a:p>
      </dgm:t>
    </dgm:pt>
    <dgm:pt modelId="{E59FC765-27B0-45F1-B6A4-3C18F9E35805}" type="pres">
      <dgm:prSet presAssocID="{2B65B3DE-933A-4D9C-BDE8-BA5B82CB5DE2}" presName="compNode" presStyleCnt="0"/>
      <dgm:spPr/>
    </dgm:pt>
    <dgm:pt modelId="{7907F15B-42D9-44CB-BA5A-F4DD3D942DA1}" type="pres">
      <dgm:prSet presAssocID="{2B65B3DE-933A-4D9C-BDE8-BA5B82CB5DE2}" presName="iconBgRect" presStyleLbl="bgShp" presStyleIdx="3" presStyleCnt="4"/>
      <dgm:spPr/>
    </dgm:pt>
    <dgm:pt modelId="{12D56895-9BA8-4DCF-A9E5-3E2207D261EE}" type="pres">
      <dgm:prSet presAssocID="{2B65B3DE-933A-4D9C-BDE8-BA5B82CB5DE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ink"/>
        </a:ext>
      </dgm:extLst>
    </dgm:pt>
    <dgm:pt modelId="{29AA71C3-BD29-44B5-8968-18F2A4F37DAB}" type="pres">
      <dgm:prSet presAssocID="{2B65B3DE-933A-4D9C-BDE8-BA5B82CB5DE2}" presName="spaceRect" presStyleCnt="0"/>
      <dgm:spPr/>
    </dgm:pt>
    <dgm:pt modelId="{3616ED86-2FF2-4A39-8980-77AAA68638CF}" type="pres">
      <dgm:prSet presAssocID="{2B65B3DE-933A-4D9C-BDE8-BA5B82CB5DE2}" presName="textRect" presStyleLbl="revTx" presStyleIdx="3" presStyleCnt="4">
        <dgm:presLayoutVars>
          <dgm:chMax val="1"/>
          <dgm:chPref val="1"/>
        </dgm:presLayoutVars>
      </dgm:prSet>
      <dgm:spPr/>
      <dgm:t>
        <a:bodyPr/>
        <a:lstStyle/>
        <a:p>
          <a:endParaRPr lang="en-US"/>
        </a:p>
      </dgm:t>
    </dgm:pt>
  </dgm:ptLst>
  <dgm:cxnLst>
    <dgm:cxn modelId="{D2171D5C-5D88-49CD-8B3D-FEE7C35E0EAB}" type="presOf" srcId="{C672F9C7-F92A-4E09-BEBE-178ECE1DD468}" destId="{4392A708-6BF6-4E25-88EC-5D1AB8637779}" srcOrd="0" destOrd="0" presId="urn:microsoft.com/office/officeart/2018/2/layout/IconCircleList"/>
    <dgm:cxn modelId="{4DE4A822-CB65-4508-9D68-93B2741BF180}" type="presOf" srcId="{ED81CF54-EE15-409F-9865-EE64AF709335}" destId="{7E01EA94-40A6-4FDB-968A-C9D76F50A9A1}" srcOrd="0" destOrd="0" presId="urn:microsoft.com/office/officeart/2018/2/layout/IconCircleList"/>
    <dgm:cxn modelId="{C59181BD-B74B-435C-92CD-A8606D09A3D3}" srcId="{C672F9C7-F92A-4E09-BEBE-178ECE1DD468}" destId="{2B65B3DE-933A-4D9C-BDE8-BA5B82CB5DE2}" srcOrd="3" destOrd="0" parTransId="{25CE518F-3AC9-4FAE-8C40-D93DC5EC6857}" sibTransId="{55B20005-7F51-4139-8308-B6B268EBCD63}"/>
    <dgm:cxn modelId="{505EA77F-6DEE-4834-9BE6-F1F589CA4A41}" type="presOf" srcId="{EE3C8E04-303C-4D68-832F-5E8455D2D7FE}" destId="{E35E4B92-0D6F-4F68-8CFE-5D7C50B2F7A7}" srcOrd="0" destOrd="0" presId="urn:microsoft.com/office/officeart/2018/2/layout/IconCircleList"/>
    <dgm:cxn modelId="{454F8F06-3FE9-45A9-910C-895DD9E31BDC}" srcId="{C672F9C7-F92A-4E09-BEBE-178ECE1DD468}" destId="{B4EB4B9D-DFBF-4891-A3B2-94C130B24F2D}" srcOrd="1" destOrd="0" parTransId="{A4BAB6E4-1B58-4CEB-9ED3-CE83B621FB49}" sibTransId="{EE3C8E04-303C-4D68-832F-5E8455D2D7FE}"/>
    <dgm:cxn modelId="{E92A65B9-38D2-4708-8028-849480761496}" type="presOf" srcId="{D3763E92-AC45-4E3D-AF7A-8E497A69935D}" destId="{7CDB7781-86B1-4810-A62B-6C5B50DE595F}" srcOrd="0" destOrd="0" presId="urn:microsoft.com/office/officeart/2018/2/layout/IconCircleList"/>
    <dgm:cxn modelId="{1310F584-37CF-4B81-B5D7-0238E4490B70}" type="presOf" srcId="{459C9BB4-880D-43DF-8772-26B1EA283DE1}" destId="{AE4E89E9-7722-4CE1-B040-32623A2157BC}" srcOrd="0" destOrd="0" presId="urn:microsoft.com/office/officeart/2018/2/layout/IconCircleList"/>
    <dgm:cxn modelId="{6EBAD8A2-AB4C-47F0-B587-84191F5C2FEF}" srcId="{C672F9C7-F92A-4E09-BEBE-178ECE1DD468}" destId="{453780D3-4E3A-4D22-A299-151C991970C0}" srcOrd="0" destOrd="0" parTransId="{095C358A-B3AB-4B52-8C6B-96B432A7F742}" sibTransId="{D3763E92-AC45-4E3D-AF7A-8E497A69935D}"/>
    <dgm:cxn modelId="{6A117F08-3FA9-414E-994D-9DC259705545}" type="presOf" srcId="{B4EB4B9D-DFBF-4891-A3B2-94C130B24F2D}" destId="{D7DD2D44-7CE0-4934-9F18-EA1F563B8EDA}" srcOrd="0" destOrd="0" presId="urn:microsoft.com/office/officeart/2018/2/layout/IconCircleList"/>
    <dgm:cxn modelId="{01BF5621-C3E7-4922-99C5-F48975BED1E6}" type="presOf" srcId="{2B65B3DE-933A-4D9C-BDE8-BA5B82CB5DE2}" destId="{3616ED86-2FF2-4A39-8980-77AAA68638CF}" srcOrd="0" destOrd="0" presId="urn:microsoft.com/office/officeart/2018/2/layout/IconCircleList"/>
    <dgm:cxn modelId="{669D39DF-B084-42F2-967C-D2360EAC9436}" type="presOf" srcId="{453780D3-4E3A-4D22-A299-151C991970C0}" destId="{1C4104E7-1D7D-489D-8BA9-3C06729DDC39}" srcOrd="0" destOrd="0" presId="urn:microsoft.com/office/officeart/2018/2/layout/IconCircleList"/>
    <dgm:cxn modelId="{5C5A70A3-6D21-4CCF-AFEF-7366B7B82985}" srcId="{C672F9C7-F92A-4E09-BEBE-178ECE1DD468}" destId="{459C9BB4-880D-43DF-8772-26B1EA283DE1}" srcOrd="2" destOrd="0" parTransId="{44162DF1-A69D-495E-AB3D-0E5A043CF112}" sibTransId="{ED81CF54-EE15-409F-9865-EE64AF709335}"/>
    <dgm:cxn modelId="{E5F74653-8368-4CF3-A416-5EAAA2AEF91B}" type="presParOf" srcId="{4392A708-6BF6-4E25-88EC-5D1AB8637779}" destId="{C3D362B0-27A8-4816-990F-C0082AEE40CA}" srcOrd="0" destOrd="0" presId="urn:microsoft.com/office/officeart/2018/2/layout/IconCircleList"/>
    <dgm:cxn modelId="{3D1BA007-91CB-4202-B2A9-40DE84102D00}" type="presParOf" srcId="{C3D362B0-27A8-4816-990F-C0082AEE40CA}" destId="{097C5DD5-AFCD-458B-9659-24EE35190B72}" srcOrd="0" destOrd="0" presId="urn:microsoft.com/office/officeart/2018/2/layout/IconCircleList"/>
    <dgm:cxn modelId="{A9673AAF-83A1-44B1-9365-F3520DEFF8DB}" type="presParOf" srcId="{097C5DD5-AFCD-458B-9659-24EE35190B72}" destId="{F014358C-6D57-4F09-A679-E2365EFEFD23}" srcOrd="0" destOrd="0" presId="urn:microsoft.com/office/officeart/2018/2/layout/IconCircleList"/>
    <dgm:cxn modelId="{4FD08F17-57B4-45AD-9B9F-8B0C2198436D}" type="presParOf" srcId="{097C5DD5-AFCD-458B-9659-24EE35190B72}" destId="{FEB19BB2-2AA8-4ED0-8117-6195AC4CA09E}" srcOrd="1" destOrd="0" presId="urn:microsoft.com/office/officeart/2018/2/layout/IconCircleList"/>
    <dgm:cxn modelId="{98933125-0FCF-43CE-BF4D-AFADE3A4A106}" type="presParOf" srcId="{097C5DD5-AFCD-458B-9659-24EE35190B72}" destId="{946308E9-5283-460E-9F14-764421EE2221}" srcOrd="2" destOrd="0" presId="urn:microsoft.com/office/officeart/2018/2/layout/IconCircleList"/>
    <dgm:cxn modelId="{9458FF5B-9A92-4C4D-867E-78E789C2F11E}" type="presParOf" srcId="{097C5DD5-AFCD-458B-9659-24EE35190B72}" destId="{1C4104E7-1D7D-489D-8BA9-3C06729DDC39}" srcOrd="3" destOrd="0" presId="urn:microsoft.com/office/officeart/2018/2/layout/IconCircleList"/>
    <dgm:cxn modelId="{FF8E658F-E7D2-4B98-9CE5-543837795A05}" type="presParOf" srcId="{C3D362B0-27A8-4816-990F-C0082AEE40CA}" destId="{7CDB7781-86B1-4810-A62B-6C5B50DE595F}" srcOrd="1" destOrd="0" presId="urn:microsoft.com/office/officeart/2018/2/layout/IconCircleList"/>
    <dgm:cxn modelId="{6E348E18-8B44-4965-9BD1-7FB87E93F554}" type="presParOf" srcId="{C3D362B0-27A8-4816-990F-C0082AEE40CA}" destId="{04BA071E-AFFF-4102-ABBC-541515B2B9D6}" srcOrd="2" destOrd="0" presId="urn:microsoft.com/office/officeart/2018/2/layout/IconCircleList"/>
    <dgm:cxn modelId="{978C7EBD-BC51-43FC-B9A0-0DE8C69CD850}" type="presParOf" srcId="{04BA071E-AFFF-4102-ABBC-541515B2B9D6}" destId="{F14056FF-0DAB-43DC-A29B-1E7EEACD52E2}" srcOrd="0" destOrd="0" presId="urn:microsoft.com/office/officeart/2018/2/layout/IconCircleList"/>
    <dgm:cxn modelId="{92FA319F-530E-40CC-8627-8B5B090BB38E}" type="presParOf" srcId="{04BA071E-AFFF-4102-ABBC-541515B2B9D6}" destId="{828EDDD8-5CB1-47D9-A860-7753C6A3CEC6}" srcOrd="1" destOrd="0" presId="urn:microsoft.com/office/officeart/2018/2/layout/IconCircleList"/>
    <dgm:cxn modelId="{D24A3FC6-2293-4302-A396-3E6A888F5634}" type="presParOf" srcId="{04BA071E-AFFF-4102-ABBC-541515B2B9D6}" destId="{B1E79ADE-A14B-4D7F-A5E9-68F8B3210636}" srcOrd="2" destOrd="0" presId="urn:microsoft.com/office/officeart/2018/2/layout/IconCircleList"/>
    <dgm:cxn modelId="{FC9256C0-F98F-408D-8EB9-58BBA8E6387E}" type="presParOf" srcId="{04BA071E-AFFF-4102-ABBC-541515B2B9D6}" destId="{D7DD2D44-7CE0-4934-9F18-EA1F563B8EDA}" srcOrd="3" destOrd="0" presId="urn:microsoft.com/office/officeart/2018/2/layout/IconCircleList"/>
    <dgm:cxn modelId="{1BF5203A-7B75-4CFB-A47C-B8DF85555135}" type="presParOf" srcId="{C3D362B0-27A8-4816-990F-C0082AEE40CA}" destId="{E35E4B92-0D6F-4F68-8CFE-5D7C50B2F7A7}" srcOrd="3" destOrd="0" presId="urn:microsoft.com/office/officeart/2018/2/layout/IconCircleList"/>
    <dgm:cxn modelId="{85666B5E-777F-459D-93CF-1D7EBDB24244}" type="presParOf" srcId="{C3D362B0-27A8-4816-990F-C0082AEE40CA}" destId="{343C3C27-7DB9-402C-A1A3-EBF1185493BD}" srcOrd="4" destOrd="0" presId="urn:microsoft.com/office/officeart/2018/2/layout/IconCircleList"/>
    <dgm:cxn modelId="{F2F5AF2F-49D9-4AD9-94CE-4BD8FC714287}" type="presParOf" srcId="{343C3C27-7DB9-402C-A1A3-EBF1185493BD}" destId="{5669FA01-B5AE-4867-92BD-EFAEEEEC2CDD}" srcOrd="0" destOrd="0" presId="urn:microsoft.com/office/officeart/2018/2/layout/IconCircleList"/>
    <dgm:cxn modelId="{AEE6CA4D-EFC0-4BDD-9A83-11EF6E608EA6}" type="presParOf" srcId="{343C3C27-7DB9-402C-A1A3-EBF1185493BD}" destId="{37ADF55E-E8EE-4163-8428-3B4FFCDFA575}" srcOrd="1" destOrd="0" presId="urn:microsoft.com/office/officeart/2018/2/layout/IconCircleList"/>
    <dgm:cxn modelId="{7479BA3D-7E4D-4451-99DC-C0C9361241D0}" type="presParOf" srcId="{343C3C27-7DB9-402C-A1A3-EBF1185493BD}" destId="{69C80FDA-F616-49E5-A9EF-3EC65BD30ED4}" srcOrd="2" destOrd="0" presId="urn:microsoft.com/office/officeart/2018/2/layout/IconCircleList"/>
    <dgm:cxn modelId="{D59446F1-DAFF-4FDB-AE01-4B4159B09E62}" type="presParOf" srcId="{343C3C27-7DB9-402C-A1A3-EBF1185493BD}" destId="{AE4E89E9-7722-4CE1-B040-32623A2157BC}" srcOrd="3" destOrd="0" presId="urn:microsoft.com/office/officeart/2018/2/layout/IconCircleList"/>
    <dgm:cxn modelId="{C9FDD603-A757-4638-8D42-74D1A490149F}" type="presParOf" srcId="{C3D362B0-27A8-4816-990F-C0082AEE40CA}" destId="{7E01EA94-40A6-4FDB-968A-C9D76F50A9A1}" srcOrd="5" destOrd="0" presId="urn:microsoft.com/office/officeart/2018/2/layout/IconCircleList"/>
    <dgm:cxn modelId="{60FA521C-ACD4-47E4-9DAF-F290863A5D0A}" type="presParOf" srcId="{C3D362B0-27A8-4816-990F-C0082AEE40CA}" destId="{E59FC765-27B0-45F1-B6A4-3C18F9E35805}" srcOrd="6" destOrd="0" presId="urn:microsoft.com/office/officeart/2018/2/layout/IconCircleList"/>
    <dgm:cxn modelId="{84A94ED0-7CF4-426E-94D6-0DC5163685B6}" type="presParOf" srcId="{E59FC765-27B0-45F1-B6A4-3C18F9E35805}" destId="{7907F15B-42D9-44CB-BA5A-F4DD3D942DA1}" srcOrd="0" destOrd="0" presId="urn:microsoft.com/office/officeart/2018/2/layout/IconCircleList"/>
    <dgm:cxn modelId="{32B030AA-8CA9-4AEA-A841-4BA9CD7A7BF2}" type="presParOf" srcId="{E59FC765-27B0-45F1-B6A4-3C18F9E35805}" destId="{12D56895-9BA8-4DCF-A9E5-3E2207D261EE}" srcOrd="1" destOrd="0" presId="urn:microsoft.com/office/officeart/2018/2/layout/IconCircleList"/>
    <dgm:cxn modelId="{25796301-7DFD-49AD-88DA-6D9F55333192}" type="presParOf" srcId="{E59FC765-27B0-45F1-B6A4-3C18F9E35805}" destId="{29AA71C3-BD29-44B5-8968-18F2A4F37DAB}" srcOrd="2" destOrd="0" presId="urn:microsoft.com/office/officeart/2018/2/layout/IconCircleList"/>
    <dgm:cxn modelId="{5278E1C8-856D-4FAB-AF99-A8C16E7D174E}" type="presParOf" srcId="{E59FC765-27B0-45F1-B6A4-3C18F9E35805}" destId="{3616ED86-2FF2-4A39-8980-77AAA68638CF}"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D295E96-73A0-47B6-867E-6EA4DB5AF8B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1BA79B6-14E2-4C02-A90D-DF66040F95DE}">
      <dgm:prSet/>
      <dgm:spPr/>
      <dgm:t>
        <a:bodyPr/>
        <a:lstStyle/>
        <a:p>
          <a:r>
            <a:rPr lang="en-US"/>
            <a:t>It is not the fact that a larger cell would need more molecules transported in to it that makes it less efficient then a small cell it is the fact that when a cell gets larger the surface area (SA) to volume (v) ratio decreases.</a:t>
          </a:r>
        </a:p>
      </dgm:t>
    </dgm:pt>
    <dgm:pt modelId="{913F083D-C52D-499C-BCAE-E387541EFD11}" type="parTrans" cxnId="{CE226171-6712-4808-BCB2-6C4526006183}">
      <dgm:prSet/>
      <dgm:spPr/>
      <dgm:t>
        <a:bodyPr/>
        <a:lstStyle/>
        <a:p>
          <a:endParaRPr lang="en-US"/>
        </a:p>
      </dgm:t>
    </dgm:pt>
    <dgm:pt modelId="{2F2B599A-84E6-41F1-B1B0-C48509B974EA}" type="sibTrans" cxnId="{CE226171-6712-4808-BCB2-6C4526006183}">
      <dgm:prSet/>
      <dgm:spPr/>
      <dgm:t>
        <a:bodyPr/>
        <a:lstStyle/>
        <a:p>
          <a:endParaRPr lang="en-US"/>
        </a:p>
      </dgm:t>
    </dgm:pt>
    <dgm:pt modelId="{E6067A49-5851-4435-8289-441156D284C7}">
      <dgm:prSet/>
      <dgm:spPr/>
      <dgm:t>
        <a:bodyPr/>
        <a:lstStyle/>
        <a:p>
          <a:r>
            <a:rPr lang="en-US"/>
            <a:t>If a cell is bigger it has a greater volume, thus needs for more molecules.  To accommodate this it needs a greater surface area to allow these molecules in.</a:t>
          </a:r>
        </a:p>
      </dgm:t>
    </dgm:pt>
    <dgm:pt modelId="{3B1D20DF-6C4F-4410-9698-5A8A9D611A9F}" type="parTrans" cxnId="{2A5E0DC7-4953-4982-B383-A337B0AE3B8A}">
      <dgm:prSet/>
      <dgm:spPr/>
      <dgm:t>
        <a:bodyPr/>
        <a:lstStyle/>
        <a:p>
          <a:endParaRPr lang="en-US"/>
        </a:p>
      </dgm:t>
    </dgm:pt>
    <dgm:pt modelId="{FA992EBF-3339-471E-87A4-A16A02EE16CD}" type="sibTrans" cxnId="{2A5E0DC7-4953-4982-B383-A337B0AE3B8A}">
      <dgm:prSet/>
      <dgm:spPr/>
      <dgm:t>
        <a:bodyPr/>
        <a:lstStyle/>
        <a:p>
          <a:endParaRPr lang="en-US"/>
        </a:p>
      </dgm:t>
    </dgm:pt>
    <dgm:pt modelId="{E625F3DC-3048-46F7-9012-BBFD393E76D8}">
      <dgm:prSet/>
      <dgm:spPr/>
      <dgm:t>
        <a:bodyPr/>
        <a:lstStyle/>
        <a:p>
          <a:r>
            <a:rPr lang="en-US"/>
            <a:t>Therefore, molecules that have a higher surface area to volume ratio are more efficient.</a:t>
          </a:r>
        </a:p>
      </dgm:t>
    </dgm:pt>
    <dgm:pt modelId="{1119B118-ED84-4C59-ACA3-FD74DE307C58}" type="parTrans" cxnId="{A43BFD32-7BD7-405C-A1C9-C764C92E5AB0}">
      <dgm:prSet/>
      <dgm:spPr/>
      <dgm:t>
        <a:bodyPr/>
        <a:lstStyle/>
        <a:p>
          <a:endParaRPr lang="en-US"/>
        </a:p>
      </dgm:t>
    </dgm:pt>
    <dgm:pt modelId="{785145C3-4828-4DEE-B0C7-C558272F5BBB}" type="sibTrans" cxnId="{A43BFD32-7BD7-405C-A1C9-C764C92E5AB0}">
      <dgm:prSet/>
      <dgm:spPr/>
      <dgm:t>
        <a:bodyPr/>
        <a:lstStyle/>
        <a:p>
          <a:endParaRPr lang="en-US"/>
        </a:p>
      </dgm:t>
    </dgm:pt>
    <dgm:pt modelId="{BF7F7817-C1A2-486D-BEFC-F8D430368944}" type="pres">
      <dgm:prSet presAssocID="{4D295E96-73A0-47B6-867E-6EA4DB5AF8BA}" presName="vert0" presStyleCnt="0">
        <dgm:presLayoutVars>
          <dgm:dir/>
          <dgm:animOne val="branch"/>
          <dgm:animLvl val="lvl"/>
        </dgm:presLayoutVars>
      </dgm:prSet>
      <dgm:spPr/>
      <dgm:t>
        <a:bodyPr/>
        <a:lstStyle/>
        <a:p>
          <a:endParaRPr lang="en-US"/>
        </a:p>
      </dgm:t>
    </dgm:pt>
    <dgm:pt modelId="{566E8126-3F57-4621-8480-FB7836CC3920}" type="pres">
      <dgm:prSet presAssocID="{A1BA79B6-14E2-4C02-A90D-DF66040F95DE}" presName="thickLine" presStyleLbl="alignNode1" presStyleIdx="0" presStyleCnt="3"/>
      <dgm:spPr/>
    </dgm:pt>
    <dgm:pt modelId="{FA36B594-1951-45FD-9F77-68DB7FA197A4}" type="pres">
      <dgm:prSet presAssocID="{A1BA79B6-14E2-4C02-A90D-DF66040F95DE}" presName="horz1" presStyleCnt="0"/>
      <dgm:spPr/>
    </dgm:pt>
    <dgm:pt modelId="{98E31CC5-E94C-49EF-AFF8-D3DBDCF5A577}" type="pres">
      <dgm:prSet presAssocID="{A1BA79B6-14E2-4C02-A90D-DF66040F95DE}" presName="tx1" presStyleLbl="revTx" presStyleIdx="0" presStyleCnt="3"/>
      <dgm:spPr/>
      <dgm:t>
        <a:bodyPr/>
        <a:lstStyle/>
        <a:p>
          <a:endParaRPr lang="en-US"/>
        </a:p>
      </dgm:t>
    </dgm:pt>
    <dgm:pt modelId="{A81E6496-07B3-49A1-B2C6-F429E42DB674}" type="pres">
      <dgm:prSet presAssocID="{A1BA79B6-14E2-4C02-A90D-DF66040F95DE}" presName="vert1" presStyleCnt="0"/>
      <dgm:spPr/>
    </dgm:pt>
    <dgm:pt modelId="{F51936A2-1A66-433D-AE64-7B1A516F851F}" type="pres">
      <dgm:prSet presAssocID="{E6067A49-5851-4435-8289-441156D284C7}" presName="thickLine" presStyleLbl="alignNode1" presStyleIdx="1" presStyleCnt="3"/>
      <dgm:spPr/>
    </dgm:pt>
    <dgm:pt modelId="{67045041-7AEA-4211-ADB7-7B64AB5E0302}" type="pres">
      <dgm:prSet presAssocID="{E6067A49-5851-4435-8289-441156D284C7}" presName="horz1" presStyleCnt="0"/>
      <dgm:spPr/>
    </dgm:pt>
    <dgm:pt modelId="{94C92093-C5FE-4A7E-BE19-CB63A3C6233F}" type="pres">
      <dgm:prSet presAssocID="{E6067A49-5851-4435-8289-441156D284C7}" presName="tx1" presStyleLbl="revTx" presStyleIdx="1" presStyleCnt="3"/>
      <dgm:spPr/>
      <dgm:t>
        <a:bodyPr/>
        <a:lstStyle/>
        <a:p>
          <a:endParaRPr lang="en-US"/>
        </a:p>
      </dgm:t>
    </dgm:pt>
    <dgm:pt modelId="{CDEAB0F4-0C5B-42E1-9F19-8E2AD14031B3}" type="pres">
      <dgm:prSet presAssocID="{E6067A49-5851-4435-8289-441156D284C7}" presName="vert1" presStyleCnt="0"/>
      <dgm:spPr/>
    </dgm:pt>
    <dgm:pt modelId="{C39B3C04-D74B-44EE-B0AC-C12F1B8EEF13}" type="pres">
      <dgm:prSet presAssocID="{E625F3DC-3048-46F7-9012-BBFD393E76D8}" presName="thickLine" presStyleLbl="alignNode1" presStyleIdx="2" presStyleCnt="3"/>
      <dgm:spPr/>
    </dgm:pt>
    <dgm:pt modelId="{68C02DF9-7E25-427F-AB3B-CC7DBEE5A8D0}" type="pres">
      <dgm:prSet presAssocID="{E625F3DC-3048-46F7-9012-BBFD393E76D8}" presName="horz1" presStyleCnt="0"/>
      <dgm:spPr/>
    </dgm:pt>
    <dgm:pt modelId="{967C5913-8747-4B14-B725-F8D417F468EA}" type="pres">
      <dgm:prSet presAssocID="{E625F3DC-3048-46F7-9012-BBFD393E76D8}" presName="tx1" presStyleLbl="revTx" presStyleIdx="2" presStyleCnt="3"/>
      <dgm:spPr/>
      <dgm:t>
        <a:bodyPr/>
        <a:lstStyle/>
        <a:p>
          <a:endParaRPr lang="en-US"/>
        </a:p>
      </dgm:t>
    </dgm:pt>
    <dgm:pt modelId="{BABB2E21-0C1E-4199-AC4B-E41EE5FEF27F}" type="pres">
      <dgm:prSet presAssocID="{E625F3DC-3048-46F7-9012-BBFD393E76D8}" presName="vert1" presStyleCnt="0"/>
      <dgm:spPr/>
    </dgm:pt>
  </dgm:ptLst>
  <dgm:cxnLst>
    <dgm:cxn modelId="{5285B28B-BF8E-43E2-9B57-732487E648A6}" type="presOf" srcId="{4D295E96-73A0-47B6-867E-6EA4DB5AF8BA}" destId="{BF7F7817-C1A2-486D-BEFC-F8D430368944}" srcOrd="0" destOrd="0" presId="urn:microsoft.com/office/officeart/2008/layout/LinedList"/>
    <dgm:cxn modelId="{F630DDA2-536F-49FC-9A87-95E88ED0FDF2}" type="presOf" srcId="{A1BA79B6-14E2-4C02-A90D-DF66040F95DE}" destId="{98E31CC5-E94C-49EF-AFF8-D3DBDCF5A577}" srcOrd="0" destOrd="0" presId="urn:microsoft.com/office/officeart/2008/layout/LinedList"/>
    <dgm:cxn modelId="{A43BFD32-7BD7-405C-A1C9-C764C92E5AB0}" srcId="{4D295E96-73A0-47B6-867E-6EA4DB5AF8BA}" destId="{E625F3DC-3048-46F7-9012-BBFD393E76D8}" srcOrd="2" destOrd="0" parTransId="{1119B118-ED84-4C59-ACA3-FD74DE307C58}" sibTransId="{785145C3-4828-4DEE-B0C7-C558272F5BBB}"/>
    <dgm:cxn modelId="{A65A896A-5C29-42CA-835D-E5F0EDE9AD9F}" type="presOf" srcId="{E6067A49-5851-4435-8289-441156D284C7}" destId="{94C92093-C5FE-4A7E-BE19-CB63A3C6233F}" srcOrd="0" destOrd="0" presId="urn:microsoft.com/office/officeart/2008/layout/LinedList"/>
    <dgm:cxn modelId="{E09A0799-7A5C-4145-BCC8-5AE79C21E0E7}" type="presOf" srcId="{E625F3DC-3048-46F7-9012-BBFD393E76D8}" destId="{967C5913-8747-4B14-B725-F8D417F468EA}" srcOrd="0" destOrd="0" presId="urn:microsoft.com/office/officeart/2008/layout/LinedList"/>
    <dgm:cxn modelId="{CE226171-6712-4808-BCB2-6C4526006183}" srcId="{4D295E96-73A0-47B6-867E-6EA4DB5AF8BA}" destId="{A1BA79B6-14E2-4C02-A90D-DF66040F95DE}" srcOrd="0" destOrd="0" parTransId="{913F083D-C52D-499C-BCAE-E387541EFD11}" sibTransId="{2F2B599A-84E6-41F1-B1B0-C48509B974EA}"/>
    <dgm:cxn modelId="{2A5E0DC7-4953-4982-B383-A337B0AE3B8A}" srcId="{4D295E96-73A0-47B6-867E-6EA4DB5AF8BA}" destId="{E6067A49-5851-4435-8289-441156D284C7}" srcOrd="1" destOrd="0" parTransId="{3B1D20DF-6C4F-4410-9698-5A8A9D611A9F}" sibTransId="{FA992EBF-3339-471E-87A4-A16A02EE16CD}"/>
    <dgm:cxn modelId="{E25FF914-5938-441D-A2B8-4F2482EFAE3D}" type="presParOf" srcId="{BF7F7817-C1A2-486D-BEFC-F8D430368944}" destId="{566E8126-3F57-4621-8480-FB7836CC3920}" srcOrd="0" destOrd="0" presId="urn:microsoft.com/office/officeart/2008/layout/LinedList"/>
    <dgm:cxn modelId="{1433E8EA-2078-4D35-9CE5-6B340434BC1C}" type="presParOf" srcId="{BF7F7817-C1A2-486D-BEFC-F8D430368944}" destId="{FA36B594-1951-45FD-9F77-68DB7FA197A4}" srcOrd="1" destOrd="0" presId="urn:microsoft.com/office/officeart/2008/layout/LinedList"/>
    <dgm:cxn modelId="{8B952FC3-8638-48D3-A3A4-6EA0F9D00AE1}" type="presParOf" srcId="{FA36B594-1951-45FD-9F77-68DB7FA197A4}" destId="{98E31CC5-E94C-49EF-AFF8-D3DBDCF5A577}" srcOrd="0" destOrd="0" presId="urn:microsoft.com/office/officeart/2008/layout/LinedList"/>
    <dgm:cxn modelId="{6D659F2E-E74E-4A6A-9352-45350ADA112B}" type="presParOf" srcId="{FA36B594-1951-45FD-9F77-68DB7FA197A4}" destId="{A81E6496-07B3-49A1-B2C6-F429E42DB674}" srcOrd="1" destOrd="0" presId="urn:microsoft.com/office/officeart/2008/layout/LinedList"/>
    <dgm:cxn modelId="{20014E63-42D9-4B14-914D-0849BF70AF03}" type="presParOf" srcId="{BF7F7817-C1A2-486D-BEFC-F8D430368944}" destId="{F51936A2-1A66-433D-AE64-7B1A516F851F}" srcOrd="2" destOrd="0" presId="urn:microsoft.com/office/officeart/2008/layout/LinedList"/>
    <dgm:cxn modelId="{770F0081-0C34-4DEC-864D-1CE79C433D91}" type="presParOf" srcId="{BF7F7817-C1A2-486D-BEFC-F8D430368944}" destId="{67045041-7AEA-4211-ADB7-7B64AB5E0302}" srcOrd="3" destOrd="0" presId="urn:microsoft.com/office/officeart/2008/layout/LinedList"/>
    <dgm:cxn modelId="{C5AA6942-A6A3-4C1C-8FD3-07AFC29E2447}" type="presParOf" srcId="{67045041-7AEA-4211-ADB7-7B64AB5E0302}" destId="{94C92093-C5FE-4A7E-BE19-CB63A3C6233F}" srcOrd="0" destOrd="0" presId="urn:microsoft.com/office/officeart/2008/layout/LinedList"/>
    <dgm:cxn modelId="{46E5E4F4-E419-49D4-8925-24D363195AD9}" type="presParOf" srcId="{67045041-7AEA-4211-ADB7-7B64AB5E0302}" destId="{CDEAB0F4-0C5B-42E1-9F19-8E2AD14031B3}" srcOrd="1" destOrd="0" presId="urn:microsoft.com/office/officeart/2008/layout/LinedList"/>
    <dgm:cxn modelId="{A08CB498-54B0-4DD5-8C64-6999DEBBF0C6}" type="presParOf" srcId="{BF7F7817-C1A2-486D-BEFC-F8D430368944}" destId="{C39B3C04-D74B-44EE-B0AC-C12F1B8EEF13}" srcOrd="4" destOrd="0" presId="urn:microsoft.com/office/officeart/2008/layout/LinedList"/>
    <dgm:cxn modelId="{89BA3ACA-1E18-4A68-BE84-5181F19BCE2E}" type="presParOf" srcId="{BF7F7817-C1A2-486D-BEFC-F8D430368944}" destId="{68C02DF9-7E25-427F-AB3B-CC7DBEE5A8D0}" srcOrd="5" destOrd="0" presId="urn:microsoft.com/office/officeart/2008/layout/LinedList"/>
    <dgm:cxn modelId="{C902A4F2-F528-44B1-9752-CEC1F2ACA499}" type="presParOf" srcId="{68C02DF9-7E25-427F-AB3B-CC7DBEE5A8D0}" destId="{967C5913-8747-4B14-B725-F8D417F468EA}" srcOrd="0" destOrd="0" presId="urn:microsoft.com/office/officeart/2008/layout/LinedList"/>
    <dgm:cxn modelId="{36242A22-9982-4535-AD6B-C5C9A7248933}" type="presParOf" srcId="{68C02DF9-7E25-427F-AB3B-CC7DBEE5A8D0}" destId="{BABB2E21-0C1E-4199-AC4B-E41EE5FEF2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AFBAA2-F980-4719-AF71-CC841948AA6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36F76BE-A88C-46CF-825E-2AFF8D73BA99}">
      <dgm:prSet/>
      <dgm:spPr/>
      <dgm:t>
        <a:bodyPr/>
        <a:lstStyle/>
        <a:p>
          <a:r>
            <a:rPr lang="en-US" b="0" i="0"/>
            <a:t>Multicellular organisms have developed other internal transport systems to reduce dependence on diffusion.</a:t>
          </a:r>
          <a:endParaRPr lang="en-US"/>
        </a:p>
      </dgm:t>
    </dgm:pt>
    <dgm:pt modelId="{342B9925-3891-4253-8764-33116D5BC6EA}" type="parTrans" cxnId="{28ED7EAA-7032-402E-A389-EFC0917F8E86}">
      <dgm:prSet/>
      <dgm:spPr/>
      <dgm:t>
        <a:bodyPr/>
        <a:lstStyle/>
        <a:p>
          <a:endParaRPr lang="en-US"/>
        </a:p>
      </dgm:t>
    </dgm:pt>
    <dgm:pt modelId="{E4737AD7-CAB8-4B7C-875A-AD507D5DE36F}" type="sibTrans" cxnId="{28ED7EAA-7032-402E-A389-EFC0917F8E86}">
      <dgm:prSet/>
      <dgm:spPr/>
      <dgm:t>
        <a:bodyPr/>
        <a:lstStyle/>
        <a:p>
          <a:endParaRPr lang="en-US"/>
        </a:p>
      </dgm:t>
    </dgm:pt>
    <dgm:pt modelId="{7FCAC89C-BC9B-45B0-B375-4C6B04996852}">
      <dgm:prSet/>
      <dgm:spPr/>
      <dgm:t>
        <a:bodyPr/>
        <a:lstStyle/>
        <a:p>
          <a:r>
            <a:rPr lang="en-US" b="0" i="0"/>
            <a:t>In humans for example, the circulatory system, digestive system and respiratory systems are involved in the transport of essential materials to all the cells of the body.</a:t>
          </a:r>
          <a:endParaRPr lang="en-US"/>
        </a:p>
      </dgm:t>
    </dgm:pt>
    <dgm:pt modelId="{16A8D074-2C07-48B6-A162-D05A301259CE}" type="parTrans" cxnId="{E2A18283-472C-47F4-95F5-78816D9B7F55}">
      <dgm:prSet/>
      <dgm:spPr/>
      <dgm:t>
        <a:bodyPr/>
        <a:lstStyle/>
        <a:p>
          <a:endParaRPr lang="en-US"/>
        </a:p>
      </dgm:t>
    </dgm:pt>
    <dgm:pt modelId="{F70EDA2C-F085-4609-AA9F-5B48BF8FAEB4}" type="sibTrans" cxnId="{E2A18283-472C-47F4-95F5-78816D9B7F55}">
      <dgm:prSet/>
      <dgm:spPr/>
      <dgm:t>
        <a:bodyPr/>
        <a:lstStyle/>
        <a:p>
          <a:endParaRPr lang="en-US"/>
        </a:p>
      </dgm:t>
    </dgm:pt>
    <dgm:pt modelId="{06AEF398-A5DE-4986-9551-827B6B2D4D16}" type="pres">
      <dgm:prSet presAssocID="{FCAFBAA2-F980-4719-AF71-CC841948AA64}" presName="vert0" presStyleCnt="0">
        <dgm:presLayoutVars>
          <dgm:dir/>
          <dgm:animOne val="branch"/>
          <dgm:animLvl val="lvl"/>
        </dgm:presLayoutVars>
      </dgm:prSet>
      <dgm:spPr/>
      <dgm:t>
        <a:bodyPr/>
        <a:lstStyle/>
        <a:p>
          <a:endParaRPr lang="en-US"/>
        </a:p>
      </dgm:t>
    </dgm:pt>
    <dgm:pt modelId="{EA741D1C-4CC5-4F20-81A3-F4716D01D98C}" type="pres">
      <dgm:prSet presAssocID="{436F76BE-A88C-46CF-825E-2AFF8D73BA99}" presName="thickLine" presStyleLbl="alignNode1" presStyleIdx="0" presStyleCnt="2"/>
      <dgm:spPr/>
    </dgm:pt>
    <dgm:pt modelId="{09953EE9-2216-4A7C-8BC8-26B7136CE012}" type="pres">
      <dgm:prSet presAssocID="{436F76BE-A88C-46CF-825E-2AFF8D73BA99}" presName="horz1" presStyleCnt="0"/>
      <dgm:spPr/>
    </dgm:pt>
    <dgm:pt modelId="{FD9A7515-7687-401C-A17C-8F77D889F088}" type="pres">
      <dgm:prSet presAssocID="{436F76BE-A88C-46CF-825E-2AFF8D73BA99}" presName="tx1" presStyleLbl="revTx" presStyleIdx="0" presStyleCnt="2"/>
      <dgm:spPr/>
      <dgm:t>
        <a:bodyPr/>
        <a:lstStyle/>
        <a:p>
          <a:endParaRPr lang="en-US"/>
        </a:p>
      </dgm:t>
    </dgm:pt>
    <dgm:pt modelId="{4F0BF9E2-E45F-4C2C-9BEC-E38FBCF0A547}" type="pres">
      <dgm:prSet presAssocID="{436F76BE-A88C-46CF-825E-2AFF8D73BA99}" presName="vert1" presStyleCnt="0"/>
      <dgm:spPr/>
    </dgm:pt>
    <dgm:pt modelId="{84007FA6-2021-4801-9F57-5680C78C2CF7}" type="pres">
      <dgm:prSet presAssocID="{7FCAC89C-BC9B-45B0-B375-4C6B04996852}" presName="thickLine" presStyleLbl="alignNode1" presStyleIdx="1" presStyleCnt="2"/>
      <dgm:spPr/>
    </dgm:pt>
    <dgm:pt modelId="{B6B1AEFC-BF5E-4691-A917-18C8926709C5}" type="pres">
      <dgm:prSet presAssocID="{7FCAC89C-BC9B-45B0-B375-4C6B04996852}" presName="horz1" presStyleCnt="0"/>
      <dgm:spPr/>
    </dgm:pt>
    <dgm:pt modelId="{1E5C513F-8735-459D-A811-527A632557DB}" type="pres">
      <dgm:prSet presAssocID="{7FCAC89C-BC9B-45B0-B375-4C6B04996852}" presName="tx1" presStyleLbl="revTx" presStyleIdx="1" presStyleCnt="2"/>
      <dgm:spPr/>
      <dgm:t>
        <a:bodyPr/>
        <a:lstStyle/>
        <a:p>
          <a:endParaRPr lang="en-US"/>
        </a:p>
      </dgm:t>
    </dgm:pt>
    <dgm:pt modelId="{86ABDA5B-C147-447A-A578-FE4FF6AAD443}" type="pres">
      <dgm:prSet presAssocID="{7FCAC89C-BC9B-45B0-B375-4C6B04996852}" presName="vert1" presStyleCnt="0"/>
      <dgm:spPr/>
    </dgm:pt>
  </dgm:ptLst>
  <dgm:cxnLst>
    <dgm:cxn modelId="{28ED7EAA-7032-402E-A389-EFC0917F8E86}" srcId="{FCAFBAA2-F980-4719-AF71-CC841948AA64}" destId="{436F76BE-A88C-46CF-825E-2AFF8D73BA99}" srcOrd="0" destOrd="0" parTransId="{342B9925-3891-4253-8764-33116D5BC6EA}" sibTransId="{E4737AD7-CAB8-4B7C-875A-AD507D5DE36F}"/>
    <dgm:cxn modelId="{E770996B-1302-478B-99F4-641FD6C97447}" type="presOf" srcId="{436F76BE-A88C-46CF-825E-2AFF8D73BA99}" destId="{FD9A7515-7687-401C-A17C-8F77D889F088}" srcOrd="0" destOrd="0" presId="urn:microsoft.com/office/officeart/2008/layout/LinedList"/>
    <dgm:cxn modelId="{4C51B6D6-A308-4EB4-A1BF-AFBB9AA68056}" type="presOf" srcId="{FCAFBAA2-F980-4719-AF71-CC841948AA64}" destId="{06AEF398-A5DE-4986-9551-827B6B2D4D16}" srcOrd="0" destOrd="0" presId="urn:microsoft.com/office/officeart/2008/layout/LinedList"/>
    <dgm:cxn modelId="{C189D8B7-B612-4597-B7D7-EFA5DD669A40}" type="presOf" srcId="{7FCAC89C-BC9B-45B0-B375-4C6B04996852}" destId="{1E5C513F-8735-459D-A811-527A632557DB}" srcOrd="0" destOrd="0" presId="urn:microsoft.com/office/officeart/2008/layout/LinedList"/>
    <dgm:cxn modelId="{E2A18283-472C-47F4-95F5-78816D9B7F55}" srcId="{FCAFBAA2-F980-4719-AF71-CC841948AA64}" destId="{7FCAC89C-BC9B-45B0-B375-4C6B04996852}" srcOrd="1" destOrd="0" parTransId="{16A8D074-2C07-48B6-A162-D05A301259CE}" sibTransId="{F70EDA2C-F085-4609-AA9F-5B48BF8FAEB4}"/>
    <dgm:cxn modelId="{1E4AB7C5-7C0B-40C8-A887-81217249583C}" type="presParOf" srcId="{06AEF398-A5DE-4986-9551-827B6B2D4D16}" destId="{EA741D1C-4CC5-4F20-81A3-F4716D01D98C}" srcOrd="0" destOrd="0" presId="urn:microsoft.com/office/officeart/2008/layout/LinedList"/>
    <dgm:cxn modelId="{6D8733D5-8857-4235-9349-89885E38F576}" type="presParOf" srcId="{06AEF398-A5DE-4986-9551-827B6B2D4D16}" destId="{09953EE9-2216-4A7C-8BC8-26B7136CE012}" srcOrd="1" destOrd="0" presId="urn:microsoft.com/office/officeart/2008/layout/LinedList"/>
    <dgm:cxn modelId="{D01DD2A7-541B-4A00-8EA0-46A1A497B295}" type="presParOf" srcId="{09953EE9-2216-4A7C-8BC8-26B7136CE012}" destId="{FD9A7515-7687-401C-A17C-8F77D889F088}" srcOrd="0" destOrd="0" presId="urn:microsoft.com/office/officeart/2008/layout/LinedList"/>
    <dgm:cxn modelId="{6B30842C-065C-4888-A900-C526513BFB80}" type="presParOf" srcId="{09953EE9-2216-4A7C-8BC8-26B7136CE012}" destId="{4F0BF9E2-E45F-4C2C-9BEC-E38FBCF0A547}" srcOrd="1" destOrd="0" presId="urn:microsoft.com/office/officeart/2008/layout/LinedList"/>
    <dgm:cxn modelId="{747BF09A-F128-4BE9-991D-87698B4F2292}" type="presParOf" srcId="{06AEF398-A5DE-4986-9551-827B6B2D4D16}" destId="{84007FA6-2021-4801-9F57-5680C78C2CF7}" srcOrd="2" destOrd="0" presId="urn:microsoft.com/office/officeart/2008/layout/LinedList"/>
    <dgm:cxn modelId="{34F91D39-611A-4D45-8203-C72C5438CE1B}" type="presParOf" srcId="{06AEF398-A5DE-4986-9551-827B6B2D4D16}" destId="{B6B1AEFC-BF5E-4691-A917-18C8926709C5}" srcOrd="3" destOrd="0" presId="urn:microsoft.com/office/officeart/2008/layout/LinedList"/>
    <dgm:cxn modelId="{62AEE0FF-C74B-4FCD-9B26-C6A122F6E83E}" type="presParOf" srcId="{B6B1AEFC-BF5E-4691-A917-18C8926709C5}" destId="{1E5C513F-8735-459D-A811-527A632557DB}" srcOrd="0" destOrd="0" presId="urn:microsoft.com/office/officeart/2008/layout/LinedList"/>
    <dgm:cxn modelId="{CF32C8F9-3CCE-4AE1-B18C-D04896D1BFA9}" type="presParOf" srcId="{B6B1AEFC-BF5E-4691-A917-18C8926709C5}" destId="{86ABDA5B-C147-447A-A578-FE4FF6AAD4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24E9DB-1648-4404-9044-6B5596B47A7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38E43F0-E73B-4FC2-A51D-69E3A51D76F4}">
      <dgm:prSet/>
      <dgm:spPr/>
      <dgm:t>
        <a:bodyPr/>
        <a:lstStyle/>
        <a:p>
          <a:pPr>
            <a:lnSpc>
              <a:spcPct val="100000"/>
            </a:lnSpc>
          </a:pPr>
          <a:r>
            <a:rPr lang="en-US" b="0" i="0"/>
            <a:t>In humans, no one cell is more than 0.1mm away from a capillary that transports blood to bring nutrients and remove wastes.</a:t>
          </a:r>
          <a:endParaRPr lang="en-US"/>
        </a:p>
      </dgm:t>
    </dgm:pt>
    <dgm:pt modelId="{5D53D9BE-6591-4564-8313-7035582F79B0}" type="parTrans" cxnId="{3B941593-8AC4-48BA-8F19-E93F113A35F6}">
      <dgm:prSet/>
      <dgm:spPr/>
      <dgm:t>
        <a:bodyPr/>
        <a:lstStyle/>
        <a:p>
          <a:endParaRPr lang="en-US"/>
        </a:p>
      </dgm:t>
    </dgm:pt>
    <dgm:pt modelId="{EDDB9B08-D453-4CB3-BCA2-1EEB77BD376F}" type="sibTrans" cxnId="{3B941593-8AC4-48BA-8F19-E93F113A35F6}">
      <dgm:prSet/>
      <dgm:spPr/>
      <dgm:t>
        <a:bodyPr/>
        <a:lstStyle/>
        <a:p>
          <a:endParaRPr lang="en-US"/>
        </a:p>
      </dgm:t>
    </dgm:pt>
    <dgm:pt modelId="{307A41A8-5D73-4793-B50D-ED7881C802C7}">
      <dgm:prSet/>
      <dgm:spPr/>
      <dgm:t>
        <a:bodyPr/>
        <a:lstStyle/>
        <a:p>
          <a:pPr>
            <a:lnSpc>
              <a:spcPct val="100000"/>
            </a:lnSpc>
          </a:pPr>
          <a:r>
            <a:rPr lang="en-US" b="0" i="0"/>
            <a:t>Plants have also developed transport systems outside of cell diffusion.</a:t>
          </a:r>
          <a:endParaRPr lang="en-US"/>
        </a:p>
      </dgm:t>
    </dgm:pt>
    <dgm:pt modelId="{A0054540-D7EF-49F7-8DE2-A1E168372EE0}" type="parTrans" cxnId="{88F089E2-FD4C-4B57-B424-C6FE81F7E7DB}">
      <dgm:prSet/>
      <dgm:spPr/>
      <dgm:t>
        <a:bodyPr/>
        <a:lstStyle/>
        <a:p>
          <a:endParaRPr lang="en-US"/>
        </a:p>
      </dgm:t>
    </dgm:pt>
    <dgm:pt modelId="{1B37992E-5B8D-45B1-A907-8CC801972E2B}" type="sibTrans" cxnId="{88F089E2-FD4C-4B57-B424-C6FE81F7E7DB}">
      <dgm:prSet/>
      <dgm:spPr/>
      <dgm:t>
        <a:bodyPr/>
        <a:lstStyle/>
        <a:p>
          <a:endParaRPr lang="en-US"/>
        </a:p>
      </dgm:t>
    </dgm:pt>
    <dgm:pt modelId="{C3F92754-9365-4B80-8359-3E209E3F03DA}">
      <dgm:prSet/>
      <dgm:spPr/>
      <dgm:t>
        <a:bodyPr/>
        <a:lstStyle/>
        <a:p>
          <a:pPr>
            <a:lnSpc>
              <a:spcPct val="100000"/>
            </a:lnSpc>
          </a:pPr>
          <a:r>
            <a:rPr lang="en-US" b="0" i="0"/>
            <a:t>The xylem is concerned with the delivery of water where the phloem distributes sugars throughout the plant.</a:t>
          </a:r>
          <a:endParaRPr lang="en-US"/>
        </a:p>
      </dgm:t>
    </dgm:pt>
    <dgm:pt modelId="{6FA35B5C-5449-47DD-9F6F-32C081B85583}" type="parTrans" cxnId="{4C5F6313-F0FB-4846-A328-E02874AAA548}">
      <dgm:prSet/>
      <dgm:spPr/>
      <dgm:t>
        <a:bodyPr/>
        <a:lstStyle/>
        <a:p>
          <a:endParaRPr lang="en-US"/>
        </a:p>
      </dgm:t>
    </dgm:pt>
    <dgm:pt modelId="{70B7EE91-8D80-4A6F-8586-EA03F710E37F}" type="sibTrans" cxnId="{4C5F6313-F0FB-4846-A328-E02874AAA548}">
      <dgm:prSet/>
      <dgm:spPr/>
      <dgm:t>
        <a:bodyPr/>
        <a:lstStyle/>
        <a:p>
          <a:endParaRPr lang="en-US"/>
        </a:p>
      </dgm:t>
    </dgm:pt>
    <dgm:pt modelId="{05BE58E3-B1F8-4DE8-A70D-BF43905DA8E2}">
      <dgm:prSet/>
      <dgm:spPr/>
      <dgm:t>
        <a:bodyPr/>
        <a:lstStyle/>
        <a:p>
          <a:pPr>
            <a:lnSpc>
              <a:spcPct val="100000"/>
            </a:lnSpc>
          </a:pPr>
          <a:r>
            <a:rPr lang="en-US" b="0" i="0"/>
            <a:t>These plant transports can carry molecules 100m in some large trees.</a:t>
          </a:r>
          <a:endParaRPr lang="en-US"/>
        </a:p>
      </dgm:t>
    </dgm:pt>
    <dgm:pt modelId="{86BCAAF6-B3C7-4639-9498-10F4419DE825}" type="parTrans" cxnId="{FCB47E43-4F00-44AA-9AB3-17DBC7510FEA}">
      <dgm:prSet/>
      <dgm:spPr/>
      <dgm:t>
        <a:bodyPr/>
        <a:lstStyle/>
        <a:p>
          <a:endParaRPr lang="en-US"/>
        </a:p>
      </dgm:t>
    </dgm:pt>
    <dgm:pt modelId="{4123FCEA-51FB-4E2C-8721-388F89F1AF1D}" type="sibTrans" cxnId="{FCB47E43-4F00-44AA-9AB3-17DBC7510FEA}">
      <dgm:prSet/>
      <dgm:spPr/>
      <dgm:t>
        <a:bodyPr/>
        <a:lstStyle/>
        <a:p>
          <a:endParaRPr lang="en-US"/>
        </a:p>
      </dgm:t>
    </dgm:pt>
    <dgm:pt modelId="{422F2666-2B16-49DA-9D78-958BCAC0C561}" type="pres">
      <dgm:prSet presAssocID="{AB24E9DB-1648-4404-9044-6B5596B47A77}" presName="vert0" presStyleCnt="0">
        <dgm:presLayoutVars>
          <dgm:dir/>
          <dgm:animOne val="branch"/>
          <dgm:animLvl val="lvl"/>
        </dgm:presLayoutVars>
      </dgm:prSet>
      <dgm:spPr/>
      <dgm:t>
        <a:bodyPr/>
        <a:lstStyle/>
        <a:p>
          <a:endParaRPr lang="en-US"/>
        </a:p>
      </dgm:t>
    </dgm:pt>
    <dgm:pt modelId="{DF1A9D9F-99CA-4CAB-9126-6F6022716F4C}" type="pres">
      <dgm:prSet presAssocID="{238E43F0-E73B-4FC2-A51D-69E3A51D76F4}" presName="thickLine" presStyleLbl="alignNode1" presStyleIdx="0" presStyleCnt="4"/>
      <dgm:spPr/>
    </dgm:pt>
    <dgm:pt modelId="{37F7A13D-1237-404F-831C-D7DA1C144178}" type="pres">
      <dgm:prSet presAssocID="{238E43F0-E73B-4FC2-A51D-69E3A51D76F4}" presName="horz1" presStyleCnt="0"/>
      <dgm:spPr/>
    </dgm:pt>
    <dgm:pt modelId="{5135DF8F-F3FD-4882-A13E-91E6DD58E04C}" type="pres">
      <dgm:prSet presAssocID="{238E43F0-E73B-4FC2-A51D-69E3A51D76F4}" presName="tx1" presStyleLbl="revTx" presStyleIdx="0" presStyleCnt="4"/>
      <dgm:spPr/>
      <dgm:t>
        <a:bodyPr/>
        <a:lstStyle/>
        <a:p>
          <a:endParaRPr lang="en-US"/>
        </a:p>
      </dgm:t>
    </dgm:pt>
    <dgm:pt modelId="{A0C445D8-7BB5-40EB-84BF-82619FFD42A8}" type="pres">
      <dgm:prSet presAssocID="{238E43F0-E73B-4FC2-A51D-69E3A51D76F4}" presName="vert1" presStyleCnt="0"/>
      <dgm:spPr/>
    </dgm:pt>
    <dgm:pt modelId="{98BC1D65-57DB-402D-B593-502B9BBD7E70}" type="pres">
      <dgm:prSet presAssocID="{307A41A8-5D73-4793-B50D-ED7881C802C7}" presName="thickLine" presStyleLbl="alignNode1" presStyleIdx="1" presStyleCnt="4"/>
      <dgm:spPr/>
    </dgm:pt>
    <dgm:pt modelId="{3313C612-0D2A-450E-BD98-8F65B7EDBD18}" type="pres">
      <dgm:prSet presAssocID="{307A41A8-5D73-4793-B50D-ED7881C802C7}" presName="horz1" presStyleCnt="0"/>
      <dgm:spPr/>
    </dgm:pt>
    <dgm:pt modelId="{96371B7F-607F-4F3A-984E-50D1AA59E34D}" type="pres">
      <dgm:prSet presAssocID="{307A41A8-5D73-4793-B50D-ED7881C802C7}" presName="tx1" presStyleLbl="revTx" presStyleIdx="1" presStyleCnt="4"/>
      <dgm:spPr/>
      <dgm:t>
        <a:bodyPr/>
        <a:lstStyle/>
        <a:p>
          <a:endParaRPr lang="en-US"/>
        </a:p>
      </dgm:t>
    </dgm:pt>
    <dgm:pt modelId="{01C414E7-D817-42AB-88D5-FBCC38CCBEE9}" type="pres">
      <dgm:prSet presAssocID="{307A41A8-5D73-4793-B50D-ED7881C802C7}" presName="vert1" presStyleCnt="0"/>
      <dgm:spPr/>
    </dgm:pt>
    <dgm:pt modelId="{EEDC961C-8A1E-4906-AD9C-EA783A79280B}" type="pres">
      <dgm:prSet presAssocID="{C3F92754-9365-4B80-8359-3E209E3F03DA}" presName="thickLine" presStyleLbl="alignNode1" presStyleIdx="2" presStyleCnt="4"/>
      <dgm:spPr/>
    </dgm:pt>
    <dgm:pt modelId="{A1E931D6-4E83-43B2-B60F-86C32E3E1705}" type="pres">
      <dgm:prSet presAssocID="{C3F92754-9365-4B80-8359-3E209E3F03DA}" presName="horz1" presStyleCnt="0"/>
      <dgm:spPr/>
    </dgm:pt>
    <dgm:pt modelId="{777A1156-00FF-4268-A5E1-B58613FFA1E8}" type="pres">
      <dgm:prSet presAssocID="{C3F92754-9365-4B80-8359-3E209E3F03DA}" presName="tx1" presStyleLbl="revTx" presStyleIdx="2" presStyleCnt="4"/>
      <dgm:spPr/>
      <dgm:t>
        <a:bodyPr/>
        <a:lstStyle/>
        <a:p>
          <a:endParaRPr lang="en-US"/>
        </a:p>
      </dgm:t>
    </dgm:pt>
    <dgm:pt modelId="{35064F5E-488C-4426-B4B3-33F9BE0239DA}" type="pres">
      <dgm:prSet presAssocID="{C3F92754-9365-4B80-8359-3E209E3F03DA}" presName="vert1" presStyleCnt="0"/>
      <dgm:spPr/>
    </dgm:pt>
    <dgm:pt modelId="{05D6BB60-5961-4082-AC93-3118E193450A}" type="pres">
      <dgm:prSet presAssocID="{05BE58E3-B1F8-4DE8-A70D-BF43905DA8E2}" presName="thickLine" presStyleLbl="alignNode1" presStyleIdx="3" presStyleCnt="4"/>
      <dgm:spPr/>
    </dgm:pt>
    <dgm:pt modelId="{7B25F0F4-D239-4E7B-A642-7653F720C60E}" type="pres">
      <dgm:prSet presAssocID="{05BE58E3-B1F8-4DE8-A70D-BF43905DA8E2}" presName="horz1" presStyleCnt="0"/>
      <dgm:spPr/>
    </dgm:pt>
    <dgm:pt modelId="{D83E3E28-45A4-4D61-B2AB-5A83CA56D366}" type="pres">
      <dgm:prSet presAssocID="{05BE58E3-B1F8-4DE8-A70D-BF43905DA8E2}" presName="tx1" presStyleLbl="revTx" presStyleIdx="3" presStyleCnt="4"/>
      <dgm:spPr/>
      <dgm:t>
        <a:bodyPr/>
        <a:lstStyle/>
        <a:p>
          <a:endParaRPr lang="en-US"/>
        </a:p>
      </dgm:t>
    </dgm:pt>
    <dgm:pt modelId="{BC97326D-61E6-4768-86E4-0249931A4B96}" type="pres">
      <dgm:prSet presAssocID="{05BE58E3-B1F8-4DE8-A70D-BF43905DA8E2}" presName="vert1" presStyleCnt="0"/>
      <dgm:spPr/>
    </dgm:pt>
  </dgm:ptLst>
  <dgm:cxnLst>
    <dgm:cxn modelId="{44FF575E-E4E8-40C2-8D0A-D0D572DA5A10}" type="presOf" srcId="{AB24E9DB-1648-4404-9044-6B5596B47A77}" destId="{422F2666-2B16-49DA-9D78-958BCAC0C561}" srcOrd="0" destOrd="0" presId="urn:microsoft.com/office/officeart/2008/layout/LinedList"/>
    <dgm:cxn modelId="{3B941593-8AC4-48BA-8F19-E93F113A35F6}" srcId="{AB24E9DB-1648-4404-9044-6B5596B47A77}" destId="{238E43F0-E73B-4FC2-A51D-69E3A51D76F4}" srcOrd="0" destOrd="0" parTransId="{5D53D9BE-6591-4564-8313-7035582F79B0}" sibTransId="{EDDB9B08-D453-4CB3-BCA2-1EEB77BD376F}"/>
    <dgm:cxn modelId="{97EAADCC-7B86-4CD4-B16B-CEE9E8BC151A}" type="presOf" srcId="{238E43F0-E73B-4FC2-A51D-69E3A51D76F4}" destId="{5135DF8F-F3FD-4882-A13E-91E6DD58E04C}" srcOrd="0" destOrd="0" presId="urn:microsoft.com/office/officeart/2008/layout/LinedList"/>
    <dgm:cxn modelId="{4C5F6313-F0FB-4846-A328-E02874AAA548}" srcId="{AB24E9DB-1648-4404-9044-6B5596B47A77}" destId="{C3F92754-9365-4B80-8359-3E209E3F03DA}" srcOrd="2" destOrd="0" parTransId="{6FA35B5C-5449-47DD-9F6F-32C081B85583}" sibTransId="{70B7EE91-8D80-4A6F-8586-EA03F710E37F}"/>
    <dgm:cxn modelId="{FCB47E43-4F00-44AA-9AB3-17DBC7510FEA}" srcId="{AB24E9DB-1648-4404-9044-6B5596B47A77}" destId="{05BE58E3-B1F8-4DE8-A70D-BF43905DA8E2}" srcOrd="3" destOrd="0" parTransId="{86BCAAF6-B3C7-4639-9498-10F4419DE825}" sibTransId="{4123FCEA-51FB-4E2C-8721-388F89F1AF1D}"/>
    <dgm:cxn modelId="{0098BF71-7036-4EC3-8083-B5B09A88E48F}" type="presOf" srcId="{05BE58E3-B1F8-4DE8-A70D-BF43905DA8E2}" destId="{D83E3E28-45A4-4D61-B2AB-5A83CA56D366}" srcOrd="0" destOrd="0" presId="urn:microsoft.com/office/officeart/2008/layout/LinedList"/>
    <dgm:cxn modelId="{F374B74E-4825-4F84-B7C1-3AAAB13D1B18}" type="presOf" srcId="{C3F92754-9365-4B80-8359-3E209E3F03DA}" destId="{777A1156-00FF-4268-A5E1-B58613FFA1E8}" srcOrd="0" destOrd="0" presId="urn:microsoft.com/office/officeart/2008/layout/LinedList"/>
    <dgm:cxn modelId="{88F089E2-FD4C-4B57-B424-C6FE81F7E7DB}" srcId="{AB24E9DB-1648-4404-9044-6B5596B47A77}" destId="{307A41A8-5D73-4793-B50D-ED7881C802C7}" srcOrd="1" destOrd="0" parTransId="{A0054540-D7EF-49F7-8DE2-A1E168372EE0}" sibTransId="{1B37992E-5B8D-45B1-A907-8CC801972E2B}"/>
    <dgm:cxn modelId="{0A8E159A-07F1-4413-93AB-3817953C49F6}" type="presOf" srcId="{307A41A8-5D73-4793-B50D-ED7881C802C7}" destId="{96371B7F-607F-4F3A-984E-50D1AA59E34D}" srcOrd="0" destOrd="0" presId="urn:microsoft.com/office/officeart/2008/layout/LinedList"/>
    <dgm:cxn modelId="{54229860-91ED-40FF-BCCC-6AC8053E435F}" type="presParOf" srcId="{422F2666-2B16-49DA-9D78-958BCAC0C561}" destId="{DF1A9D9F-99CA-4CAB-9126-6F6022716F4C}" srcOrd="0" destOrd="0" presId="urn:microsoft.com/office/officeart/2008/layout/LinedList"/>
    <dgm:cxn modelId="{34E6833E-E410-4433-83C3-C843CED73A57}" type="presParOf" srcId="{422F2666-2B16-49DA-9D78-958BCAC0C561}" destId="{37F7A13D-1237-404F-831C-D7DA1C144178}" srcOrd="1" destOrd="0" presId="urn:microsoft.com/office/officeart/2008/layout/LinedList"/>
    <dgm:cxn modelId="{02A755C5-DCA9-45CF-A139-73C1B4CA8200}" type="presParOf" srcId="{37F7A13D-1237-404F-831C-D7DA1C144178}" destId="{5135DF8F-F3FD-4882-A13E-91E6DD58E04C}" srcOrd="0" destOrd="0" presId="urn:microsoft.com/office/officeart/2008/layout/LinedList"/>
    <dgm:cxn modelId="{CE1B9939-53E5-4614-A350-75C505281017}" type="presParOf" srcId="{37F7A13D-1237-404F-831C-D7DA1C144178}" destId="{A0C445D8-7BB5-40EB-84BF-82619FFD42A8}" srcOrd="1" destOrd="0" presId="urn:microsoft.com/office/officeart/2008/layout/LinedList"/>
    <dgm:cxn modelId="{4EAD4BB1-5136-44FA-8094-BFC12A7CEA93}" type="presParOf" srcId="{422F2666-2B16-49DA-9D78-958BCAC0C561}" destId="{98BC1D65-57DB-402D-B593-502B9BBD7E70}" srcOrd="2" destOrd="0" presId="urn:microsoft.com/office/officeart/2008/layout/LinedList"/>
    <dgm:cxn modelId="{D8385313-8D00-42A7-9BCA-E32EDDA17153}" type="presParOf" srcId="{422F2666-2B16-49DA-9D78-958BCAC0C561}" destId="{3313C612-0D2A-450E-BD98-8F65B7EDBD18}" srcOrd="3" destOrd="0" presId="urn:microsoft.com/office/officeart/2008/layout/LinedList"/>
    <dgm:cxn modelId="{C2D46D58-ABC7-42DA-81AE-9C6DBE16FC2F}" type="presParOf" srcId="{3313C612-0D2A-450E-BD98-8F65B7EDBD18}" destId="{96371B7F-607F-4F3A-984E-50D1AA59E34D}" srcOrd="0" destOrd="0" presId="urn:microsoft.com/office/officeart/2008/layout/LinedList"/>
    <dgm:cxn modelId="{DC2EC5AA-B573-44DE-BE15-0E18D93FE0BE}" type="presParOf" srcId="{3313C612-0D2A-450E-BD98-8F65B7EDBD18}" destId="{01C414E7-D817-42AB-88D5-FBCC38CCBEE9}" srcOrd="1" destOrd="0" presId="urn:microsoft.com/office/officeart/2008/layout/LinedList"/>
    <dgm:cxn modelId="{DDA21B1C-B4D5-4266-9DE1-F10DD8D27778}" type="presParOf" srcId="{422F2666-2B16-49DA-9D78-958BCAC0C561}" destId="{EEDC961C-8A1E-4906-AD9C-EA783A79280B}" srcOrd="4" destOrd="0" presId="urn:microsoft.com/office/officeart/2008/layout/LinedList"/>
    <dgm:cxn modelId="{2BB68559-B275-43C8-9516-40E73E365647}" type="presParOf" srcId="{422F2666-2B16-49DA-9D78-958BCAC0C561}" destId="{A1E931D6-4E83-43B2-B60F-86C32E3E1705}" srcOrd="5" destOrd="0" presId="urn:microsoft.com/office/officeart/2008/layout/LinedList"/>
    <dgm:cxn modelId="{1C35E028-BD68-4F16-8DD2-53DB5A62F93A}" type="presParOf" srcId="{A1E931D6-4E83-43B2-B60F-86C32E3E1705}" destId="{777A1156-00FF-4268-A5E1-B58613FFA1E8}" srcOrd="0" destOrd="0" presId="urn:microsoft.com/office/officeart/2008/layout/LinedList"/>
    <dgm:cxn modelId="{32F274C3-1071-4B2E-AC63-6661B2121148}" type="presParOf" srcId="{A1E931D6-4E83-43B2-B60F-86C32E3E1705}" destId="{35064F5E-488C-4426-B4B3-33F9BE0239DA}" srcOrd="1" destOrd="0" presId="urn:microsoft.com/office/officeart/2008/layout/LinedList"/>
    <dgm:cxn modelId="{5DD62AB6-BE32-4E96-8F83-E4C5B550474C}" type="presParOf" srcId="{422F2666-2B16-49DA-9D78-958BCAC0C561}" destId="{05D6BB60-5961-4082-AC93-3118E193450A}" srcOrd="6" destOrd="0" presId="urn:microsoft.com/office/officeart/2008/layout/LinedList"/>
    <dgm:cxn modelId="{90829D8B-60C8-45A3-A97B-B4F283F0F2B8}" type="presParOf" srcId="{422F2666-2B16-49DA-9D78-958BCAC0C561}" destId="{7B25F0F4-D239-4E7B-A642-7653F720C60E}" srcOrd="7" destOrd="0" presId="urn:microsoft.com/office/officeart/2008/layout/LinedList"/>
    <dgm:cxn modelId="{7BFCD97E-01ED-46D3-9E20-BB17AEAF98F6}" type="presParOf" srcId="{7B25F0F4-D239-4E7B-A642-7653F720C60E}" destId="{D83E3E28-45A4-4D61-B2AB-5A83CA56D366}" srcOrd="0" destOrd="0" presId="urn:microsoft.com/office/officeart/2008/layout/LinedList"/>
    <dgm:cxn modelId="{E58839E5-BB23-4F36-B0D5-38736BCBC817}" type="presParOf" srcId="{7B25F0F4-D239-4E7B-A642-7653F720C60E}" destId="{BC97326D-61E6-4768-86E4-0249931A4B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8D4AB3-C26A-479F-96EA-1731C7C24E2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0BBACF7-2BF8-43F9-8144-B8E32874E334}">
      <dgm:prSet/>
      <dgm:spPr/>
      <dgm:t>
        <a:bodyPr/>
        <a:lstStyle/>
        <a:p>
          <a:pPr>
            <a:lnSpc>
              <a:spcPct val="100000"/>
            </a:lnSpc>
          </a:pPr>
          <a:r>
            <a:rPr lang="en-US" dirty="0"/>
            <a:t>Plants are multicellular organisms</a:t>
          </a:r>
        </a:p>
      </dgm:t>
    </dgm:pt>
    <dgm:pt modelId="{9B580F92-05EC-4D61-91E7-78025C3B0E81}" type="parTrans" cxnId="{63F38A57-ECF7-482E-9D34-C73C5B4E5D4E}">
      <dgm:prSet/>
      <dgm:spPr/>
      <dgm:t>
        <a:bodyPr/>
        <a:lstStyle/>
        <a:p>
          <a:endParaRPr lang="en-US"/>
        </a:p>
      </dgm:t>
    </dgm:pt>
    <dgm:pt modelId="{29C72A5B-0EDF-46B3-AE2E-A1B6199DB4E4}" type="sibTrans" cxnId="{63F38A57-ECF7-482E-9D34-C73C5B4E5D4E}">
      <dgm:prSet/>
      <dgm:spPr/>
      <dgm:t>
        <a:bodyPr/>
        <a:lstStyle/>
        <a:p>
          <a:endParaRPr lang="en-US"/>
        </a:p>
      </dgm:t>
    </dgm:pt>
    <dgm:pt modelId="{41032CBF-8D61-4DB3-BAFA-84E62D7E3D2B}">
      <dgm:prSet/>
      <dgm:spPr/>
      <dgm:t>
        <a:bodyPr/>
        <a:lstStyle/>
        <a:p>
          <a:pPr>
            <a:lnSpc>
              <a:spcPct val="100000"/>
            </a:lnSpc>
          </a:pPr>
          <a:r>
            <a:rPr lang="en-US"/>
            <a:t>There are advantages and disadvantages to having a larger structure</a:t>
          </a:r>
        </a:p>
      </dgm:t>
    </dgm:pt>
    <dgm:pt modelId="{12F3BFDF-0144-4659-B787-865114851F31}" type="parTrans" cxnId="{4CB7DB94-C2C8-42B7-9A19-4A3A4C8B2F23}">
      <dgm:prSet/>
      <dgm:spPr/>
      <dgm:t>
        <a:bodyPr/>
        <a:lstStyle/>
        <a:p>
          <a:endParaRPr lang="en-US"/>
        </a:p>
      </dgm:t>
    </dgm:pt>
    <dgm:pt modelId="{614F402D-E3EC-44E8-B367-AB4AEC34F550}" type="sibTrans" cxnId="{4CB7DB94-C2C8-42B7-9A19-4A3A4C8B2F23}">
      <dgm:prSet/>
      <dgm:spPr/>
      <dgm:t>
        <a:bodyPr/>
        <a:lstStyle/>
        <a:p>
          <a:endParaRPr lang="en-US"/>
        </a:p>
      </dgm:t>
    </dgm:pt>
    <dgm:pt modelId="{52EB5530-01A8-4253-A6E4-000B912A1CB2}">
      <dgm:prSet/>
      <dgm:spPr/>
      <dgm:t>
        <a:bodyPr/>
        <a:lstStyle/>
        <a:p>
          <a:pPr>
            <a:lnSpc>
              <a:spcPct val="100000"/>
            </a:lnSpc>
          </a:pPr>
          <a:r>
            <a:rPr lang="en-US"/>
            <a:t>Division of Labour – specialized cells can perform functions more efficiently</a:t>
          </a:r>
        </a:p>
      </dgm:t>
    </dgm:pt>
    <dgm:pt modelId="{EA950163-D2A2-4F54-AF1E-3D4425485B33}" type="parTrans" cxnId="{5F97ECE5-75EB-4A29-95D3-B201355B9AD1}">
      <dgm:prSet/>
      <dgm:spPr/>
      <dgm:t>
        <a:bodyPr/>
        <a:lstStyle/>
        <a:p>
          <a:endParaRPr lang="en-US"/>
        </a:p>
      </dgm:t>
    </dgm:pt>
    <dgm:pt modelId="{804BACC4-B18F-4741-BE08-0DE5CBACE3FF}" type="sibTrans" cxnId="{5F97ECE5-75EB-4A29-95D3-B201355B9AD1}">
      <dgm:prSet/>
      <dgm:spPr/>
      <dgm:t>
        <a:bodyPr/>
        <a:lstStyle/>
        <a:p>
          <a:endParaRPr lang="en-US"/>
        </a:p>
      </dgm:t>
    </dgm:pt>
    <dgm:pt modelId="{18169788-3E01-459E-9D83-E3E31C9D5053}">
      <dgm:prSet/>
      <dgm:spPr/>
      <dgm:t>
        <a:bodyPr/>
        <a:lstStyle/>
        <a:p>
          <a:pPr>
            <a:lnSpc>
              <a:spcPct val="100000"/>
            </a:lnSpc>
          </a:pPr>
          <a:r>
            <a:rPr lang="en-US"/>
            <a:t>Size – can affect the rate of diffusion in unicellular organisms. Multicellular organisms have smaller cell size and therefore more efficient exchange of gases and materials</a:t>
          </a:r>
        </a:p>
      </dgm:t>
    </dgm:pt>
    <dgm:pt modelId="{FE963F1F-0E64-4B6F-864B-395593B92078}" type="parTrans" cxnId="{98CF5515-E6F4-474C-BCA5-D6567EFF543B}">
      <dgm:prSet/>
      <dgm:spPr/>
      <dgm:t>
        <a:bodyPr/>
        <a:lstStyle/>
        <a:p>
          <a:endParaRPr lang="en-US"/>
        </a:p>
      </dgm:t>
    </dgm:pt>
    <dgm:pt modelId="{00E0B584-BC36-4C01-A6EF-017FD043A7E3}" type="sibTrans" cxnId="{98CF5515-E6F4-474C-BCA5-D6567EFF543B}">
      <dgm:prSet/>
      <dgm:spPr/>
      <dgm:t>
        <a:bodyPr/>
        <a:lstStyle/>
        <a:p>
          <a:endParaRPr lang="en-US"/>
        </a:p>
      </dgm:t>
    </dgm:pt>
    <dgm:pt modelId="{2E13ED46-FF7B-40D0-A094-2C53A45EDB4D}">
      <dgm:prSet/>
      <dgm:spPr/>
      <dgm:t>
        <a:bodyPr/>
        <a:lstStyle/>
        <a:p>
          <a:pPr>
            <a:lnSpc>
              <a:spcPct val="100000"/>
            </a:lnSpc>
          </a:pPr>
          <a:r>
            <a:rPr lang="en-US" dirty="0"/>
            <a:t>Interdependence of cells – the more cells, the more hardy the organism will be at combating adversities </a:t>
          </a:r>
        </a:p>
      </dgm:t>
    </dgm:pt>
    <dgm:pt modelId="{933CD6A8-857C-4007-9DB1-ACCDEDDF292D}" type="parTrans" cxnId="{D341098A-AB12-45DA-8488-8DDB4C8D0936}">
      <dgm:prSet/>
      <dgm:spPr/>
      <dgm:t>
        <a:bodyPr/>
        <a:lstStyle/>
        <a:p>
          <a:endParaRPr lang="en-US"/>
        </a:p>
      </dgm:t>
    </dgm:pt>
    <dgm:pt modelId="{82B3D4B4-EE05-455B-9338-979B1CDFE1B3}" type="sibTrans" cxnId="{D341098A-AB12-45DA-8488-8DDB4C8D0936}">
      <dgm:prSet/>
      <dgm:spPr/>
      <dgm:t>
        <a:bodyPr/>
        <a:lstStyle/>
        <a:p>
          <a:endParaRPr lang="en-US"/>
        </a:p>
      </dgm:t>
    </dgm:pt>
    <dgm:pt modelId="{F9216083-1AC9-49F4-A2C0-8DC443BA2B9F}" type="pres">
      <dgm:prSet presAssocID="{7E8D4AB3-C26A-479F-96EA-1731C7C24E23}" presName="root" presStyleCnt="0">
        <dgm:presLayoutVars>
          <dgm:dir/>
          <dgm:resizeHandles val="exact"/>
        </dgm:presLayoutVars>
      </dgm:prSet>
      <dgm:spPr/>
      <dgm:t>
        <a:bodyPr/>
        <a:lstStyle/>
        <a:p>
          <a:endParaRPr lang="en-US"/>
        </a:p>
      </dgm:t>
    </dgm:pt>
    <dgm:pt modelId="{FC3743BA-7DB7-4949-B853-4C886F3F9B49}" type="pres">
      <dgm:prSet presAssocID="{10BBACF7-2BF8-43F9-8144-B8E32874E334}" presName="compNode" presStyleCnt="0"/>
      <dgm:spPr/>
    </dgm:pt>
    <dgm:pt modelId="{984F7AFA-F9C5-4A4A-93B9-0C2C75071011}" type="pres">
      <dgm:prSet presAssocID="{10BBACF7-2BF8-43F9-8144-B8E32874E334}" presName="bgRect" presStyleLbl="bgShp" presStyleIdx="0" presStyleCnt="5"/>
      <dgm:spPr/>
    </dgm:pt>
    <dgm:pt modelId="{39CC8FAC-9ED3-496D-B7B9-CA6B7D32EA8E}" type="pres">
      <dgm:prSet presAssocID="{10BBACF7-2BF8-43F9-8144-B8E32874E334}"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lower in pot"/>
        </a:ext>
      </dgm:extLst>
    </dgm:pt>
    <dgm:pt modelId="{C6C43BEF-ED21-4A38-B6CC-8A634EB60200}" type="pres">
      <dgm:prSet presAssocID="{10BBACF7-2BF8-43F9-8144-B8E32874E334}" presName="spaceRect" presStyleCnt="0"/>
      <dgm:spPr/>
    </dgm:pt>
    <dgm:pt modelId="{CB106506-6010-4946-A5F7-3CF263EC30BF}" type="pres">
      <dgm:prSet presAssocID="{10BBACF7-2BF8-43F9-8144-B8E32874E334}" presName="parTx" presStyleLbl="revTx" presStyleIdx="0" presStyleCnt="5">
        <dgm:presLayoutVars>
          <dgm:chMax val="0"/>
          <dgm:chPref val="0"/>
        </dgm:presLayoutVars>
      </dgm:prSet>
      <dgm:spPr/>
      <dgm:t>
        <a:bodyPr/>
        <a:lstStyle/>
        <a:p>
          <a:endParaRPr lang="en-US"/>
        </a:p>
      </dgm:t>
    </dgm:pt>
    <dgm:pt modelId="{FBF64B19-2431-42DC-A32F-527F2638F07D}" type="pres">
      <dgm:prSet presAssocID="{29C72A5B-0EDF-46B3-AE2E-A1B6199DB4E4}" presName="sibTrans" presStyleCnt="0"/>
      <dgm:spPr/>
    </dgm:pt>
    <dgm:pt modelId="{65FA08B4-6FD9-4939-9380-4E7333B105C5}" type="pres">
      <dgm:prSet presAssocID="{41032CBF-8D61-4DB3-BAFA-84E62D7E3D2B}" presName="compNode" presStyleCnt="0"/>
      <dgm:spPr/>
    </dgm:pt>
    <dgm:pt modelId="{2CBAF355-0E87-487A-B63B-462192C6F997}" type="pres">
      <dgm:prSet presAssocID="{41032CBF-8D61-4DB3-BAFA-84E62D7E3D2B}" presName="bgRect" presStyleLbl="bgShp" presStyleIdx="1" presStyleCnt="5"/>
      <dgm:spPr/>
    </dgm:pt>
    <dgm:pt modelId="{5DC0F91F-6D1D-46DE-8DE4-052961A7233C}" type="pres">
      <dgm:prSet presAssocID="{41032CBF-8D61-4DB3-BAFA-84E62D7E3D2B}"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ierarchy"/>
        </a:ext>
      </dgm:extLst>
    </dgm:pt>
    <dgm:pt modelId="{5C3E529D-0117-48F3-BDCF-9D27535EF817}" type="pres">
      <dgm:prSet presAssocID="{41032CBF-8D61-4DB3-BAFA-84E62D7E3D2B}" presName="spaceRect" presStyleCnt="0"/>
      <dgm:spPr/>
    </dgm:pt>
    <dgm:pt modelId="{69007F15-5120-44B1-B4B9-F6473E97A20F}" type="pres">
      <dgm:prSet presAssocID="{41032CBF-8D61-4DB3-BAFA-84E62D7E3D2B}" presName="parTx" presStyleLbl="revTx" presStyleIdx="1" presStyleCnt="5">
        <dgm:presLayoutVars>
          <dgm:chMax val="0"/>
          <dgm:chPref val="0"/>
        </dgm:presLayoutVars>
      </dgm:prSet>
      <dgm:spPr/>
      <dgm:t>
        <a:bodyPr/>
        <a:lstStyle/>
        <a:p>
          <a:endParaRPr lang="en-US"/>
        </a:p>
      </dgm:t>
    </dgm:pt>
    <dgm:pt modelId="{4C20B5A6-DC74-4EA9-B466-0C7707F0DDCE}" type="pres">
      <dgm:prSet presAssocID="{614F402D-E3EC-44E8-B367-AB4AEC34F550}" presName="sibTrans" presStyleCnt="0"/>
      <dgm:spPr/>
    </dgm:pt>
    <dgm:pt modelId="{9A232E72-3BFF-4D65-AD85-CF4D30AC90C1}" type="pres">
      <dgm:prSet presAssocID="{52EB5530-01A8-4253-A6E4-000B912A1CB2}" presName="compNode" presStyleCnt="0"/>
      <dgm:spPr/>
    </dgm:pt>
    <dgm:pt modelId="{A50DD3EB-60F7-44B8-BF4D-1B3DF4FEF8DE}" type="pres">
      <dgm:prSet presAssocID="{52EB5530-01A8-4253-A6E4-000B912A1CB2}" presName="bgRect" presStyleLbl="bgShp" presStyleIdx="2" presStyleCnt="5"/>
      <dgm:spPr/>
    </dgm:pt>
    <dgm:pt modelId="{44917AAC-00F5-4257-8D4D-06BDBD0B37A2}" type="pres">
      <dgm:prSet presAssocID="{52EB5530-01A8-4253-A6E4-000B912A1CB2}"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5CCFF1A4-E9F3-41F8-A74B-F3E8B6A0D3F4}" type="pres">
      <dgm:prSet presAssocID="{52EB5530-01A8-4253-A6E4-000B912A1CB2}" presName="spaceRect" presStyleCnt="0"/>
      <dgm:spPr/>
    </dgm:pt>
    <dgm:pt modelId="{4D5A44D8-D4DC-423A-89C3-81AD093DDC3D}" type="pres">
      <dgm:prSet presAssocID="{52EB5530-01A8-4253-A6E4-000B912A1CB2}" presName="parTx" presStyleLbl="revTx" presStyleIdx="2" presStyleCnt="5">
        <dgm:presLayoutVars>
          <dgm:chMax val="0"/>
          <dgm:chPref val="0"/>
        </dgm:presLayoutVars>
      </dgm:prSet>
      <dgm:spPr/>
      <dgm:t>
        <a:bodyPr/>
        <a:lstStyle/>
        <a:p>
          <a:endParaRPr lang="en-US"/>
        </a:p>
      </dgm:t>
    </dgm:pt>
    <dgm:pt modelId="{9522A14E-8ED7-4582-AB73-72D43D9CC824}" type="pres">
      <dgm:prSet presAssocID="{804BACC4-B18F-4741-BE08-0DE5CBACE3FF}" presName="sibTrans" presStyleCnt="0"/>
      <dgm:spPr/>
    </dgm:pt>
    <dgm:pt modelId="{CABB4226-B008-46A0-A963-55B8E5EB2DD5}" type="pres">
      <dgm:prSet presAssocID="{18169788-3E01-459E-9D83-E3E31C9D5053}" presName="compNode" presStyleCnt="0"/>
      <dgm:spPr/>
    </dgm:pt>
    <dgm:pt modelId="{51EFEF93-DC9A-4767-A74F-7CEC7391629D}" type="pres">
      <dgm:prSet presAssocID="{18169788-3E01-459E-9D83-E3E31C9D5053}" presName="bgRect" presStyleLbl="bgShp" presStyleIdx="3" presStyleCnt="5"/>
      <dgm:spPr/>
    </dgm:pt>
    <dgm:pt modelId="{45DCCBA2-9A54-4982-8B0F-F4B5A13B0DAC}" type="pres">
      <dgm:prSet presAssocID="{18169788-3E01-459E-9D83-E3E31C9D5053}"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Atom"/>
        </a:ext>
      </dgm:extLst>
    </dgm:pt>
    <dgm:pt modelId="{AC570F7E-7277-4107-9C11-A2B2DD45DE22}" type="pres">
      <dgm:prSet presAssocID="{18169788-3E01-459E-9D83-E3E31C9D5053}" presName="spaceRect" presStyleCnt="0"/>
      <dgm:spPr/>
    </dgm:pt>
    <dgm:pt modelId="{CA8CA1A9-FAF9-41E7-AA87-CAD77AE26F45}" type="pres">
      <dgm:prSet presAssocID="{18169788-3E01-459E-9D83-E3E31C9D5053}" presName="parTx" presStyleLbl="revTx" presStyleIdx="3" presStyleCnt="5">
        <dgm:presLayoutVars>
          <dgm:chMax val="0"/>
          <dgm:chPref val="0"/>
        </dgm:presLayoutVars>
      </dgm:prSet>
      <dgm:spPr/>
      <dgm:t>
        <a:bodyPr/>
        <a:lstStyle/>
        <a:p>
          <a:endParaRPr lang="en-US"/>
        </a:p>
      </dgm:t>
    </dgm:pt>
    <dgm:pt modelId="{C3D4D288-25ED-4BD7-851B-C45528A005E6}" type="pres">
      <dgm:prSet presAssocID="{00E0B584-BC36-4C01-A6EF-017FD043A7E3}" presName="sibTrans" presStyleCnt="0"/>
      <dgm:spPr/>
    </dgm:pt>
    <dgm:pt modelId="{D0170D6C-2EDD-4848-BDF8-C211FDF59106}" type="pres">
      <dgm:prSet presAssocID="{2E13ED46-FF7B-40D0-A094-2C53A45EDB4D}" presName="compNode" presStyleCnt="0"/>
      <dgm:spPr/>
    </dgm:pt>
    <dgm:pt modelId="{BF1264C1-D7DE-42B9-B0C6-0C21374F2187}" type="pres">
      <dgm:prSet presAssocID="{2E13ED46-FF7B-40D0-A094-2C53A45EDB4D}" presName="bgRect" presStyleLbl="bgShp" presStyleIdx="4" presStyleCnt="5"/>
      <dgm:spPr/>
    </dgm:pt>
    <dgm:pt modelId="{5961ACA8-BDC6-43C9-ABA3-D01D184FF8CC}" type="pres">
      <dgm:prSet presAssocID="{2E13ED46-FF7B-40D0-A094-2C53A45EDB4D}"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aterpillar"/>
        </a:ext>
      </dgm:extLst>
    </dgm:pt>
    <dgm:pt modelId="{4875D797-DB81-49C6-B689-668B22C5079E}" type="pres">
      <dgm:prSet presAssocID="{2E13ED46-FF7B-40D0-A094-2C53A45EDB4D}" presName="spaceRect" presStyleCnt="0"/>
      <dgm:spPr/>
    </dgm:pt>
    <dgm:pt modelId="{89CA983E-511A-40B8-BFD0-51A54D04235F}" type="pres">
      <dgm:prSet presAssocID="{2E13ED46-FF7B-40D0-A094-2C53A45EDB4D}" presName="parTx" presStyleLbl="revTx" presStyleIdx="4" presStyleCnt="5">
        <dgm:presLayoutVars>
          <dgm:chMax val="0"/>
          <dgm:chPref val="0"/>
        </dgm:presLayoutVars>
      </dgm:prSet>
      <dgm:spPr/>
      <dgm:t>
        <a:bodyPr/>
        <a:lstStyle/>
        <a:p>
          <a:endParaRPr lang="en-US"/>
        </a:p>
      </dgm:t>
    </dgm:pt>
  </dgm:ptLst>
  <dgm:cxnLst>
    <dgm:cxn modelId="{5F97ECE5-75EB-4A29-95D3-B201355B9AD1}" srcId="{7E8D4AB3-C26A-479F-96EA-1731C7C24E23}" destId="{52EB5530-01A8-4253-A6E4-000B912A1CB2}" srcOrd="2" destOrd="0" parTransId="{EA950163-D2A2-4F54-AF1E-3D4425485B33}" sibTransId="{804BACC4-B18F-4741-BE08-0DE5CBACE3FF}"/>
    <dgm:cxn modelId="{66C652CF-267A-4506-80AE-1EFBECCA84BF}" type="presOf" srcId="{18169788-3E01-459E-9D83-E3E31C9D5053}" destId="{CA8CA1A9-FAF9-41E7-AA87-CAD77AE26F45}" srcOrd="0" destOrd="0" presId="urn:microsoft.com/office/officeart/2018/2/layout/IconVerticalSolidList"/>
    <dgm:cxn modelId="{649EB062-3D89-4CA0-B3A2-27F9D13E1AC7}" type="presOf" srcId="{7E8D4AB3-C26A-479F-96EA-1731C7C24E23}" destId="{F9216083-1AC9-49F4-A2C0-8DC443BA2B9F}" srcOrd="0" destOrd="0" presId="urn:microsoft.com/office/officeart/2018/2/layout/IconVerticalSolidList"/>
    <dgm:cxn modelId="{D341098A-AB12-45DA-8488-8DDB4C8D0936}" srcId="{7E8D4AB3-C26A-479F-96EA-1731C7C24E23}" destId="{2E13ED46-FF7B-40D0-A094-2C53A45EDB4D}" srcOrd="4" destOrd="0" parTransId="{933CD6A8-857C-4007-9DB1-ACCDEDDF292D}" sibTransId="{82B3D4B4-EE05-455B-9338-979B1CDFE1B3}"/>
    <dgm:cxn modelId="{F72C81C4-AD44-4407-8458-F3C4799F3D40}" type="presOf" srcId="{52EB5530-01A8-4253-A6E4-000B912A1CB2}" destId="{4D5A44D8-D4DC-423A-89C3-81AD093DDC3D}" srcOrd="0" destOrd="0" presId="urn:microsoft.com/office/officeart/2018/2/layout/IconVerticalSolidList"/>
    <dgm:cxn modelId="{4CB7DB94-C2C8-42B7-9A19-4A3A4C8B2F23}" srcId="{7E8D4AB3-C26A-479F-96EA-1731C7C24E23}" destId="{41032CBF-8D61-4DB3-BAFA-84E62D7E3D2B}" srcOrd="1" destOrd="0" parTransId="{12F3BFDF-0144-4659-B787-865114851F31}" sibTransId="{614F402D-E3EC-44E8-B367-AB4AEC34F550}"/>
    <dgm:cxn modelId="{A01688BF-A77B-43C9-90D8-6C269F79FD29}" type="presOf" srcId="{10BBACF7-2BF8-43F9-8144-B8E32874E334}" destId="{CB106506-6010-4946-A5F7-3CF263EC30BF}" srcOrd="0" destOrd="0" presId="urn:microsoft.com/office/officeart/2018/2/layout/IconVerticalSolidList"/>
    <dgm:cxn modelId="{98CF5515-E6F4-474C-BCA5-D6567EFF543B}" srcId="{7E8D4AB3-C26A-479F-96EA-1731C7C24E23}" destId="{18169788-3E01-459E-9D83-E3E31C9D5053}" srcOrd="3" destOrd="0" parTransId="{FE963F1F-0E64-4B6F-864B-395593B92078}" sibTransId="{00E0B584-BC36-4C01-A6EF-017FD043A7E3}"/>
    <dgm:cxn modelId="{365D3F78-08AB-4549-8E7D-0B1E0541019D}" type="presOf" srcId="{2E13ED46-FF7B-40D0-A094-2C53A45EDB4D}" destId="{89CA983E-511A-40B8-BFD0-51A54D04235F}" srcOrd="0" destOrd="0" presId="urn:microsoft.com/office/officeart/2018/2/layout/IconVerticalSolidList"/>
    <dgm:cxn modelId="{63F38A57-ECF7-482E-9D34-C73C5B4E5D4E}" srcId="{7E8D4AB3-C26A-479F-96EA-1731C7C24E23}" destId="{10BBACF7-2BF8-43F9-8144-B8E32874E334}" srcOrd="0" destOrd="0" parTransId="{9B580F92-05EC-4D61-91E7-78025C3B0E81}" sibTransId="{29C72A5B-0EDF-46B3-AE2E-A1B6199DB4E4}"/>
    <dgm:cxn modelId="{1B921004-A235-47EE-98D5-7419208FEA56}" type="presOf" srcId="{41032CBF-8D61-4DB3-BAFA-84E62D7E3D2B}" destId="{69007F15-5120-44B1-B4B9-F6473E97A20F}" srcOrd="0" destOrd="0" presId="urn:microsoft.com/office/officeart/2018/2/layout/IconVerticalSolidList"/>
    <dgm:cxn modelId="{63F470F5-5A7C-4962-B18F-2E1C3FE34435}" type="presParOf" srcId="{F9216083-1AC9-49F4-A2C0-8DC443BA2B9F}" destId="{FC3743BA-7DB7-4949-B853-4C886F3F9B49}" srcOrd="0" destOrd="0" presId="urn:microsoft.com/office/officeart/2018/2/layout/IconVerticalSolidList"/>
    <dgm:cxn modelId="{7D99C152-9DCD-471D-8DFD-0A6C73C2C6F9}" type="presParOf" srcId="{FC3743BA-7DB7-4949-B853-4C886F3F9B49}" destId="{984F7AFA-F9C5-4A4A-93B9-0C2C75071011}" srcOrd="0" destOrd="0" presId="urn:microsoft.com/office/officeart/2018/2/layout/IconVerticalSolidList"/>
    <dgm:cxn modelId="{B80E96E2-A8BD-491D-8158-321FA52A2B0E}" type="presParOf" srcId="{FC3743BA-7DB7-4949-B853-4C886F3F9B49}" destId="{39CC8FAC-9ED3-496D-B7B9-CA6B7D32EA8E}" srcOrd="1" destOrd="0" presId="urn:microsoft.com/office/officeart/2018/2/layout/IconVerticalSolidList"/>
    <dgm:cxn modelId="{D40F07D6-775F-42C8-94A3-E00F0FD8D7F4}" type="presParOf" srcId="{FC3743BA-7DB7-4949-B853-4C886F3F9B49}" destId="{C6C43BEF-ED21-4A38-B6CC-8A634EB60200}" srcOrd="2" destOrd="0" presId="urn:microsoft.com/office/officeart/2018/2/layout/IconVerticalSolidList"/>
    <dgm:cxn modelId="{7812BDF0-5190-454D-BF7A-A12ACD1DEB29}" type="presParOf" srcId="{FC3743BA-7DB7-4949-B853-4C886F3F9B49}" destId="{CB106506-6010-4946-A5F7-3CF263EC30BF}" srcOrd="3" destOrd="0" presId="urn:microsoft.com/office/officeart/2018/2/layout/IconVerticalSolidList"/>
    <dgm:cxn modelId="{D2B5C79E-795D-47E8-9929-C31CCA804695}" type="presParOf" srcId="{F9216083-1AC9-49F4-A2C0-8DC443BA2B9F}" destId="{FBF64B19-2431-42DC-A32F-527F2638F07D}" srcOrd="1" destOrd="0" presId="urn:microsoft.com/office/officeart/2018/2/layout/IconVerticalSolidList"/>
    <dgm:cxn modelId="{617E34DA-D851-4858-BA5C-B07B15F05F41}" type="presParOf" srcId="{F9216083-1AC9-49F4-A2C0-8DC443BA2B9F}" destId="{65FA08B4-6FD9-4939-9380-4E7333B105C5}" srcOrd="2" destOrd="0" presId="urn:microsoft.com/office/officeart/2018/2/layout/IconVerticalSolidList"/>
    <dgm:cxn modelId="{A7F29EC7-36AF-4254-8610-03BB7E8F08CE}" type="presParOf" srcId="{65FA08B4-6FD9-4939-9380-4E7333B105C5}" destId="{2CBAF355-0E87-487A-B63B-462192C6F997}" srcOrd="0" destOrd="0" presId="urn:microsoft.com/office/officeart/2018/2/layout/IconVerticalSolidList"/>
    <dgm:cxn modelId="{62B0F0AF-E7E5-49F0-9482-F4F37300AAED}" type="presParOf" srcId="{65FA08B4-6FD9-4939-9380-4E7333B105C5}" destId="{5DC0F91F-6D1D-46DE-8DE4-052961A7233C}" srcOrd="1" destOrd="0" presId="urn:microsoft.com/office/officeart/2018/2/layout/IconVerticalSolidList"/>
    <dgm:cxn modelId="{B30AB2D0-6059-4B08-8D15-34F817E78706}" type="presParOf" srcId="{65FA08B4-6FD9-4939-9380-4E7333B105C5}" destId="{5C3E529D-0117-48F3-BDCF-9D27535EF817}" srcOrd="2" destOrd="0" presId="urn:microsoft.com/office/officeart/2018/2/layout/IconVerticalSolidList"/>
    <dgm:cxn modelId="{76204BEF-6762-4658-87D3-DFDA1F89F0EC}" type="presParOf" srcId="{65FA08B4-6FD9-4939-9380-4E7333B105C5}" destId="{69007F15-5120-44B1-B4B9-F6473E97A20F}" srcOrd="3" destOrd="0" presId="urn:microsoft.com/office/officeart/2018/2/layout/IconVerticalSolidList"/>
    <dgm:cxn modelId="{76791967-834C-41DB-89DF-3F4682BCE758}" type="presParOf" srcId="{F9216083-1AC9-49F4-A2C0-8DC443BA2B9F}" destId="{4C20B5A6-DC74-4EA9-B466-0C7707F0DDCE}" srcOrd="3" destOrd="0" presId="urn:microsoft.com/office/officeart/2018/2/layout/IconVerticalSolidList"/>
    <dgm:cxn modelId="{876A2A61-DE56-4282-A91A-D8B682B3C3FC}" type="presParOf" srcId="{F9216083-1AC9-49F4-A2C0-8DC443BA2B9F}" destId="{9A232E72-3BFF-4D65-AD85-CF4D30AC90C1}" srcOrd="4" destOrd="0" presId="urn:microsoft.com/office/officeart/2018/2/layout/IconVerticalSolidList"/>
    <dgm:cxn modelId="{CBCE2124-7FBD-4E2D-9154-9D7890108A8E}" type="presParOf" srcId="{9A232E72-3BFF-4D65-AD85-CF4D30AC90C1}" destId="{A50DD3EB-60F7-44B8-BF4D-1B3DF4FEF8DE}" srcOrd="0" destOrd="0" presId="urn:microsoft.com/office/officeart/2018/2/layout/IconVerticalSolidList"/>
    <dgm:cxn modelId="{25E7A214-CB4B-4972-9433-161A516CF580}" type="presParOf" srcId="{9A232E72-3BFF-4D65-AD85-CF4D30AC90C1}" destId="{44917AAC-00F5-4257-8D4D-06BDBD0B37A2}" srcOrd="1" destOrd="0" presId="urn:microsoft.com/office/officeart/2018/2/layout/IconVerticalSolidList"/>
    <dgm:cxn modelId="{8FD4D045-A33A-4E23-9874-4198CB7B4395}" type="presParOf" srcId="{9A232E72-3BFF-4D65-AD85-CF4D30AC90C1}" destId="{5CCFF1A4-E9F3-41F8-A74B-F3E8B6A0D3F4}" srcOrd="2" destOrd="0" presId="urn:microsoft.com/office/officeart/2018/2/layout/IconVerticalSolidList"/>
    <dgm:cxn modelId="{1794EDAF-CABC-44B1-A268-68F01445768F}" type="presParOf" srcId="{9A232E72-3BFF-4D65-AD85-CF4D30AC90C1}" destId="{4D5A44D8-D4DC-423A-89C3-81AD093DDC3D}" srcOrd="3" destOrd="0" presId="urn:microsoft.com/office/officeart/2018/2/layout/IconVerticalSolidList"/>
    <dgm:cxn modelId="{C8D86E84-AB69-44E3-B18F-2EB0413E0E4A}" type="presParOf" srcId="{F9216083-1AC9-49F4-A2C0-8DC443BA2B9F}" destId="{9522A14E-8ED7-4582-AB73-72D43D9CC824}" srcOrd="5" destOrd="0" presId="urn:microsoft.com/office/officeart/2018/2/layout/IconVerticalSolidList"/>
    <dgm:cxn modelId="{24632C96-65F1-406C-B08F-6A4D342DBF80}" type="presParOf" srcId="{F9216083-1AC9-49F4-A2C0-8DC443BA2B9F}" destId="{CABB4226-B008-46A0-A963-55B8E5EB2DD5}" srcOrd="6" destOrd="0" presId="urn:microsoft.com/office/officeart/2018/2/layout/IconVerticalSolidList"/>
    <dgm:cxn modelId="{89627B5A-19A7-49CF-BC4F-25518126780C}" type="presParOf" srcId="{CABB4226-B008-46A0-A963-55B8E5EB2DD5}" destId="{51EFEF93-DC9A-4767-A74F-7CEC7391629D}" srcOrd="0" destOrd="0" presId="urn:microsoft.com/office/officeart/2018/2/layout/IconVerticalSolidList"/>
    <dgm:cxn modelId="{A04F1F8B-7809-4A08-9500-F02DB0419A5E}" type="presParOf" srcId="{CABB4226-B008-46A0-A963-55B8E5EB2DD5}" destId="{45DCCBA2-9A54-4982-8B0F-F4B5A13B0DAC}" srcOrd="1" destOrd="0" presId="urn:microsoft.com/office/officeart/2018/2/layout/IconVerticalSolidList"/>
    <dgm:cxn modelId="{3F9023F7-DB7F-495B-95AB-080E3E655FB9}" type="presParOf" srcId="{CABB4226-B008-46A0-A963-55B8E5EB2DD5}" destId="{AC570F7E-7277-4107-9C11-A2B2DD45DE22}" srcOrd="2" destOrd="0" presId="urn:microsoft.com/office/officeart/2018/2/layout/IconVerticalSolidList"/>
    <dgm:cxn modelId="{B3F83DD1-8AE5-40DF-A968-ECF0F94DCA41}" type="presParOf" srcId="{CABB4226-B008-46A0-A963-55B8E5EB2DD5}" destId="{CA8CA1A9-FAF9-41E7-AA87-CAD77AE26F45}" srcOrd="3" destOrd="0" presId="urn:microsoft.com/office/officeart/2018/2/layout/IconVerticalSolidList"/>
    <dgm:cxn modelId="{0ACF77E5-85B5-437E-BA1A-896113CAAAFE}" type="presParOf" srcId="{F9216083-1AC9-49F4-A2C0-8DC443BA2B9F}" destId="{C3D4D288-25ED-4BD7-851B-C45528A005E6}" srcOrd="7" destOrd="0" presId="urn:microsoft.com/office/officeart/2018/2/layout/IconVerticalSolidList"/>
    <dgm:cxn modelId="{A1FCCD92-4106-46E5-B0F3-78BC58F67F7C}" type="presParOf" srcId="{F9216083-1AC9-49F4-A2C0-8DC443BA2B9F}" destId="{D0170D6C-2EDD-4848-BDF8-C211FDF59106}" srcOrd="8" destOrd="0" presId="urn:microsoft.com/office/officeart/2018/2/layout/IconVerticalSolidList"/>
    <dgm:cxn modelId="{4F12B6EB-B89F-4B6D-A646-996973430814}" type="presParOf" srcId="{D0170D6C-2EDD-4848-BDF8-C211FDF59106}" destId="{BF1264C1-D7DE-42B9-B0C6-0C21374F2187}" srcOrd="0" destOrd="0" presId="urn:microsoft.com/office/officeart/2018/2/layout/IconVerticalSolidList"/>
    <dgm:cxn modelId="{ED345638-79AD-4AFF-AF9B-F72B825301E3}" type="presParOf" srcId="{D0170D6C-2EDD-4848-BDF8-C211FDF59106}" destId="{5961ACA8-BDC6-43C9-ABA3-D01D184FF8CC}" srcOrd="1" destOrd="0" presId="urn:microsoft.com/office/officeart/2018/2/layout/IconVerticalSolidList"/>
    <dgm:cxn modelId="{AB0ECBD6-AC21-4F62-90AE-5B07974CCF54}" type="presParOf" srcId="{D0170D6C-2EDD-4848-BDF8-C211FDF59106}" destId="{4875D797-DB81-49C6-B689-668B22C5079E}" srcOrd="2" destOrd="0" presId="urn:microsoft.com/office/officeart/2018/2/layout/IconVerticalSolidList"/>
    <dgm:cxn modelId="{03D15D58-55BC-40A6-8B4A-B13F0332A65D}" type="presParOf" srcId="{D0170D6C-2EDD-4848-BDF8-C211FDF59106}" destId="{89CA983E-511A-40B8-BFD0-51A54D04235F}"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A67DF5F-2A6C-4E9F-9F94-54511BD75434}"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B606BEE1-1B39-4B68-93C5-5F9AE8BD742B}">
      <dgm:prSet/>
      <dgm:spPr/>
      <dgm:t>
        <a:bodyPr/>
        <a:lstStyle/>
        <a:p>
          <a:r>
            <a:rPr lang="en-US"/>
            <a:t>Dermal</a:t>
          </a:r>
        </a:p>
      </dgm:t>
    </dgm:pt>
    <dgm:pt modelId="{82B778FC-5C9E-438D-86BE-0CC8AD76A758}" type="parTrans" cxnId="{19EEF9CD-E943-4477-8CED-CAE2A03D86AB}">
      <dgm:prSet/>
      <dgm:spPr/>
      <dgm:t>
        <a:bodyPr/>
        <a:lstStyle/>
        <a:p>
          <a:endParaRPr lang="en-US"/>
        </a:p>
      </dgm:t>
    </dgm:pt>
    <dgm:pt modelId="{7F0E76DE-4AF7-4A7F-B209-56656DA0E49A}" type="sibTrans" cxnId="{19EEF9CD-E943-4477-8CED-CAE2A03D86AB}">
      <dgm:prSet/>
      <dgm:spPr/>
      <dgm:t>
        <a:bodyPr/>
        <a:lstStyle/>
        <a:p>
          <a:endParaRPr lang="en-US"/>
        </a:p>
      </dgm:t>
    </dgm:pt>
    <dgm:pt modelId="{E1A03401-B410-4C24-8E3A-4E1DB9D4DC82}">
      <dgm:prSet/>
      <dgm:spPr/>
      <dgm:t>
        <a:bodyPr/>
        <a:lstStyle/>
        <a:p>
          <a:r>
            <a:rPr lang="en-US"/>
            <a:t>Exchange of matter and gas in and out of the plant</a:t>
          </a:r>
        </a:p>
      </dgm:t>
    </dgm:pt>
    <dgm:pt modelId="{60164781-FC92-451D-B51F-9C78430EBFE2}" type="parTrans" cxnId="{998C9A0E-1EE5-419F-AC2D-9933B0DCACD6}">
      <dgm:prSet/>
      <dgm:spPr/>
      <dgm:t>
        <a:bodyPr/>
        <a:lstStyle/>
        <a:p>
          <a:endParaRPr lang="en-US"/>
        </a:p>
      </dgm:t>
    </dgm:pt>
    <dgm:pt modelId="{B5530A68-4269-4C74-B501-450AA280F77E}" type="sibTrans" cxnId="{998C9A0E-1EE5-419F-AC2D-9933B0DCACD6}">
      <dgm:prSet/>
      <dgm:spPr/>
      <dgm:t>
        <a:bodyPr/>
        <a:lstStyle/>
        <a:p>
          <a:endParaRPr lang="en-US"/>
        </a:p>
      </dgm:t>
    </dgm:pt>
    <dgm:pt modelId="{5C75ED6E-1B8C-4E5B-AB05-03A3B5B72C7D}">
      <dgm:prSet/>
      <dgm:spPr/>
      <dgm:t>
        <a:bodyPr/>
        <a:lstStyle/>
        <a:p>
          <a:r>
            <a:rPr lang="en-US"/>
            <a:t>Protects the plant from disease – leaves secrete a waxy substance called the cuticle</a:t>
          </a:r>
        </a:p>
      </dgm:t>
    </dgm:pt>
    <dgm:pt modelId="{2FE00757-DBFF-462F-BE81-82BFCDD3C733}" type="parTrans" cxnId="{FB8C5E95-CEF2-4F61-A066-B027D84A14B4}">
      <dgm:prSet/>
      <dgm:spPr/>
      <dgm:t>
        <a:bodyPr/>
        <a:lstStyle/>
        <a:p>
          <a:endParaRPr lang="en-US"/>
        </a:p>
      </dgm:t>
    </dgm:pt>
    <dgm:pt modelId="{E9B05133-9A91-4053-B7E0-9F8FC0AECE5E}" type="sibTrans" cxnId="{FB8C5E95-CEF2-4F61-A066-B027D84A14B4}">
      <dgm:prSet/>
      <dgm:spPr/>
      <dgm:t>
        <a:bodyPr/>
        <a:lstStyle/>
        <a:p>
          <a:endParaRPr lang="en-US"/>
        </a:p>
      </dgm:t>
    </dgm:pt>
    <dgm:pt modelId="{2814BCBD-ACB2-48A5-8B85-0436B8151DD2}">
      <dgm:prSet/>
      <dgm:spPr/>
      <dgm:t>
        <a:bodyPr/>
        <a:lstStyle/>
        <a:p>
          <a:r>
            <a:rPr lang="en-US"/>
            <a:t>Ground</a:t>
          </a:r>
        </a:p>
      </dgm:t>
    </dgm:pt>
    <dgm:pt modelId="{90530D8E-2ABB-49D2-AA53-07DEB24A195A}" type="parTrans" cxnId="{FA93B06E-FFAB-4520-90B3-B4A50013C39A}">
      <dgm:prSet/>
      <dgm:spPr/>
      <dgm:t>
        <a:bodyPr/>
        <a:lstStyle/>
        <a:p>
          <a:endParaRPr lang="en-US"/>
        </a:p>
      </dgm:t>
    </dgm:pt>
    <dgm:pt modelId="{D5284097-E5A9-4CF3-94E3-A15350133397}" type="sibTrans" cxnId="{FA93B06E-FFAB-4520-90B3-B4A50013C39A}">
      <dgm:prSet/>
      <dgm:spPr/>
      <dgm:t>
        <a:bodyPr/>
        <a:lstStyle/>
        <a:p>
          <a:endParaRPr lang="en-US"/>
        </a:p>
      </dgm:t>
    </dgm:pt>
    <dgm:pt modelId="{A3637B24-7880-4B56-A0E9-ED53E23E0181}">
      <dgm:prSet/>
      <dgm:spPr/>
      <dgm:t>
        <a:bodyPr/>
        <a:lstStyle/>
        <a:p>
          <a:r>
            <a:rPr lang="en-US"/>
            <a:t>Provides strength and support</a:t>
          </a:r>
        </a:p>
      </dgm:t>
    </dgm:pt>
    <dgm:pt modelId="{67A26B19-D629-402A-887C-4FCE3D9167BC}" type="parTrans" cxnId="{11553B39-26FA-43B8-84CE-7E36E4EED0AD}">
      <dgm:prSet/>
      <dgm:spPr/>
      <dgm:t>
        <a:bodyPr/>
        <a:lstStyle/>
        <a:p>
          <a:endParaRPr lang="en-US"/>
        </a:p>
      </dgm:t>
    </dgm:pt>
    <dgm:pt modelId="{7860FBFF-510F-4177-A120-2BDE8EC81733}" type="sibTrans" cxnId="{11553B39-26FA-43B8-84CE-7E36E4EED0AD}">
      <dgm:prSet/>
      <dgm:spPr/>
      <dgm:t>
        <a:bodyPr/>
        <a:lstStyle/>
        <a:p>
          <a:endParaRPr lang="en-US"/>
        </a:p>
      </dgm:t>
    </dgm:pt>
    <dgm:pt modelId="{E676D47B-31FB-4849-8C66-3BEAF5F8EF37}">
      <dgm:prSet/>
      <dgm:spPr/>
      <dgm:t>
        <a:bodyPr/>
        <a:lstStyle/>
        <a:p>
          <a:r>
            <a:rPr lang="en-US"/>
            <a:t>Involved in food and water storage</a:t>
          </a:r>
        </a:p>
      </dgm:t>
    </dgm:pt>
    <dgm:pt modelId="{149E6D1A-6214-438D-BAC4-17013979F5CE}" type="parTrans" cxnId="{05C787F9-E8B7-4619-95D1-3526679C34FF}">
      <dgm:prSet/>
      <dgm:spPr/>
      <dgm:t>
        <a:bodyPr/>
        <a:lstStyle/>
        <a:p>
          <a:endParaRPr lang="en-US"/>
        </a:p>
      </dgm:t>
    </dgm:pt>
    <dgm:pt modelId="{CF9AE83F-29EA-4856-B05C-10C0E4135119}" type="sibTrans" cxnId="{05C787F9-E8B7-4619-95D1-3526679C34FF}">
      <dgm:prSet/>
      <dgm:spPr/>
      <dgm:t>
        <a:bodyPr/>
        <a:lstStyle/>
        <a:p>
          <a:endParaRPr lang="en-US"/>
        </a:p>
      </dgm:t>
    </dgm:pt>
    <dgm:pt modelId="{1E498FF1-9F4F-4AA5-BE25-1C8D8FBC56F5}">
      <dgm:prSet/>
      <dgm:spPr/>
      <dgm:t>
        <a:bodyPr/>
        <a:lstStyle/>
        <a:p>
          <a:r>
            <a:rPr lang="en-US"/>
            <a:t>Cells are tightly packed for fast rates of diffusion</a:t>
          </a:r>
        </a:p>
      </dgm:t>
    </dgm:pt>
    <dgm:pt modelId="{E3DDEF15-584B-4CDD-96F3-105D4EACA6C6}" type="parTrans" cxnId="{D756AA05-A2C8-4B5F-BEAA-3E3B67EE038A}">
      <dgm:prSet/>
      <dgm:spPr/>
      <dgm:t>
        <a:bodyPr/>
        <a:lstStyle/>
        <a:p>
          <a:endParaRPr lang="en-US"/>
        </a:p>
      </dgm:t>
    </dgm:pt>
    <dgm:pt modelId="{BF11193F-D334-48E6-9F33-17F7AF2FA77C}" type="sibTrans" cxnId="{D756AA05-A2C8-4B5F-BEAA-3E3B67EE038A}">
      <dgm:prSet/>
      <dgm:spPr/>
      <dgm:t>
        <a:bodyPr/>
        <a:lstStyle/>
        <a:p>
          <a:endParaRPr lang="en-US"/>
        </a:p>
      </dgm:t>
    </dgm:pt>
    <dgm:pt modelId="{5CF08473-54E5-4543-8982-D6F0F1EAB017}" type="pres">
      <dgm:prSet presAssocID="{DA67DF5F-2A6C-4E9F-9F94-54511BD75434}" presName="linear" presStyleCnt="0">
        <dgm:presLayoutVars>
          <dgm:dir/>
          <dgm:animLvl val="lvl"/>
          <dgm:resizeHandles val="exact"/>
        </dgm:presLayoutVars>
      </dgm:prSet>
      <dgm:spPr/>
      <dgm:t>
        <a:bodyPr/>
        <a:lstStyle/>
        <a:p>
          <a:endParaRPr lang="en-US"/>
        </a:p>
      </dgm:t>
    </dgm:pt>
    <dgm:pt modelId="{F26E51E9-EE1B-4580-A720-0539293506EE}" type="pres">
      <dgm:prSet presAssocID="{B606BEE1-1B39-4B68-93C5-5F9AE8BD742B}" presName="parentLin" presStyleCnt="0"/>
      <dgm:spPr/>
    </dgm:pt>
    <dgm:pt modelId="{D8345B11-D4B1-489F-9687-599E2D16C88D}" type="pres">
      <dgm:prSet presAssocID="{B606BEE1-1B39-4B68-93C5-5F9AE8BD742B}" presName="parentLeftMargin" presStyleLbl="node1" presStyleIdx="0" presStyleCnt="2"/>
      <dgm:spPr/>
      <dgm:t>
        <a:bodyPr/>
        <a:lstStyle/>
        <a:p>
          <a:endParaRPr lang="en-US"/>
        </a:p>
      </dgm:t>
    </dgm:pt>
    <dgm:pt modelId="{BCC8C221-9E61-4EA8-BF75-F2967D72DC82}" type="pres">
      <dgm:prSet presAssocID="{B606BEE1-1B39-4B68-93C5-5F9AE8BD742B}" presName="parentText" presStyleLbl="node1" presStyleIdx="0" presStyleCnt="2">
        <dgm:presLayoutVars>
          <dgm:chMax val="0"/>
          <dgm:bulletEnabled val="1"/>
        </dgm:presLayoutVars>
      </dgm:prSet>
      <dgm:spPr/>
      <dgm:t>
        <a:bodyPr/>
        <a:lstStyle/>
        <a:p>
          <a:endParaRPr lang="en-US"/>
        </a:p>
      </dgm:t>
    </dgm:pt>
    <dgm:pt modelId="{ADD2F154-EE78-493D-AC94-72CA926CD5C4}" type="pres">
      <dgm:prSet presAssocID="{B606BEE1-1B39-4B68-93C5-5F9AE8BD742B}" presName="negativeSpace" presStyleCnt="0"/>
      <dgm:spPr/>
    </dgm:pt>
    <dgm:pt modelId="{C0144C7F-479E-4D00-B56A-A5DD6A483903}" type="pres">
      <dgm:prSet presAssocID="{B606BEE1-1B39-4B68-93C5-5F9AE8BD742B}" presName="childText" presStyleLbl="conFgAcc1" presStyleIdx="0" presStyleCnt="2">
        <dgm:presLayoutVars>
          <dgm:bulletEnabled val="1"/>
        </dgm:presLayoutVars>
      </dgm:prSet>
      <dgm:spPr/>
      <dgm:t>
        <a:bodyPr/>
        <a:lstStyle/>
        <a:p>
          <a:endParaRPr lang="en-US"/>
        </a:p>
      </dgm:t>
    </dgm:pt>
    <dgm:pt modelId="{3DCD1732-4443-46CC-89A0-F26606A744F6}" type="pres">
      <dgm:prSet presAssocID="{7F0E76DE-4AF7-4A7F-B209-56656DA0E49A}" presName="spaceBetweenRectangles" presStyleCnt="0"/>
      <dgm:spPr/>
    </dgm:pt>
    <dgm:pt modelId="{07FEF86E-071C-414D-A301-6E615A85F32D}" type="pres">
      <dgm:prSet presAssocID="{2814BCBD-ACB2-48A5-8B85-0436B8151DD2}" presName="parentLin" presStyleCnt="0"/>
      <dgm:spPr/>
    </dgm:pt>
    <dgm:pt modelId="{34A220A3-3998-4C65-8045-2C7568217E97}" type="pres">
      <dgm:prSet presAssocID="{2814BCBD-ACB2-48A5-8B85-0436B8151DD2}" presName="parentLeftMargin" presStyleLbl="node1" presStyleIdx="0" presStyleCnt="2"/>
      <dgm:spPr/>
      <dgm:t>
        <a:bodyPr/>
        <a:lstStyle/>
        <a:p>
          <a:endParaRPr lang="en-US"/>
        </a:p>
      </dgm:t>
    </dgm:pt>
    <dgm:pt modelId="{95683BFB-1E12-4FCE-889C-348DFC052687}" type="pres">
      <dgm:prSet presAssocID="{2814BCBD-ACB2-48A5-8B85-0436B8151DD2}" presName="parentText" presStyleLbl="node1" presStyleIdx="1" presStyleCnt="2">
        <dgm:presLayoutVars>
          <dgm:chMax val="0"/>
          <dgm:bulletEnabled val="1"/>
        </dgm:presLayoutVars>
      </dgm:prSet>
      <dgm:spPr/>
      <dgm:t>
        <a:bodyPr/>
        <a:lstStyle/>
        <a:p>
          <a:endParaRPr lang="en-US"/>
        </a:p>
      </dgm:t>
    </dgm:pt>
    <dgm:pt modelId="{D90F68F4-7EA6-4CD8-8F40-82958535051E}" type="pres">
      <dgm:prSet presAssocID="{2814BCBD-ACB2-48A5-8B85-0436B8151DD2}" presName="negativeSpace" presStyleCnt="0"/>
      <dgm:spPr/>
    </dgm:pt>
    <dgm:pt modelId="{29AAEC60-560F-4B80-AC7F-21524BEFA457}" type="pres">
      <dgm:prSet presAssocID="{2814BCBD-ACB2-48A5-8B85-0436B8151DD2}" presName="childText" presStyleLbl="conFgAcc1" presStyleIdx="1" presStyleCnt="2">
        <dgm:presLayoutVars>
          <dgm:bulletEnabled val="1"/>
        </dgm:presLayoutVars>
      </dgm:prSet>
      <dgm:spPr/>
      <dgm:t>
        <a:bodyPr/>
        <a:lstStyle/>
        <a:p>
          <a:endParaRPr lang="en-US"/>
        </a:p>
      </dgm:t>
    </dgm:pt>
  </dgm:ptLst>
  <dgm:cxnLst>
    <dgm:cxn modelId="{7056F5E3-C822-47DF-A315-12FAF9A277AD}" type="presOf" srcId="{E1A03401-B410-4C24-8E3A-4E1DB9D4DC82}" destId="{C0144C7F-479E-4D00-B56A-A5DD6A483903}" srcOrd="0" destOrd="0" presId="urn:microsoft.com/office/officeart/2005/8/layout/list1"/>
    <dgm:cxn modelId="{05C787F9-E8B7-4619-95D1-3526679C34FF}" srcId="{2814BCBD-ACB2-48A5-8B85-0436B8151DD2}" destId="{E676D47B-31FB-4849-8C66-3BEAF5F8EF37}" srcOrd="1" destOrd="0" parTransId="{149E6D1A-6214-438D-BAC4-17013979F5CE}" sibTransId="{CF9AE83F-29EA-4856-B05C-10C0E4135119}"/>
    <dgm:cxn modelId="{B22B4060-56B7-4EC8-9AAF-996747751E88}" type="presOf" srcId="{B606BEE1-1B39-4B68-93C5-5F9AE8BD742B}" destId="{BCC8C221-9E61-4EA8-BF75-F2967D72DC82}" srcOrd="1" destOrd="0" presId="urn:microsoft.com/office/officeart/2005/8/layout/list1"/>
    <dgm:cxn modelId="{B5976698-8664-4FC1-B839-53370C341369}" type="presOf" srcId="{DA67DF5F-2A6C-4E9F-9F94-54511BD75434}" destId="{5CF08473-54E5-4543-8982-D6F0F1EAB017}" srcOrd="0" destOrd="0" presId="urn:microsoft.com/office/officeart/2005/8/layout/list1"/>
    <dgm:cxn modelId="{D756AA05-A2C8-4B5F-BEAA-3E3B67EE038A}" srcId="{2814BCBD-ACB2-48A5-8B85-0436B8151DD2}" destId="{1E498FF1-9F4F-4AA5-BE25-1C8D8FBC56F5}" srcOrd="2" destOrd="0" parTransId="{E3DDEF15-584B-4CDD-96F3-105D4EACA6C6}" sibTransId="{BF11193F-D334-48E6-9F33-17F7AF2FA77C}"/>
    <dgm:cxn modelId="{D41FE6C5-321D-44C2-A623-1497CE785607}" type="presOf" srcId="{A3637B24-7880-4B56-A0E9-ED53E23E0181}" destId="{29AAEC60-560F-4B80-AC7F-21524BEFA457}" srcOrd="0" destOrd="0" presId="urn:microsoft.com/office/officeart/2005/8/layout/list1"/>
    <dgm:cxn modelId="{11553B39-26FA-43B8-84CE-7E36E4EED0AD}" srcId="{2814BCBD-ACB2-48A5-8B85-0436B8151DD2}" destId="{A3637B24-7880-4B56-A0E9-ED53E23E0181}" srcOrd="0" destOrd="0" parTransId="{67A26B19-D629-402A-887C-4FCE3D9167BC}" sibTransId="{7860FBFF-510F-4177-A120-2BDE8EC81733}"/>
    <dgm:cxn modelId="{FB8C5E95-CEF2-4F61-A066-B027D84A14B4}" srcId="{B606BEE1-1B39-4B68-93C5-5F9AE8BD742B}" destId="{5C75ED6E-1B8C-4E5B-AB05-03A3B5B72C7D}" srcOrd="1" destOrd="0" parTransId="{2FE00757-DBFF-462F-BE81-82BFCDD3C733}" sibTransId="{E9B05133-9A91-4053-B7E0-9F8FC0AECE5E}"/>
    <dgm:cxn modelId="{1F6352CF-C798-4315-9F78-80726C0E9A29}" type="presOf" srcId="{2814BCBD-ACB2-48A5-8B85-0436B8151DD2}" destId="{34A220A3-3998-4C65-8045-2C7568217E97}" srcOrd="0" destOrd="0" presId="urn:microsoft.com/office/officeart/2005/8/layout/list1"/>
    <dgm:cxn modelId="{20ED7BDC-72D6-4A8A-9AFF-694E3B0D6100}" type="presOf" srcId="{5C75ED6E-1B8C-4E5B-AB05-03A3B5B72C7D}" destId="{C0144C7F-479E-4D00-B56A-A5DD6A483903}" srcOrd="0" destOrd="1" presId="urn:microsoft.com/office/officeart/2005/8/layout/list1"/>
    <dgm:cxn modelId="{FA93B06E-FFAB-4520-90B3-B4A50013C39A}" srcId="{DA67DF5F-2A6C-4E9F-9F94-54511BD75434}" destId="{2814BCBD-ACB2-48A5-8B85-0436B8151DD2}" srcOrd="1" destOrd="0" parTransId="{90530D8E-2ABB-49D2-AA53-07DEB24A195A}" sibTransId="{D5284097-E5A9-4CF3-94E3-A15350133397}"/>
    <dgm:cxn modelId="{96BFE20C-94E7-42BB-8BF3-74235EBE24F8}" type="presOf" srcId="{1E498FF1-9F4F-4AA5-BE25-1C8D8FBC56F5}" destId="{29AAEC60-560F-4B80-AC7F-21524BEFA457}" srcOrd="0" destOrd="2" presId="urn:microsoft.com/office/officeart/2005/8/layout/list1"/>
    <dgm:cxn modelId="{19EEF9CD-E943-4477-8CED-CAE2A03D86AB}" srcId="{DA67DF5F-2A6C-4E9F-9F94-54511BD75434}" destId="{B606BEE1-1B39-4B68-93C5-5F9AE8BD742B}" srcOrd="0" destOrd="0" parTransId="{82B778FC-5C9E-438D-86BE-0CC8AD76A758}" sibTransId="{7F0E76DE-4AF7-4A7F-B209-56656DA0E49A}"/>
    <dgm:cxn modelId="{998C9A0E-1EE5-419F-AC2D-9933B0DCACD6}" srcId="{B606BEE1-1B39-4B68-93C5-5F9AE8BD742B}" destId="{E1A03401-B410-4C24-8E3A-4E1DB9D4DC82}" srcOrd="0" destOrd="0" parTransId="{60164781-FC92-451D-B51F-9C78430EBFE2}" sibTransId="{B5530A68-4269-4C74-B501-450AA280F77E}"/>
    <dgm:cxn modelId="{04B6E7E4-70B7-4D9B-9BC7-452210AC54B8}" type="presOf" srcId="{E676D47B-31FB-4849-8C66-3BEAF5F8EF37}" destId="{29AAEC60-560F-4B80-AC7F-21524BEFA457}" srcOrd="0" destOrd="1" presId="urn:microsoft.com/office/officeart/2005/8/layout/list1"/>
    <dgm:cxn modelId="{C6BBE67E-7E9F-4F4B-A1A7-D68F125A3CDA}" type="presOf" srcId="{B606BEE1-1B39-4B68-93C5-5F9AE8BD742B}" destId="{D8345B11-D4B1-489F-9687-599E2D16C88D}" srcOrd="0" destOrd="0" presId="urn:microsoft.com/office/officeart/2005/8/layout/list1"/>
    <dgm:cxn modelId="{BCE5A535-DF23-4F4E-A0A4-7C64C1FFC7B5}" type="presOf" srcId="{2814BCBD-ACB2-48A5-8B85-0436B8151DD2}" destId="{95683BFB-1E12-4FCE-889C-348DFC052687}" srcOrd="1" destOrd="0" presId="urn:microsoft.com/office/officeart/2005/8/layout/list1"/>
    <dgm:cxn modelId="{E304A79F-EAC6-4FD6-BE65-A69C7B43D1B4}" type="presParOf" srcId="{5CF08473-54E5-4543-8982-D6F0F1EAB017}" destId="{F26E51E9-EE1B-4580-A720-0539293506EE}" srcOrd="0" destOrd="0" presId="urn:microsoft.com/office/officeart/2005/8/layout/list1"/>
    <dgm:cxn modelId="{C2364B9D-A6FC-495D-8870-602E11B7EDD9}" type="presParOf" srcId="{F26E51E9-EE1B-4580-A720-0539293506EE}" destId="{D8345B11-D4B1-489F-9687-599E2D16C88D}" srcOrd="0" destOrd="0" presId="urn:microsoft.com/office/officeart/2005/8/layout/list1"/>
    <dgm:cxn modelId="{BF4DC58C-514E-4E90-A6F1-7E32862BA803}" type="presParOf" srcId="{F26E51E9-EE1B-4580-A720-0539293506EE}" destId="{BCC8C221-9E61-4EA8-BF75-F2967D72DC82}" srcOrd="1" destOrd="0" presId="urn:microsoft.com/office/officeart/2005/8/layout/list1"/>
    <dgm:cxn modelId="{3B76AED0-CCF1-4EC5-AACA-DFD45D43A5A4}" type="presParOf" srcId="{5CF08473-54E5-4543-8982-D6F0F1EAB017}" destId="{ADD2F154-EE78-493D-AC94-72CA926CD5C4}" srcOrd="1" destOrd="0" presId="urn:microsoft.com/office/officeart/2005/8/layout/list1"/>
    <dgm:cxn modelId="{C88503C5-C3A5-4679-A674-2037B7653B80}" type="presParOf" srcId="{5CF08473-54E5-4543-8982-D6F0F1EAB017}" destId="{C0144C7F-479E-4D00-B56A-A5DD6A483903}" srcOrd="2" destOrd="0" presId="urn:microsoft.com/office/officeart/2005/8/layout/list1"/>
    <dgm:cxn modelId="{74B98A0B-D7EE-4344-ADF5-D9D9ABB4E2AA}" type="presParOf" srcId="{5CF08473-54E5-4543-8982-D6F0F1EAB017}" destId="{3DCD1732-4443-46CC-89A0-F26606A744F6}" srcOrd="3" destOrd="0" presId="urn:microsoft.com/office/officeart/2005/8/layout/list1"/>
    <dgm:cxn modelId="{0A06592A-B578-414B-A7F6-971064C98ABF}" type="presParOf" srcId="{5CF08473-54E5-4543-8982-D6F0F1EAB017}" destId="{07FEF86E-071C-414D-A301-6E615A85F32D}" srcOrd="4" destOrd="0" presId="urn:microsoft.com/office/officeart/2005/8/layout/list1"/>
    <dgm:cxn modelId="{CB3BFFC2-5042-495A-9691-6EBB30DC85A2}" type="presParOf" srcId="{07FEF86E-071C-414D-A301-6E615A85F32D}" destId="{34A220A3-3998-4C65-8045-2C7568217E97}" srcOrd="0" destOrd="0" presId="urn:microsoft.com/office/officeart/2005/8/layout/list1"/>
    <dgm:cxn modelId="{C6E798F5-EC4A-42D8-8FFF-1D685ABD3123}" type="presParOf" srcId="{07FEF86E-071C-414D-A301-6E615A85F32D}" destId="{95683BFB-1E12-4FCE-889C-348DFC052687}" srcOrd="1" destOrd="0" presId="urn:microsoft.com/office/officeart/2005/8/layout/list1"/>
    <dgm:cxn modelId="{EDAF7A00-A5FE-486E-86AF-59A5337D1275}" type="presParOf" srcId="{5CF08473-54E5-4543-8982-D6F0F1EAB017}" destId="{D90F68F4-7EA6-4CD8-8F40-82958535051E}" srcOrd="5" destOrd="0" presId="urn:microsoft.com/office/officeart/2005/8/layout/list1"/>
    <dgm:cxn modelId="{69DEE66E-E8BA-4A93-B196-34E74C49DE02}" type="presParOf" srcId="{5CF08473-54E5-4543-8982-D6F0F1EAB017}" destId="{29AAEC60-560F-4B80-AC7F-21524BEFA45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C3497-36FE-46A8-A596-76FC53C61B1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0CCD93F-580A-4D44-B144-2CB441CDB112}">
      <dgm:prSet/>
      <dgm:spPr/>
      <dgm:t>
        <a:bodyPr/>
        <a:lstStyle/>
        <a:p>
          <a:r>
            <a:rPr lang="en-US"/>
            <a:t>1595 Hans and Zacharias Janssen (Holland) invent the first 2-lens compound light microscope</a:t>
          </a:r>
        </a:p>
      </dgm:t>
    </dgm:pt>
    <dgm:pt modelId="{3250CBA9-175B-4408-A835-7B8702012AE6}" type="parTrans" cxnId="{F977FE8B-FD03-4C69-9C13-DCFEE79C663F}">
      <dgm:prSet/>
      <dgm:spPr/>
      <dgm:t>
        <a:bodyPr/>
        <a:lstStyle/>
        <a:p>
          <a:endParaRPr lang="en-US"/>
        </a:p>
      </dgm:t>
    </dgm:pt>
    <dgm:pt modelId="{62DA5B26-CC45-4F5B-B946-9A6A0004F941}" type="sibTrans" cxnId="{F977FE8B-FD03-4C69-9C13-DCFEE79C663F}">
      <dgm:prSet/>
      <dgm:spPr/>
      <dgm:t>
        <a:bodyPr/>
        <a:lstStyle/>
        <a:p>
          <a:endParaRPr lang="en-US"/>
        </a:p>
      </dgm:t>
    </dgm:pt>
    <dgm:pt modelId="{63903498-807E-4166-BAB2-0F8D5026B5B2}">
      <dgm:prSet/>
      <dgm:spPr/>
      <dgm:t>
        <a:bodyPr/>
        <a:lstStyle/>
        <a:p>
          <a:r>
            <a:rPr lang="en-US"/>
            <a:t>1665 Robert Hooke (England) developed a 3-lens system.  </a:t>
          </a:r>
        </a:p>
      </dgm:t>
    </dgm:pt>
    <dgm:pt modelId="{55EF9DE3-D0D3-4804-8E06-6D6A59C9D4F6}" type="parTrans" cxnId="{83FF7911-56F6-49D2-87FA-0BCEDD0C2C49}">
      <dgm:prSet/>
      <dgm:spPr/>
      <dgm:t>
        <a:bodyPr/>
        <a:lstStyle/>
        <a:p>
          <a:endParaRPr lang="en-US"/>
        </a:p>
      </dgm:t>
    </dgm:pt>
    <dgm:pt modelId="{754FC3B9-4C1F-41DE-824D-D0EA4AECF23C}" type="sibTrans" cxnId="{83FF7911-56F6-49D2-87FA-0BCEDD0C2C49}">
      <dgm:prSet/>
      <dgm:spPr/>
      <dgm:t>
        <a:bodyPr/>
        <a:lstStyle/>
        <a:p>
          <a:endParaRPr lang="en-US"/>
        </a:p>
      </dgm:t>
    </dgm:pt>
    <dgm:pt modelId="{35890A1B-9067-46FE-B846-8F2D32209C8A}">
      <dgm:prSet/>
      <dgm:spPr/>
      <dgm:t>
        <a:bodyPr/>
        <a:lstStyle/>
        <a:p>
          <a:r>
            <a:rPr lang="en-US"/>
            <a:t>Hooke observed thin slices of cork and saw what he called </a:t>
          </a:r>
          <a:r>
            <a:rPr lang="en-US" b="1"/>
            <a:t>cells</a:t>
          </a:r>
          <a:endParaRPr lang="en-US"/>
        </a:p>
      </dgm:t>
    </dgm:pt>
    <dgm:pt modelId="{5B99E8C6-EB3B-49E9-ABC8-832E0C0B7BC1}" type="parTrans" cxnId="{89F6999B-432B-408B-88B1-F46A05020DAE}">
      <dgm:prSet/>
      <dgm:spPr/>
      <dgm:t>
        <a:bodyPr/>
        <a:lstStyle/>
        <a:p>
          <a:endParaRPr lang="en-US"/>
        </a:p>
      </dgm:t>
    </dgm:pt>
    <dgm:pt modelId="{7249017F-A44B-4396-9540-8591D3456415}" type="sibTrans" cxnId="{89F6999B-432B-408B-88B1-F46A05020DAE}">
      <dgm:prSet/>
      <dgm:spPr/>
      <dgm:t>
        <a:bodyPr/>
        <a:lstStyle/>
        <a:p>
          <a:endParaRPr lang="en-US"/>
        </a:p>
      </dgm:t>
    </dgm:pt>
    <dgm:pt modelId="{8638821C-00BE-4646-AEB6-B1F7852CDED4}">
      <dgm:prSet/>
      <dgm:spPr/>
      <dgm:t>
        <a:bodyPr/>
        <a:lstStyle/>
        <a:p>
          <a:r>
            <a:rPr lang="en-US"/>
            <a:t>1665 Antoni van Leeuwenhoek, an expert lens crafter was the first to reveal the microbial world</a:t>
          </a:r>
        </a:p>
      </dgm:t>
    </dgm:pt>
    <dgm:pt modelId="{AE76898C-6CF2-49E9-9DD5-BBBCE4D688A6}" type="parTrans" cxnId="{E3310898-0B55-4909-9C9E-710F61D84103}">
      <dgm:prSet/>
      <dgm:spPr/>
      <dgm:t>
        <a:bodyPr/>
        <a:lstStyle/>
        <a:p>
          <a:endParaRPr lang="en-US"/>
        </a:p>
      </dgm:t>
    </dgm:pt>
    <dgm:pt modelId="{B4292C53-8A66-433B-AFA1-4F914C81E542}" type="sibTrans" cxnId="{E3310898-0B55-4909-9C9E-710F61D84103}">
      <dgm:prSet/>
      <dgm:spPr/>
      <dgm:t>
        <a:bodyPr/>
        <a:lstStyle/>
        <a:p>
          <a:endParaRPr lang="en-US"/>
        </a:p>
      </dgm:t>
    </dgm:pt>
    <dgm:pt modelId="{918A1BB1-C990-4C9E-A6B8-0584159BC850}">
      <dgm:prSet/>
      <dgm:spPr/>
      <dgm:t>
        <a:bodyPr/>
        <a:lstStyle/>
        <a:p>
          <a:r>
            <a:rPr lang="en-US"/>
            <a:t>His daughter helped him make his microscopes</a:t>
          </a:r>
        </a:p>
      </dgm:t>
    </dgm:pt>
    <dgm:pt modelId="{826A3533-2104-4B69-B4F1-C05DF5900535}" type="parTrans" cxnId="{B5922A58-28C4-43C0-9661-2082FD9211BD}">
      <dgm:prSet/>
      <dgm:spPr/>
      <dgm:t>
        <a:bodyPr/>
        <a:lstStyle/>
        <a:p>
          <a:endParaRPr lang="en-US"/>
        </a:p>
      </dgm:t>
    </dgm:pt>
    <dgm:pt modelId="{F6602B8C-46C2-4A33-B376-4E5F423BC135}" type="sibTrans" cxnId="{B5922A58-28C4-43C0-9661-2082FD9211BD}">
      <dgm:prSet/>
      <dgm:spPr/>
      <dgm:t>
        <a:bodyPr/>
        <a:lstStyle/>
        <a:p>
          <a:endParaRPr lang="en-US"/>
        </a:p>
      </dgm:t>
    </dgm:pt>
    <dgm:pt modelId="{914C0FFA-7A31-4261-AD07-F5D2C61AC8FB}">
      <dgm:prSet/>
      <dgm:spPr/>
      <dgm:t>
        <a:bodyPr/>
        <a:lstStyle/>
        <a:p>
          <a:r>
            <a:rPr lang="en-US"/>
            <a:t>They were the first to see the movement of different types of cells we now call protozoa, sperm, and bacteria</a:t>
          </a:r>
        </a:p>
      </dgm:t>
    </dgm:pt>
    <dgm:pt modelId="{AE4FA3C2-64E1-47C4-9570-0CBC1E0C35AF}" type="parTrans" cxnId="{4FBCFA1E-C47B-4086-B554-B8B32C68FCD6}">
      <dgm:prSet/>
      <dgm:spPr/>
      <dgm:t>
        <a:bodyPr/>
        <a:lstStyle/>
        <a:p>
          <a:endParaRPr lang="en-US"/>
        </a:p>
      </dgm:t>
    </dgm:pt>
    <dgm:pt modelId="{B11DBBA5-6EFD-4F6F-9D53-E5A1BA1B15C0}" type="sibTrans" cxnId="{4FBCFA1E-C47B-4086-B554-B8B32C68FCD6}">
      <dgm:prSet/>
      <dgm:spPr/>
      <dgm:t>
        <a:bodyPr/>
        <a:lstStyle/>
        <a:p>
          <a:endParaRPr lang="en-US"/>
        </a:p>
      </dgm:t>
    </dgm:pt>
    <dgm:pt modelId="{277165E5-1D75-40DA-B8E4-E28C4A84F898}" type="pres">
      <dgm:prSet presAssocID="{FA9C3497-36FE-46A8-A596-76FC53C61B16}" presName="root" presStyleCnt="0">
        <dgm:presLayoutVars>
          <dgm:dir/>
          <dgm:resizeHandles val="exact"/>
        </dgm:presLayoutVars>
      </dgm:prSet>
      <dgm:spPr/>
      <dgm:t>
        <a:bodyPr/>
        <a:lstStyle/>
        <a:p>
          <a:endParaRPr lang="en-US"/>
        </a:p>
      </dgm:t>
    </dgm:pt>
    <dgm:pt modelId="{53CF29DE-99CE-4472-8FBA-E6C87F150431}" type="pres">
      <dgm:prSet presAssocID="{60CCD93F-580A-4D44-B144-2CB441CDB112}" presName="compNode" presStyleCnt="0"/>
      <dgm:spPr/>
    </dgm:pt>
    <dgm:pt modelId="{2D01A504-A727-4D7F-A0FE-C3B4681D5BA6}" type="pres">
      <dgm:prSet presAssocID="{60CCD93F-580A-4D44-B144-2CB441CDB112}" presName="bgRect" presStyleLbl="bgShp" presStyleIdx="0" presStyleCnt="3"/>
      <dgm:spPr/>
    </dgm:pt>
    <dgm:pt modelId="{E462A007-05CC-4BBA-9415-F5E3CF235AED}" type="pres">
      <dgm:prSet presAssocID="{60CCD93F-580A-4D44-B144-2CB441CDB11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3DF18113-638A-4FC9-8895-F19E98BDF6BC}" type="pres">
      <dgm:prSet presAssocID="{60CCD93F-580A-4D44-B144-2CB441CDB112}" presName="spaceRect" presStyleCnt="0"/>
      <dgm:spPr/>
    </dgm:pt>
    <dgm:pt modelId="{9BCAEC48-FBC6-49A9-80A9-01A8A501036B}" type="pres">
      <dgm:prSet presAssocID="{60CCD93F-580A-4D44-B144-2CB441CDB112}" presName="parTx" presStyleLbl="revTx" presStyleIdx="0" presStyleCnt="5">
        <dgm:presLayoutVars>
          <dgm:chMax val="0"/>
          <dgm:chPref val="0"/>
        </dgm:presLayoutVars>
      </dgm:prSet>
      <dgm:spPr/>
      <dgm:t>
        <a:bodyPr/>
        <a:lstStyle/>
        <a:p>
          <a:endParaRPr lang="en-US"/>
        </a:p>
      </dgm:t>
    </dgm:pt>
    <dgm:pt modelId="{7638009F-CD17-4910-A1AC-75D8C2E66B57}" type="pres">
      <dgm:prSet presAssocID="{62DA5B26-CC45-4F5B-B946-9A6A0004F941}" presName="sibTrans" presStyleCnt="0"/>
      <dgm:spPr/>
    </dgm:pt>
    <dgm:pt modelId="{F2074F8E-3877-4097-BA9A-C2076C5080C6}" type="pres">
      <dgm:prSet presAssocID="{63903498-807E-4166-BAB2-0F8D5026B5B2}" presName="compNode" presStyleCnt="0"/>
      <dgm:spPr/>
    </dgm:pt>
    <dgm:pt modelId="{C557A2A1-C022-46C5-9CF5-E43019404CB1}" type="pres">
      <dgm:prSet presAssocID="{63903498-807E-4166-BAB2-0F8D5026B5B2}" presName="bgRect" presStyleLbl="bgShp" presStyleIdx="1" presStyleCnt="3"/>
      <dgm:spPr/>
    </dgm:pt>
    <dgm:pt modelId="{F3B39A94-8D77-418C-9EDA-073DCC0F0279}" type="pres">
      <dgm:prSet presAssocID="{63903498-807E-4166-BAB2-0F8D5026B5B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3E1DC4BF-3589-4F4A-939B-B06802CF2C4D}" type="pres">
      <dgm:prSet presAssocID="{63903498-807E-4166-BAB2-0F8D5026B5B2}" presName="spaceRect" presStyleCnt="0"/>
      <dgm:spPr/>
    </dgm:pt>
    <dgm:pt modelId="{4CAFD4EC-B014-4D48-AE82-0A6BF0016025}" type="pres">
      <dgm:prSet presAssocID="{63903498-807E-4166-BAB2-0F8D5026B5B2}" presName="parTx" presStyleLbl="revTx" presStyleIdx="1" presStyleCnt="5">
        <dgm:presLayoutVars>
          <dgm:chMax val="0"/>
          <dgm:chPref val="0"/>
        </dgm:presLayoutVars>
      </dgm:prSet>
      <dgm:spPr/>
      <dgm:t>
        <a:bodyPr/>
        <a:lstStyle/>
        <a:p>
          <a:endParaRPr lang="en-US"/>
        </a:p>
      </dgm:t>
    </dgm:pt>
    <dgm:pt modelId="{AFED16A9-0ED2-447B-B3CC-F46681906EF4}" type="pres">
      <dgm:prSet presAssocID="{63903498-807E-4166-BAB2-0F8D5026B5B2}" presName="desTx" presStyleLbl="revTx" presStyleIdx="2" presStyleCnt="5">
        <dgm:presLayoutVars/>
      </dgm:prSet>
      <dgm:spPr/>
      <dgm:t>
        <a:bodyPr/>
        <a:lstStyle/>
        <a:p>
          <a:endParaRPr lang="en-US"/>
        </a:p>
      </dgm:t>
    </dgm:pt>
    <dgm:pt modelId="{476DE518-4460-4D7F-AD22-4E140A4F954B}" type="pres">
      <dgm:prSet presAssocID="{754FC3B9-4C1F-41DE-824D-D0EA4AECF23C}" presName="sibTrans" presStyleCnt="0"/>
      <dgm:spPr/>
    </dgm:pt>
    <dgm:pt modelId="{B8B393FB-3F18-4C4D-A6BB-18FD0D5006B1}" type="pres">
      <dgm:prSet presAssocID="{8638821C-00BE-4646-AEB6-B1F7852CDED4}" presName="compNode" presStyleCnt="0"/>
      <dgm:spPr/>
    </dgm:pt>
    <dgm:pt modelId="{4C762EAC-0713-453E-A279-ACA6F7F9C5A4}" type="pres">
      <dgm:prSet presAssocID="{8638821C-00BE-4646-AEB6-B1F7852CDED4}" presName="bgRect" presStyleLbl="bgShp" presStyleIdx="2" presStyleCnt="3"/>
      <dgm:spPr/>
    </dgm:pt>
    <dgm:pt modelId="{78C7A5E7-2FA8-4812-A720-D9672F3F1DAB}" type="pres">
      <dgm:prSet presAssocID="{8638821C-00BE-4646-AEB6-B1F7852CDED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aterpillar"/>
        </a:ext>
      </dgm:extLst>
    </dgm:pt>
    <dgm:pt modelId="{F1567ACA-A5C3-4437-84A6-44CB8DF52A52}" type="pres">
      <dgm:prSet presAssocID="{8638821C-00BE-4646-AEB6-B1F7852CDED4}" presName="spaceRect" presStyleCnt="0"/>
      <dgm:spPr/>
    </dgm:pt>
    <dgm:pt modelId="{1592EBC2-5092-4F41-B4B2-BD7E000A74EA}" type="pres">
      <dgm:prSet presAssocID="{8638821C-00BE-4646-AEB6-B1F7852CDED4}" presName="parTx" presStyleLbl="revTx" presStyleIdx="3" presStyleCnt="5">
        <dgm:presLayoutVars>
          <dgm:chMax val="0"/>
          <dgm:chPref val="0"/>
        </dgm:presLayoutVars>
      </dgm:prSet>
      <dgm:spPr/>
      <dgm:t>
        <a:bodyPr/>
        <a:lstStyle/>
        <a:p>
          <a:endParaRPr lang="en-US"/>
        </a:p>
      </dgm:t>
    </dgm:pt>
    <dgm:pt modelId="{B7E6187C-066A-4402-A7EE-6EE2DEFFD954}" type="pres">
      <dgm:prSet presAssocID="{8638821C-00BE-4646-AEB6-B1F7852CDED4}" presName="desTx" presStyleLbl="revTx" presStyleIdx="4" presStyleCnt="5">
        <dgm:presLayoutVars/>
      </dgm:prSet>
      <dgm:spPr/>
      <dgm:t>
        <a:bodyPr/>
        <a:lstStyle/>
        <a:p>
          <a:endParaRPr lang="en-US"/>
        </a:p>
      </dgm:t>
    </dgm:pt>
  </dgm:ptLst>
  <dgm:cxnLst>
    <dgm:cxn modelId="{C5488B2A-2088-470E-BE72-16E29DC32DB0}" type="presOf" srcId="{63903498-807E-4166-BAB2-0F8D5026B5B2}" destId="{4CAFD4EC-B014-4D48-AE82-0A6BF0016025}" srcOrd="0" destOrd="0" presId="urn:microsoft.com/office/officeart/2018/2/layout/IconVerticalSolidList"/>
    <dgm:cxn modelId="{B30036DE-EC39-4FD9-AD8D-728E90ADA365}" type="presOf" srcId="{35890A1B-9067-46FE-B846-8F2D32209C8A}" destId="{AFED16A9-0ED2-447B-B3CC-F46681906EF4}" srcOrd="0" destOrd="0" presId="urn:microsoft.com/office/officeart/2018/2/layout/IconVerticalSolidList"/>
    <dgm:cxn modelId="{8EDD3897-8640-4CE6-9EDE-67F76421532A}" type="presOf" srcId="{918A1BB1-C990-4C9E-A6B8-0584159BC850}" destId="{B7E6187C-066A-4402-A7EE-6EE2DEFFD954}" srcOrd="0" destOrd="0" presId="urn:microsoft.com/office/officeart/2018/2/layout/IconVerticalSolidList"/>
    <dgm:cxn modelId="{9AAC5018-EF13-4DD4-9B83-826D02C81630}" type="presOf" srcId="{8638821C-00BE-4646-AEB6-B1F7852CDED4}" destId="{1592EBC2-5092-4F41-B4B2-BD7E000A74EA}" srcOrd="0" destOrd="0" presId="urn:microsoft.com/office/officeart/2018/2/layout/IconVerticalSolidList"/>
    <dgm:cxn modelId="{817C3DE2-DB4D-4660-9F6D-4C0A4EBF0103}" type="presOf" srcId="{FA9C3497-36FE-46A8-A596-76FC53C61B16}" destId="{277165E5-1D75-40DA-B8E4-E28C4A84F898}" srcOrd="0" destOrd="0" presId="urn:microsoft.com/office/officeart/2018/2/layout/IconVerticalSolidList"/>
    <dgm:cxn modelId="{E9D6976D-117C-4989-A2B9-A77620479B47}" type="presOf" srcId="{60CCD93F-580A-4D44-B144-2CB441CDB112}" destId="{9BCAEC48-FBC6-49A9-80A9-01A8A501036B}" srcOrd="0" destOrd="0" presId="urn:microsoft.com/office/officeart/2018/2/layout/IconVerticalSolidList"/>
    <dgm:cxn modelId="{B5922A58-28C4-43C0-9661-2082FD9211BD}" srcId="{8638821C-00BE-4646-AEB6-B1F7852CDED4}" destId="{918A1BB1-C990-4C9E-A6B8-0584159BC850}" srcOrd="0" destOrd="0" parTransId="{826A3533-2104-4B69-B4F1-C05DF5900535}" sibTransId="{F6602B8C-46C2-4A33-B376-4E5F423BC135}"/>
    <dgm:cxn modelId="{83FF7911-56F6-49D2-87FA-0BCEDD0C2C49}" srcId="{FA9C3497-36FE-46A8-A596-76FC53C61B16}" destId="{63903498-807E-4166-BAB2-0F8D5026B5B2}" srcOrd="1" destOrd="0" parTransId="{55EF9DE3-D0D3-4804-8E06-6D6A59C9D4F6}" sibTransId="{754FC3B9-4C1F-41DE-824D-D0EA4AECF23C}"/>
    <dgm:cxn modelId="{1BDF562B-FECA-4DFB-B9B2-CBFA9957BFDE}" type="presOf" srcId="{914C0FFA-7A31-4261-AD07-F5D2C61AC8FB}" destId="{B7E6187C-066A-4402-A7EE-6EE2DEFFD954}" srcOrd="0" destOrd="1" presId="urn:microsoft.com/office/officeart/2018/2/layout/IconVerticalSolidList"/>
    <dgm:cxn modelId="{F977FE8B-FD03-4C69-9C13-DCFEE79C663F}" srcId="{FA9C3497-36FE-46A8-A596-76FC53C61B16}" destId="{60CCD93F-580A-4D44-B144-2CB441CDB112}" srcOrd="0" destOrd="0" parTransId="{3250CBA9-175B-4408-A835-7B8702012AE6}" sibTransId="{62DA5B26-CC45-4F5B-B946-9A6A0004F941}"/>
    <dgm:cxn modelId="{E3310898-0B55-4909-9C9E-710F61D84103}" srcId="{FA9C3497-36FE-46A8-A596-76FC53C61B16}" destId="{8638821C-00BE-4646-AEB6-B1F7852CDED4}" srcOrd="2" destOrd="0" parTransId="{AE76898C-6CF2-49E9-9DD5-BBBCE4D688A6}" sibTransId="{B4292C53-8A66-433B-AFA1-4F914C81E542}"/>
    <dgm:cxn modelId="{4FBCFA1E-C47B-4086-B554-B8B32C68FCD6}" srcId="{8638821C-00BE-4646-AEB6-B1F7852CDED4}" destId="{914C0FFA-7A31-4261-AD07-F5D2C61AC8FB}" srcOrd="1" destOrd="0" parTransId="{AE4FA3C2-64E1-47C4-9570-0CBC1E0C35AF}" sibTransId="{B11DBBA5-6EFD-4F6F-9D53-E5A1BA1B15C0}"/>
    <dgm:cxn modelId="{89F6999B-432B-408B-88B1-F46A05020DAE}" srcId="{63903498-807E-4166-BAB2-0F8D5026B5B2}" destId="{35890A1B-9067-46FE-B846-8F2D32209C8A}" srcOrd="0" destOrd="0" parTransId="{5B99E8C6-EB3B-49E9-ABC8-832E0C0B7BC1}" sibTransId="{7249017F-A44B-4396-9540-8591D3456415}"/>
    <dgm:cxn modelId="{7F60A636-B357-400A-A746-8FF3C302C61E}" type="presParOf" srcId="{277165E5-1D75-40DA-B8E4-E28C4A84F898}" destId="{53CF29DE-99CE-4472-8FBA-E6C87F150431}" srcOrd="0" destOrd="0" presId="urn:microsoft.com/office/officeart/2018/2/layout/IconVerticalSolidList"/>
    <dgm:cxn modelId="{4669DDF5-4CCD-409A-A509-EFBF9BA6EDD0}" type="presParOf" srcId="{53CF29DE-99CE-4472-8FBA-E6C87F150431}" destId="{2D01A504-A727-4D7F-A0FE-C3B4681D5BA6}" srcOrd="0" destOrd="0" presId="urn:microsoft.com/office/officeart/2018/2/layout/IconVerticalSolidList"/>
    <dgm:cxn modelId="{40560E28-7E63-49E2-B8C4-3FCDC9341AFA}" type="presParOf" srcId="{53CF29DE-99CE-4472-8FBA-E6C87F150431}" destId="{E462A007-05CC-4BBA-9415-F5E3CF235AED}" srcOrd="1" destOrd="0" presId="urn:microsoft.com/office/officeart/2018/2/layout/IconVerticalSolidList"/>
    <dgm:cxn modelId="{91F4857B-5B10-4E30-B5B0-67619E11FFB9}" type="presParOf" srcId="{53CF29DE-99CE-4472-8FBA-E6C87F150431}" destId="{3DF18113-638A-4FC9-8895-F19E98BDF6BC}" srcOrd="2" destOrd="0" presId="urn:microsoft.com/office/officeart/2018/2/layout/IconVerticalSolidList"/>
    <dgm:cxn modelId="{51CB3A3E-23A5-4B2C-BABC-7CB16F591291}" type="presParOf" srcId="{53CF29DE-99CE-4472-8FBA-E6C87F150431}" destId="{9BCAEC48-FBC6-49A9-80A9-01A8A501036B}" srcOrd="3" destOrd="0" presId="urn:microsoft.com/office/officeart/2018/2/layout/IconVerticalSolidList"/>
    <dgm:cxn modelId="{38557E63-CF76-43F2-8074-3F20275585D0}" type="presParOf" srcId="{277165E5-1D75-40DA-B8E4-E28C4A84F898}" destId="{7638009F-CD17-4910-A1AC-75D8C2E66B57}" srcOrd="1" destOrd="0" presId="urn:microsoft.com/office/officeart/2018/2/layout/IconVerticalSolidList"/>
    <dgm:cxn modelId="{4FD2C1CE-FC58-4E15-85AB-66E5D3DA75EE}" type="presParOf" srcId="{277165E5-1D75-40DA-B8E4-E28C4A84F898}" destId="{F2074F8E-3877-4097-BA9A-C2076C5080C6}" srcOrd="2" destOrd="0" presId="urn:microsoft.com/office/officeart/2018/2/layout/IconVerticalSolidList"/>
    <dgm:cxn modelId="{9FC00266-EEBC-4B03-8872-B4671DFC2BC0}" type="presParOf" srcId="{F2074F8E-3877-4097-BA9A-C2076C5080C6}" destId="{C557A2A1-C022-46C5-9CF5-E43019404CB1}" srcOrd="0" destOrd="0" presId="urn:microsoft.com/office/officeart/2018/2/layout/IconVerticalSolidList"/>
    <dgm:cxn modelId="{C74DEE23-96C3-4CA3-8B34-FB924F7576C5}" type="presParOf" srcId="{F2074F8E-3877-4097-BA9A-C2076C5080C6}" destId="{F3B39A94-8D77-418C-9EDA-073DCC0F0279}" srcOrd="1" destOrd="0" presId="urn:microsoft.com/office/officeart/2018/2/layout/IconVerticalSolidList"/>
    <dgm:cxn modelId="{17EF8C87-2B02-459B-8F37-788D5E542484}" type="presParOf" srcId="{F2074F8E-3877-4097-BA9A-C2076C5080C6}" destId="{3E1DC4BF-3589-4F4A-939B-B06802CF2C4D}" srcOrd="2" destOrd="0" presId="urn:microsoft.com/office/officeart/2018/2/layout/IconVerticalSolidList"/>
    <dgm:cxn modelId="{CE0FAE5B-B268-4A58-974B-E2F6B48C1C27}" type="presParOf" srcId="{F2074F8E-3877-4097-BA9A-C2076C5080C6}" destId="{4CAFD4EC-B014-4D48-AE82-0A6BF0016025}" srcOrd="3" destOrd="0" presId="urn:microsoft.com/office/officeart/2018/2/layout/IconVerticalSolidList"/>
    <dgm:cxn modelId="{A55CF539-3DD2-49AD-9360-BB8248BDC1B4}" type="presParOf" srcId="{F2074F8E-3877-4097-BA9A-C2076C5080C6}" destId="{AFED16A9-0ED2-447B-B3CC-F46681906EF4}" srcOrd="4" destOrd="0" presId="urn:microsoft.com/office/officeart/2018/2/layout/IconVerticalSolidList"/>
    <dgm:cxn modelId="{AE5583F8-48BB-4CB2-A502-DC8F394911FD}" type="presParOf" srcId="{277165E5-1D75-40DA-B8E4-E28C4A84F898}" destId="{476DE518-4460-4D7F-AD22-4E140A4F954B}" srcOrd="3" destOrd="0" presId="urn:microsoft.com/office/officeart/2018/2/layout/IconVerticalSolidList"/>
    <dgm:cxn modelId="{151A4134-E1AA-495B-8380-402403E30B1B}" type="presParOf" srcId="{277165E5-1D75-40DA-B8E4-E28C4A84F898}" destId="{B8B393FB-3F18-4C4D-A6BB-18FD0D5006B1}" srcOrd="4" destOrd="0" presId="urn:microsoft.com/office/officeart/2018/2/layout/IconVerticalSolidList"/>
    <dgm:cxn modelId="{4937725C-BF05-4B7F-B3B4-67C334C6A1CE}" type="presParOf" srcId="{B8B393FB-3F18-4C4D-A6BB-18FD0D5006B1}" destId="{4C762EAC-0713-453E-A279-ACA6F7F9C5A4}" srcOrd="0" destOrd="0" presId="urn:microsoft.com/office/officeart/2018/2/layout/IconVerticalSolidList"/>
    <dgm:cxn modelId="{96C04342-336F-4482-9FFC-345308E01BA8}" type="presParOf" srcId="{B8B393FB-3F18-4C4D-A6BB-18FD0D5006B1}" destId="{78C7A5E7-2FA8-4812-A720-D9672F3F1DAB}" srcOrd="1" destOrd="0" presId="urn:microsoft.com/office/officeart/2018/2/layout/IconVerticalSolidList"/>
    <dgm:cxn modelId="{5D126B0F-2D55-45B4-92B0-02F7AC993B64}" type="presParOf" srcId="{B8B393FB-3F18-4C4D-A6BB-18FD0D5006B1}" destId="{F1567ACA-A5C3-4437-84A6-44CB8DF52A52}" srcOrd="2" destOrd="0" presId="urn:microsoft.com/office/officeart/2018/2/layout/IconVerticalSolidList"/>
    <dgm:cxn modelId="{F72B89FB-CFC7-45FA-8509-E85561596635}" type="presParOf" srcId="{B8B393FB-3F18-4C4D-A6BB-18FD0D5006B1}" destId="{1592EBC2-5092-4F41-B4B2-BD7E000A74EA}" srcOrd="3" destOrd="0" presId="urn:microsoft.com/office/officeart/2018/2/layout/IconVerticalSolidList"/>
    <dgm:cxn modelId="{A631EB40-29CD-4D4B-89C5-A92D3FD86F9A}" type="presParOf" srcId="{B8B393FB-3F18-4C4D-A6BB-18FD0D5006B1}" destId="{B7E6187C-066A-4402-A7EE-6EE2DEFFD95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86AE476-FBFD-4CCE-9568-CD2C4585FA9E}"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F2BE8B4A-07F8-4BB9-8CED-A059D6DADDDF}">
      <dgm:prSet/>
      <dgm:spPr/>
      <dgm:t>
        <a:bodyPr/>
        <a:lstStyle/>
        <a:p>
          <a:r>
            <a:rPr lang="en-US"/>
            <a:t>Root hairs – absorption of water  and minerals from the soil. Increase the surface area of the roots for more absorption (carrots)</a:t>
          </a:r>
        </a:p>
      </dgm:t>
    </dgm:pt>
    <dgm:pt modelId="{2193FEA2-858C-4706-9C87-E420EA503D6D}" type="parTrans" cxnId="{81B04FF1-06F1-479C-8CC9-9E9F004F5351}">
      <dgm:prSet/>
      <dgm:spPr/>
      <dgm:t>
        <a:bodyPr/>
        <a:lstStyle/>
        <a:p>
          <a:endParaRPr lang="en-US"/>
        </a:p>
      </dgm:t>
    </dgm:pt>
    <dgm:pt modelId="{EE36D974-448E-4349-B1A1-E1348850334A}" type="sibTrans" cxnId="{81B04FF1-06F1-479C-8CC9-9E9F004F5351}">
      <dgm:prSet/>
      <dgm:spPr/>
      <dgm:t>
        <a:bodyPr/>
        <a:lstStyle/>
        <a:p>
          <a:endParaRPr lang="en-US"/>
        </a:p>
      </dgm:t>
    </dgm:pt>
    <dgm:pt modelId="{F9B59F4D-CF06-4158-A30C-D082985C6578}">
      <dgm:prSet/>
      <dgm:spPr/>
      <dgm:t>
        <a:bodyPr/>
        <a:lstStyle/>
        <a:p>
          <a:r>
            <a:rPr lang="en-US"/>
            <a:t>Dermal cells having cuticle – protects them from water loss</a:t>
          </a:r>
        </a:p>
      </dgm:t>
    </dgm:pt>
    <dgm:pt modelId="{81E6EEFF-6A2B-4124-8F9B-7A97A19B45E3}" type="parTrans" cxnId="{C1A7B4AC-1342-4EF8-B075-BD8575AC7EB8}">
      <dgm:prSet/>
      <dgm:spPr/>
      <dgm:t>
        <a:bodyPr/>
        <a:lstStyle/>
        <a:p>
          <a:endParaRPr lang="en-US"/>
        </a:p>
      </dgm:t>
    </dgm:pt>
    <dgm:pt modelId="{DCA27841-193C-4677-B269-512CC93769C8}" type="sibTrans" cxnId="{C1A7B4AC-1342-4EF8-B075-BD8575AC7EB8}">
      <dgm:prSet/>
      <dgm:spPr/>
      <dgm:t>
        <a:bodyPr/>
        <a:lstStyle/>
        <a:p>
          <a:endParaRPr lang="en-US"/>
        </a:p>
      </dgm:t>
    </dgm:pt>
    <dgm:pt modelId="{7FA247AD-4902-471D-9B24-60F5EC2E8026}">
      <dgm:prSet/>
      <dgm:spPr/>
      <dgm:t>
        <a:bodyPr/>
        <a:lstStyle/>
        <a:p>
          <a:r>
            <a:rPr lang="en-US"/>
            <a:t>Guards cells containing stomata – the only cells in the epidermis that contain cholorplasts. Help with gas exhange too</a:t>
          </a:r>
        </a:p>
      </dgm:t>
    </dgm:pt>
    <dgm:pt modelId="{96057A91-3745-4DB3-91FD-591946D1E100}" type="parTrans" cxnId="{58FE9371-86FA-4BF9-84CD-91AA9636DA16}">
      <dgm:prSet/>
      <dgm:spPr/>
      <dgm:t>
        <a:bodyPr/>
        <a:lstStyle/>
        <a:p>
          <a:endParaRPr lang="en-US"/>
        </a:p>
      </dgm:t>
    </dgm:pt>
    <dgm:pt modelId="{C8BB0321-ECB0-412E-A890-A1E8F2233A27}" type="sibTrans" cxnId="{58FE9371-86FA-4BF9-84CD-91AA9636DA16}">
      <dgm:prSet/>
      <dgm:spPr/>
      <dgm:t>
        <a:bodyPr/>
        <a:lstStyle/>
        <a:p>
          <a:endParaRPr lang="en-US"/>
        </a:p>
      </dgm:t>
    </dgm:pt>
    <dgm:pt modelId="{F00E55D2-26F3-4414-A263-A8F44DD7FEB0}" type="pres">
      <dgm:prSet presAssocID="{686AE476-FBFD-4CCE-9568-CD2C4585FA9E}" presName="vert0" presStyleCnt="0">
        <dgm:presLayoutVars>
          <dgm:dir/>
          <dgm:animOne val="branch"/>
          <dgm:animLvl val="lvl"/>
        </dgm:presLayoutVars>
      </dgm:prSet>
      <dgm:spPr/>
      <dgm:t>
        <a:bodyPr/>
        <a:lstStyle/>
        <a:p>
          <a:endParaRPr lang="en-US"/>
        </a:p>
      </dgm:t>
    </dgm:pt>
    <dgm:pt modelId="{8E3A1153-7086-4922-AD52-1B5B3D058A46}" type="pres">
      <dgm:prSet presAssocID="{F2BE8B4A-07F8-4BB9-8CED-A059D6DADDDF}" presName="thickLine" presStyleLbl="alignNode1" presStyleIdx="0" presStyleCnt="3"/>
      <dgm:spPr/>
    </dgm:pt>
    <dgm:pt modelId="{EF78CB32-83A0-4B98-96D0-130EBBDA1F40}" type="pres">
      <dgm:prSet presAssocID="{F2BE8B4A-07F8-4BB9-8CED-A059D6DADDDF}" presName="horz1" presStyleCnt="0"/>
      <dgm:spPr/>
    </dgm:pt>
    <dgm:pt modelId="{5FFA25BB-F39E-49F8-9114-7EF8156FEDF8}" type="pres">
      <dgm:prSet presAssocID="{F2BE8B4A-07F8-4BB9-8CED-A059D6DADDDF}" presName="tx1" presStyleLbl="revTx" presStyleIdx="0" presStyleCnt="3"/>
      <dgm:spPr/>
      <dgm:t>
        <a:bodyPr/>
        <a:lstStyle/>
        <a:p>
          <a:endParaRPr lang="en-US"/>
        </a:p>
      </dgm:t>
    </dgm:pt>
    <dgm:pt modelId="{51AAA8FC-1C98-44B5-9A61-2B9717A86507}" type="pres">
      <dgm:prSet presAssocID="{F2BE8B4A-07F8-4BB9-8CED-A059D6DADDDF}" presName="vert1" presStyleCnt="0"/>
      <dgm:spPr/>
    </dgm:pt>
    <dgm:pt modelId="{4D31A9FE-8879-4955-9378-4993FE0090EB}" type="pres">
      <dgm:prSet presAssocID="{F9B59F4D-CF06-4158-A30C-D082985C6578}" presName="thickLine" presStyleLbl="alignNode1" presStyleIdx="1" presStyleCnt="3"/>
      <dgm:spPr/>
    </dgm:pt>
    <dgm:pt modelId="{976B286C-FC19-4B75-A155-CEA24D1CCFF1}" type="pres">
      <dgm:prSet presAssocID="{F9B59F4D-CF06-4158-A30C-D082985C6578}" presName="horz1" presStyleCnt="0"/>
      <dgm:spPr/>
    </dgm:pt>
    <dgm:pt modelId="{1C28416D-6862-468A-9EE4-8B04E53F5724}" type="pres">
      <dgm:prSet presAssocID="{F9B59F4D-CF06-4158-A30C-D082985C6578}" presName="tx1" presStyleLbl="revTx" presStyleIdx="1" presStyleCnt="3"/>
      <dgm:spPr/>
      <dgm:t>
        <a:bodyPr/>
        <a:lstStyle/>
        <a:p>
          <a:endParaRPr lang="en-US"/>
        </a:p>
      </dgm:t>
    </dgm:pt>
    <dgm:pt modelId="{238726F7-07C4-4792-A5EF-CEE87824690A}" type="pres">
      <dgm:prSet presAssocID="{F9B59F4D-CF06-4158-A30C-D082985C6578}" presName="vert1" presStyleCnt="0"/>
      <dgm:spPr/>
    </dgm:pt>
    <dgm:pt modelId="{16C6EF60-E99A-45CF-828D-1C40F50DAA42}" type="pres">
      <dgm:prSet presAssocID="{7FA247AD-4902-471D-9B24-60F5EC2E8026}" presName="thickLine" presStyleLbl="alignNode1" presStyleIdx="2" presStyleCnt="3"/>
      <dgm:spPr/>
    </dgm:pt>
    <dgm:pt modelId="{2F12AF89-48FE-48A0-BD9A-A17C586C34DC}" type="pres">
      <dgm:prSet presAssocID="{7FA247AD-4902-471D-9B24-60F5EC2E8026}" presName="horz1" presStyleCnt="0"/>
      <dgm:spPr/>
    </dgm:pt>
    <dgm:pt modelId="{9CDFFA2C-9D7B-4812-93CB-6206774637CF}" type="pres">
      <dgm:prSet presAssocID="{7FA247AD-4902-471D-9B24-60F5EC2E8026}" presName="tx1" presStyleLbl="revTx" presStyleIdx="2" presStyleCnt="3"/>
      <dgm:spPr/>
      <dgm:t>
        <a:bodyPr/>
        <a:lstStyle/>
        <a:p>
          <a:endParaRPr lang="en-US"/>
        </a:p>
      </dgm:t>
    </dgm:pt>
    <dgm:pt modelId="{DB595FAA-D7DB-4BD1-9F97-3E20A52DB401}" type="pres">
      <dgm:prSet presAssocID="{7FA247AD-4902-471D-9B24-60F5EC2E8026}" presName="vert1" presStyleCnt="0"/>
      <dgm:spPr/>
    </dgm:pt>
  </dgm:ptLst>
  <dgm:cxnLst>
    <dgm:cxn modelId="{58FE9371-86FA-4BF9-84CD-91AA9636DA16}" srcId="{686AE476-FBFD-4CCE-9568-CD2C4585FA9E}" destId="{7FA247AD-4902-471D-9B24-60F5EC2E8026}" srcOrd="2" destOrd="0" parTransId="{96057A91-3745-4DB3-91FD-591946D1E100}" sibTransId="{C8BB0321-ECB0-412E-A890-A1E8F2233A27}"/>
    <dgm:cxn modelId="{C1A7B4AC-1342-4EF8-B075-BD8575AC7EB8}" srcId="{686AE476-FBFD-4CCE-9568-CD2C4585FA9E}" destId="{F9B59F4D-CF06-4158-A30C-D082985C6578}" srcOrd="1" destOrd="0" parTransId="{81E6EEFF-6A2B-4124-8F9B-7A97A19B45E3}" sibTransId="{DCA27841-193C-4677-B269-512CC93769C8}"/>
    <dgm:cxn modelId="{81B04FF1-06F1-479C-8CC9-9E9F004F5351}" srcId="{686AE476-FBFD-4CCE-9568-CD2C4585FA9E}" destId="{F2BE8B4A-07F8-4BB9-8CED-A059D6DADDDF}" srcOrd="0" destOrd="0" parTransId="{2193FEA2-858C-4706-9C87-E420EA503D6D}" sibTransId="{EE36D974-448E-4349-B1A1-E1348850334A}"/>
    <dgm:cxn modelId="{B372631E-8D93-42EB-84F6-96D1DD7E90F2}" type="presOf" srcId="{7FA247AD-4902-471D-9B24-60F5EC2E8026}" destId="{9CDFFA2C-9D7B-4812-93CB-6206774637CF}" srcOrd="0" destOrd="0" presId="urn:microsoft.com/office/officeart/2008/layout/LinedList"/>
    <dgm:cxn modelId="{6EC6CA24-4A65-41EC-A416-E833FF9C5C95}" type="presOf" srcId="{F2BE8B4A-07F8-4BB9-8CED-A059D6DADDDF}" destId="{5FFA25BB-F39E-49F8-9114-7EF8156FEDF8}" srcOrd="0" destOrd="0" presId="urn:microsoft.com/office/officeart/2008/layout/LinedList"/>
    <dgm:cxn modelId="{01EC9318-54F6-48AE-BAE6-8F6AFA27DF7A}" type="presOf" srcId="{F9B59F4D-CF06-4158-A30C-D082985C6578}" destId="{1C28416D-6862-468A-9EE4-8B04E53F5724}" srcOrd="0" destOrd="0" presId="urn:microsoft.com/office/officeart/2008/layout/LinedList"/>
    <dgm:cxn modelId="{DE8B15E3-5568-404B-95A7-D3CC724D89BF}" type="presOf" srcId="{686AE476-FBFD-4CCE-9568-CD2C4585FA9E}" destId="{F00E55D2-26F3-4414-A263-A8F44DD7FEB0}" srcOrd="0" destOrd="0" presId="urn:microsoft.com/office/officeart/2008/layout/LinedList"/>
    <dgm:cxn modelId="{20C4D1B4-AF92-4DB3-AF85-6D51ABACBDC2}" type="presParOf" srcId="{F00E55D2-26F3-4414-A263-A8F44DD7FEB0}" destId="{8E3A1153-7086-4922-AD52-1B5B3D058A46}" srcOrd="0" destOrd="0" presId="urn:microsoft.com/office/officeart/2008/layout/LinedList"/>
    <dgm:cxn modelId="{0A52DC47-F7AF-4A0E-9C9B-B0681A875A84}" type="presParOf" srcId="{F00E55D2-26F3-4414-A263-A8F44DD7FEB0}" destId="{EF78CB32-83A0-4B98-96D0-130EBBDA1F40}" srcOrd="1" destOrd="0" presId="urn:microsoft.com/office/officeart/2008/layout/LinedList"/>
    <dgm:cxn modelId="{3C36F989-0225-49D4-B591-98349AFD8E57}" type="presParOf" srcId="{EF78CB32-83A0-4B98-96D0-130EBBDA1F40}" destId="{5FFA25BB-F39E-49F8-9114-7EF8156FEDF8}" srcOrd="0" destOrd="0" presId="urn:microsoft.com/office/officeart/2008/layout/LinedList"/>
    <dgm:cxn modelId="{4FD2976C-CC49-49B3-AE46-45754EE63802}" type="presParOf" srcId="{EF78CB32-83A0-4B98-96D0-130EBBDA1F40}" destId="{51AAA8FC-1C98-44B5-9A61-2B9717A86507}" srcOrd="1" destOrd="0" presId="urn:microsoft.com/office/officeart/2008/layout/LinedList"/>
    <dgm:cxn modelId="{0B94A2E3-0714-4121-8790-DA53B0410B57}" type="presParOf" srcId="{F00E55D2-26F3-4414-A263-A8F44DD7FEB0}" destId="{4D31A9FE-8879-4955-9378-4993FE0090EB}" srcOrd="2" destOrd="0" presId="urn:microsoft.com/office/officeart/2008/layout/LinedList"/>
    <dgm:cxn modelId="{7FE40951-6CA2-45FF-A326-6EC75E5AD2EC}" type="presParOf" srcId="{F00E55D2-26F3-4414-A263-A8F44DD7FEB0}" destId="{976B286C-FC19-4B75-A155-CEA24D1CCFF1}" srcOrd="3" destOrd="0" presId="urn:microsoft.com/office/officeart/2008/layout/LinedList"/>
    <dgm:cxn modelId="{D969850A-6C72-45E9-A9DC-50732C5B7D56}" type="presParOf" srcId="{976B286C-FC19-4B75-A155-CEA24D1CCFF1}" destId="{1C28416D-6862-468A-9EE4-8B04E53F5724}" srcOrd="0" destOrd="0" presId="urn:microsoft.com/office/officeart/2008/layout/LinedList"/>
    <dgm:cxn modelId="{2DEBFB46-319F-42DA-AA22-264F69E89540}" type="presParOf" srcId="{976B286C-FC19-4B75-A155-CEA24D1CCFF1}" destId="{238726F7-07C4-4792-A5EF-CEE87824690A}" srcOrd="1" destOrd="0" presId="urn:microsoft.com/office/officeart/2008/layout/LinedList"/>
    <dgm:cxn modelId="{18371F3D-030F-4C27-8726-1DFE06EA3563}" type="presParOf" srcId="{F00E55D2-26F3-4414-A263-A8F44DD7FEB0}" destId="{16C6EF60-E99A-45CF-828D-1C40F50DAA42}" srcOrd="4" destOrd="0" presId="urn:microsoft.com/office/officeart/2008/layout/LinedList"/>
    <dgm:cxn modelId="{40B62C2C-9364-450C-A03E-0D96DD84DB6C}" type="presParOf" srcId="{F00E55D2-26F3-4414-A263-A8F44DD7FEB0}" destId="{2F12AF89-48FE-48A0-BD9A-A17C586C34DC}" srcOrd="5" destOrd="0" presId="urn:microsoft.com/office/officeart/2008/layout/LinedList"/>
    <dgm:cxn modelId="{C58CEE92-50C9-4087-9D13-A0E2F1861826}" type="presParOf" srcId="{2F12AF89-48FE-48A0-BD9A-A17C586C34DC}" destId="{9CDFFA2C-9D7B-4812-93CB-6206774637CF}" srcOrd="0" destOrd="0" presId="urn:microsoft.com/office/officeart/2008/layout/LinedList"/>
    <dgm:cxn modelId="{E6B73F56-E01B-451B-9AEA-0DC847234125}" type="presParOf" srcId="{2F12AF89-48FE-48A0-BD9A-A17C586C34DC}" destId="{DB595FAA-D7DB-4BD1-9F97-3E20A52DB4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D8D5BC8-73DB-422F-99E4-87B7B5F9F32C}"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FA49BBDC-723B-4909-B175-582208356988}">
      <dgm:prSet/>
      <dgm:spPr/>
      <dgm:t>
        <a:bodyPr/>
        <a:lstStyle/>
        <a:p>
          <a:r>
            <a:rPr lang="en-US"/>
            <a:t>Attraction of water molecules</a:t>
          </a:r>
        </a:p>
      </dgm:t>
    </dgm:pt>
    <dgm:pt modelId="{91CEDBA5-CC1B-4B78-B67A-7A11B9372AEE}" type="parTrans" cxnId="{FAF47412-86F2-44C6-BF1C-B49EF5BE3EF4}">
      <dgm:prSet/>
      <dgm:spPr/>
      <dgm:t>
        <a:bodyPr/>
        <a:lstStyle/>
        <a:p>
          <a:endParaRPr lang="en-US"/>
        </a:p>
      </dgm:t>
    </dgm:pt>
    <dgm:pt modelId="{1C616E36-246B-405B-837C-7E80CDDAE0E6}" type="sibTrans" cxnId="{FAF47412-86F2-44C6-BF1C-B49EF5BE3EF4}">
      <dgm:prSet phldrT="01"/>
      <dgm:spPr/>
      <dgm:t>
        <a:bodyPr/>
        <a:lstStyle/>
        <a:p>
          <a:r>
            <a:rPr lang="en-US"/>
            <a:t>01</a:t>
          </a:r>
        </a:p>
      </dgm:t>
    </dgm:pt>
    <dgm:pt modelId="{07F0B880-9BE9-421F-8C52-77971633884F}">
      <dgm:prSet/>
      <dgm:spPr/>
      <dgm:t>
        <a:bodyPr/>
        <a:lstStyle/>
        <a:p>
          <a:r>
            <a:rPr lang="en-US"/>
            <a:t>Due to the polar nature of the water molecule</a:t>
          </a:r>
        </a:p>
      </dgm:t>
    </dgm:pt>
    <dgm:pt modelId="{F79B0A48-D54D-4C7C-B5F6-01E8CAC3A174}" type="parTrans" cxnId="{553F4425-E54C-48F4-A083-AE6CB117B1E2}">
      <dgm:prSet/>
      <dgm:spPr/>
      <dgm:t>
        <a:bodyPr/>
        <a:lstStyle/>
        <a:p>
          <a:endParaRPr lang="en-US"/>
        </a:p>
      </dgm:t>
    </dgm:pt>
    <dgm:pt modelId="{E36773BD-E82F-42A1-8FA4-8FBAFA2F04C4}" type="sibTrans" cxnId="{553F4425-E54C-48F4-A083-AE6CB117B1E2}">
      <dgm:prSet phldrT="02"/>
      <dgm:spPr/>
      <dgm:t>
        <a:bodyPr/>
        <a:lstStyle/>
        <a:p>
          <a:r>
            <a:rPr lang="en-US"/>
            <a:t>02</a:t>
          </a:r>
        </a:p>
      </dgm:t>
    </dgm:pt>
    <dgm:pt modelId="{34C90D40-FE0D-4DF0-B171-0E59E7C942DB}">
      <dgm:prSet/>
      <dgm:spPr/>
      <dgm:t>
        <a:bodyPr/>
        <a:lstStyle/>
        <a:p>
          <a:r>
            <a:rPr lang="en-US"/>
            <a:t>Molecules tend to hold together</a:t>
          </a:r>
        </a:p>
      </dgm:t>
    </dgm:pt>
    <dgm:pt modelId="{467AA2CC-9199-4E6C-9D95-33AD64235A88}" type="parTrans" cxnId="{4E1FB06E-05D8-4B7B-B1D8-824008114CCA}">
      <dgm:prSet/>
      <dgm:spPr/>
      <dgm:t>
        <a:bodyPr/>
        <a:lstStyle/>
        <a:p>
          <a:endParaRPr lang="en-US"/>
        </a:p>
      </dgm:t>
    </dgm:pt>
    <dgm:pt modelId="{384FD2EF-53DA-482A-A4E2-43A400EF366D}" type="sibTrans" cxnId="{4E1FB06E-05D8-4B7B-B1D8-824008114CCA}">
      <dgm:prSet phldrT="03"/>
      <dgm:spPr/>
      <dgm:t>
        <a:bodyPr/>
        <a:lstStyle/>
        <a:p>
          <a:r>
            <a:rPr lang="en-US"/>
            <a:t>03</a:t>
          </a:r>
        </a:p>
      </dgm:t>
    </dgm:pt>
    <dgm:pt modelId="{E7A72C73-DD04-4046-8AA9-5AFF2CBD060D}" type="pres">
      <dgm:prSet presAssocID="{4D8D5BC8-73DB-422F-99E4-87B7B5F9F32C}" presName="Name0" presStyleCnt="0">
        <dgm:presLayoutVars>
          <dgm:animLvl val="lvl"/>
          <dgm:resizeHandles val="exact"/>
        </dgm:presLayoutVars>
      </dgm:prSet>
      <dgm:spPr/>
      <dgm:t>
        <a:bodyPr/>
        <a:lstStyle/>
        <a:p>
          <a:endParaRPr lang="en-US"/>
        </a:p>
      </dgm:t>
    </dgm:pt>
    <dgm:pt modelId="{040DDC5A-D779-4693-9408-C5DF2759960A}" type="pres">
      <dgm:prSet presAssocID="{FA49BBDC-723B-4909-B175-582208356988}" presName="compositeNode" presStyleCnt="0">
        <dgm:presLayoutVars>
          <dgm:bulletEnabled val="1"/>
        </dgm:presLayoutVars>
      </dgm:prSet>
      <dgm:spPr/>
    </dgm:pt>
    <dgm:pt modelId="{BF01E27E-7403-4D8C-B5F6-38088A95E040}" type="pres">
      <dgm:prSet presAssocID="{FA49BBDC-723B-4909-B175-582208356988}" presName="bgRect" presStyleLbl="alignNode1" presStyleIdx="0" presStyleCnt="3"/>
      <dgm:spPr/>
      <dgm:t>
        <a:bodyPr/>
        <a:lstStyle/>
        <a:p>
          <a:endParaRPr lang="en-US"/>
        </a:p>
      </dgm:t>
    </dgm:pt>
    <dgm:pt modelId="{40096375-AE65-46B8-A42B-9F518BF146B3}" type="pres">
      <dgm:prSet presAssocID="{1C616E36-246B-405B-837C-7E80CDDAE0E6}" presName="sibTransNodeRect" presStyleLbl="alignNode1" presStyleIdx="0" presStyleCnt="3">
        <dgm:presLayoutVars>
          <dgm:chMax val="0"/>
          <dgm:bulletEnabled val="1"/>
        </dgm:presLayoutVars>
      </dgm:prSet>
      <dgm:spPr/>
      <dgm:t>
        <a:bodyPr/>
        <a:lstStyle/>
        <a:p>
          <a:endParaRPr lang="en-US"/>
        </a:p>
      </dgm:t>
    </dgm:pt>
    <dgm:pt modelId="{62128D8E-AC33-41E2-939B-B0D31A1AE291}" type="pres">
      <dgm:prSet presAssocID="{FA49BBDC-723B-4909-B175-582208356988}" presName="nodeRect" presStyleLbl="alignNode1" presStyleIdx="0" presStyleCnt="3">
        <dgm:presLayoutVars>
          <dgm:bulletEnabled val="1"/>
        </dgm:presLayoutVars>
      </dgm:prSet>
      <dgm:spPr/>
      <dgm:t>
        <a:bodyPr/>
        <a:lstStyle/>
        <a:p>
          <a:endParaRPr lang="en-US"/>
        </a:p>
      </dgm:t>
    </dgm:pt>
    <dgm:pt modelId="{FAFC4923-E01E-4599-94B8-376A6FDA180A}" type="pres">
      <dgm:prSet presAssocID="{1C616E36-246B-405B-837C-7E80CDDAE0E6}" presName="sibTrans" presStyleCnt="0"/>
      <dgm:spPr/>
    </dgm:pt>
    <dgm:pt modelId="{C26A1422-FCA0-4C15-B399-62F692D72860}" type="pres">
      <dgm:prSet presAssocID="{07F0B880-9BE9-421F-8C52-77971633884F}" presName="compositeNode" presStyleCnt="0">
        <dgm:presLayoutVars>
          <dgm:bulletEnabled val="1"/>
        </dgm:presLayoutVars>
      </dgm:prSet>
      <dgm:spPr/>
    </dgm:pt>
    <dgm:pt modelId="{45A54594-C018-47D2-AF56-98AD526A8D10}" type="pres">
      <dgm:prSet presAssocID="{07F0B880-9BE9-421F-8C52-77971633884F}" presName="bgRect" presStyleLbl="alignNode1" presStyleIdx="1" presStyleCnt="3"/>
      <dgm:spPr/>
      <dgm:t>
        <a:bodyPr/>
        <a:lstStyle/>
        <a:p>
          <a:endParaRPr lang="en-US"/>
        </a:p>
      </dgm:t>
    </dgm:pt>
    <dgm:pt modelId="{1E9CDFAB-FE1E-4D10-AA5A-BFF5FDB80651}" type="pres">
      <dgm:prSet presAssocID="{E36773BD-E82F-42A1-8FA4-8FBAFA2F04C4}" presName="sibTransNodeRect" presStyleLbl="alignNode1" presStyleIdx="1" presStyleCnt="3">
        <dgm:presLayoutVars>
          <dgm:chMax val="0"/>
          <dgm:bulletEnabled val="1"/>
        </dgm:presLayoutVars>
      </dgm:prSet>
      <dgm:spPr/>
      <dgm:t>
        <a:bodyPr/>
        <a:lstStyle/>
        <a:p>
          <a:endParaRPr lang="en-US"/>
        </a:p>
      </dgm:t>
    </dgm:pt>
    <dgm:pt modelId="{17D7890C-9484-4EB3-9352-06A64CC6A253}" type="pres">
      <dgm:prSet presAssocID="{07F0B880-9BE9-421F-8C52-77971633884F}" presName="nodeRect" presStyleLbl="alignNode1" presStyleIdx="1" presStyleCnt="3">
        <dgm:presLayoutVars>
          <dgm:bulletEnabled val="1"/>
        </dgm:presLayoutVars>
      </dgm:prSet>
      <dgm:spPr/>
      <dgm:t>
        <a:bodyPr/>
        <a:lstStyle/>
        <a:p>
          <a:endParaRPr lang="en-US"/>
        </a:p>
      </dgm:t>
    </dgm:pt>
    <dgm:pt modelId="{83D6B562-E6E1-419A-9ADF-0DBB98BA72D7}" type="pres">
      <dgm:prSet presAssocID="{E36773BD-E82F-42A1-8FA4-8FBAFA2F04C4}" presName="sibTrans" presStyleCnt="0"/>
      <dgm:spPr/>
    </dgm:pt>
    <dgm:pt modelId="{568B6E28-A0B0-4679-A7ED-EEC8CDEA0B02}" type="pres">
      <dgm:prSet presAssocID="{34C90D40-FE0D-4DF0-B171-0E59E7C942DB}" presName="compositeNode" presStyleCnt="0">
        <dgm:presLayoutVars>
          <dgm:bulletEnabled val="1"/>
        </dgm:presLayoutVars>
      </dgm:prSet>
      <dgm:spPr/>
    </dgm:pt>
    <dgm:pt modelId="{1B1280E6-91B6-4800-88D4-EF11B5B5D073}" type="pres">
      <dgm:prSet presAssocID="{34C90D40-FE0D-4DF0-B171-0E59E7C942DB}" presName="bgRect" presStyleLbl="alignNode1" presStyleIdx="2" presStyleCnt="3"/>
      <dgm:spPr/>
      <dgm:t>
        <a:bodyPr/>
        <a:lstStyle/>
        <a:p>
          <a:endParaRPr lang="en-US"/>
        </a:p>
      </dgm:t>
    </dgm:pt>
    <dgm:pt modelId="{489CB926-1566-4E60-97E8-93C2F9FA352B}" type="pres">
      <dgm:prSet presAssocID="{384FD2EF-53DA-482A-A4E2-43A400EF366D}" presName="sibTransNodeRect" presStyleLbl="alignNode1" presStyleIdx="2" presStyleCnt="3">
        <dgm:presLayoutVars>
          <dgm:chMax val="0"/>
          <dgm:bulletEnabled val="1"/>
        </dgm:presLayoutVars>
      </dgm:prSet>
      <dgm:spPr/>
      <dgm:t>
        <a:bodyPr/>
        <a:lstStyle/>
        <a:p>
          <a:endParaRPr lang="en-US"/>
        </a:p>
      </dgm:t>
    </dgm:pt>
    <dgm:pt modelId="{22A624F8-9BC2-468E-8081-A0083753BB6B}" type="pres">
      <dgm:prSet presAssocID="{34C90D40-FE0D-4DF0-B171-0E59E7C942DB}" presName="nodeRect" presStyleLbl="alignNode1" presStyleIdx="2" presStyleCnt="3">
        <dgm:presLayoutVars>
          <dgm:bulletEnabled val="1"/>
        </dgm:presLayoutVars>
      </dgm:prSet>
      <dgm:spPr/>
      <dgm:t>
        <a:bodyPr/>
        <a:lstStyle/>
        <a:p>
          <a:endParaRPr lang="en-US"/>
        </a:p>
      </dgm:t>
    </dgm:pt>
  </dgm:ptLst>
  <dgm:cxnLst>
    <dgm:cxn modelId="{97F6B299-CEE2-4C95-BA35-2B348B431362}" type="presOf" srcId="{384FD2EF-53DA-482A-A4E2-43A400EF366D}" destId="{489CB926-1566-4E60-97E8-93C2F9FA352B}" srcOrd="0" destOrd="0" presId="urn:microsoft.com/office/officeart/2016/7/layout/LinearBlockProcessNumbered"/>
    <dgm:cxn modelId="{F05A24DD-6305-4E81-BBDC-5996179F1EB3}" type="presOf" srcId="{FA49BBDC-723B-4909-B175-582208356988}" destId="{BF01E27E-7403-4D8C-B5F6-38088A95E040}" srcOrd="0" destOrd="0" presId="urn:microsoft.com/office/officeart/2016/7/layout/LinearBlockProcessNumbered"/>
    <dgm:cxn modelId="{885A0667-6297-4306-A85A-2F0E659B5132}" type="presOf" srcId="{07F0B880-9BE9-421F-8C52-77971633884F}" destId="{45A54594-C018-47D2-AF56-98AD526A8D10}" srcOrd="0" destOrd="0" presId="urn:microsoft.com/office/officeart/2016/7/layout/LinearBlockProcessNumbered"/>
    <dgm:cxn modelId="{FAF47412-86F2-44C6-BF1C-B49EF5BE3EF4}" srcId="{4D8D5BC8-73DB-422F-99E4-87B7B5F9F32C}" destId="{FA49BBDC-723B-4909-B175-582208356988}" srcOrd="0" destOrd="0" parTransId="{91CEDBA5-CC1B-4B78-B67A-7A11B9372AEE}" sibTransId="{1C616E36-246B-405B-837C-7E80CDDAE0E6}"/>
    <dgm:cxn modelId="{7852B1B3-AE01-4232-81ED-94C12ABB1D43}" type="presOf" srcId="{E36773BD-E82F-42A1-8FA4-8FBAFA2F04C4}" destId="{1E9CDFAB-FE1E-4D10-AA5A-BFF5FDB80651}" srcOrd="0" destOrd="0" presId="urn:microsoft.com/office/officeart/2016/7/layout/LinearBlockProcessNumbered"/>
    <dgm:cxn modelId="{80E2E4D4-409F-43C8-B331-F4F83EBE1E9A}" type="presOf" srcId="{07F0B880-9BE9-421F-8C52-77971633884F}" destId="{17D7890C-9484-4EB3-9352-06A64CC6A253}" srcOrd="1" destOrd="0" presId="urn:microsoft.com/office/officeart/2016/7/layout/LinearBlockProcessNumbered"/>
    <dgm:cxn modelId="{865546D1-9224-40CD-83F5-C73D93C9EB14}" type="presOf" srcId="{4D8D5BC8-73DB-422F-99E4-87B7B5F9F32C}" destId="{E7A72C73-DD04-4046-8AA9-5AFF2CBD060D}" srcOrd="0" destOrd="0" presId="urn:microsoft.com/office/officeart/2016/7/layout/LinearBlockProcessNumbered"/>
    <dgm:cxn modelId="{6FB7150E-1EA5-4657-9243-060F5AC9E492}" type="presOf" srcId="{34C90D40-FE0D-4DF0-B171-0E59E7C942DB}" destId="{22A624F8-9BC2-468E-8081-A0083753BB6B}" srcOrd="1" destOrd="0" presId="urn:microsoft.com/office/officeart/2016/7/layout/LinearBlockProcessNumbered"/>
    <dgm:cxn modelId="{553F4425-E54C-48F4-A083-AE6CB117B1E2}" srcId="{4D8D5BC8-73DB-422F-99E4-87B7B5F9F32C}" destId="{07F0B880-9BE9-421F-8C52-77971633884F}" srcOrd="1" destOrd="0" parTransId="{F79B0A48-D54D-4C7C-B5F6-01E8CAC3A174}" sibTransId="{E36773BD-E82F-42A1-8FA4-8FBAFA2F04C4}"/>
    <dgm:cxn modelId="{4E1FB06E-05D8-4B7B-B1D8-824008114CCA}" srcId="{4D8D5BC8-73DB-422F-99E4-87B7B5F9F32C}" destId="{34C90D40-FE0D-4DF0-B171-0E59E7C942DB}" srcOrd="2" destOrd="0" parTransId="{467AA2CC-9199-4E6C-9D95-33AD64235A88}" sibTransId="{384FD2EF-53DA-482A-A4E2-43A400EF366D}"/>
    <dgm:cxn modelId="{BF16672E-6E75-4151-B238-F83EC158543C}" type="presOf" srcId="{1C616E36-246B-405B-837C-7E80CDDAE0E6}" destId="{40096375-AE65-46B8-A42B-9F518BF146B3}" srcOrd="0" destOrd="0" presId="urn:microsoft.com/office/officeart/2016/7/layout/LinearBlockProcessNumbered"/>
    <dgm:cxn modelId="{16F35B9E-9F35-484A-B2FD-80E689B8973B}" type="presOf" srcId="{34C90D40-FE0D-4DF0-B171-0E59E7C942DB}" destId="{1B1280E6-91B6-4800-88D4-EF11B5B5D073}" srcOrd="0" destOrd="0" presId="urn:microsoft.com/office/officeart/2016/7/layout/LinearBlockProcessNumbered"/>
    <dgm:cxn modelId="{9E272CF8-C1E6-45D1-B8B5-CCC40C31EDAD}" type="presOf" srcId="{FA49BBDC-723B-4909-B175-582208356988}" destId="{62128D8E-AC33-41E2-939B-B0D31A1AE291}" srcOrd="1" destOrd="0" presId="urn:microsoft.com/office/officeart/2016/7/layout/LinearBlockProcessNumbered"/>
    <dgm:cxn modelId="{577BB9DE-96F8-42D8-89A7-6A79C8B025E3}" type="presParOf" srcId="{E7A72C73-DD04-4046-8AA9-5AFF2CBD060D}" destId="{040DDC5A-D779-4693-9408-C5DF2759960A}" srcOrd="0" destOrd="0" presId="urn:microsoft.com/office/officeart/2016/7/layout/LinearBlockProcessNumbered"/>
    <dgm:cxn modelId="{85E49FFF-E620-421D-BD00-BEF0A7BAF7B0}" type="presParOf" srcId="{040DDC5A-D779-4693-9408-C5DF2759960A}" destId="{BF01E27E-7403-4D8C-B5F6-38088A95E040}" srcOrd="0" destOrd="0" presId="urn:microsoft.com/office/officeart/2016/7/layout/LinearBlockProcessNumbered"/>
    <dgm:cxn modelId="{77D1014B-E386-4C13-8CAF-A5DEE81F32EB}" type="presParOf" srcId="{040DDC5A-D779-4693-9408-C5DF2759960A}" destId="{40096375-AE65-46B8-A42B-9F518BF146B3}" srcOrd="1" destOrd="0" presId="urn:microsoft.com/office/officeart/2016/7/layout/LinearBlockProcessNumbered"/>
    <dgm:cxn modelId="{2F2772C2-89B5-4283-A84A-2F7789487AC4}" type="presParOf" srcId="{040DDC5A-D779-4693-9408-C5DF2759960A}" destId="{62128D8E-AC33-41E2-939B-B0D31A1AE291}" srcOrd="2" destOrd="0" presId="urn:microsoft.com/office/officeart/2016/7/layout/LinearBlockProcessNumbered"/>
    <dgm:cxn modelId="{50B79E94-95F8-4F0A-AFE2-67AF669225F0}" type="presParOf" srcId="{E7A72C73-DD04-4046-8AA9-5AFF2CBD060D}" destId="{FAFC4923-E01E-4599-94B8-376A6FDA180A}" srcOrd="1" destOrd="0" presId="urn:microsoft.com/office/officeart/2016/7/layout/LinearBlockProcessNumbered"/>
    <dgm:cxn modelId="{EAFA24E0-5AA7-4EF6-A73F-36C737BEFA81}" type="presParOf" srcId="{E7A72C73-DD04-4046-8AA9-5AFF2CBD060D}" destId="{C26A1422-FCA0-4C15-B399-62F692D72860}" srcOrd="2" destOrd="0" presId="urn:microsoft.com/office/officeart/2016/7/layout/LinearBlockProcessNumbered"/>
    <dgm:cxn modelId="{33E9FC3E-3A9A-47CD-8CD9-542237DC05E2}" type="presParOf" srcId="{C26A1422-FCA0-4C15-B399-62F692D72860}" destId="{45A54594-C018-47D2-AF56-98AD526A8D10}" srcOrd="0" destOrd="0" presId="urn:microsoft.com/office/officeart/2016/7/layout/LinearBlockProcessNumbered"/>
    <dgm:cxn modelId="{4F56D9C8-71C1-49AD-BB2F-7546FDE876FF}" type="presParOf" srcId="{C26A1422-FCA0-4C15-B399-62F692D72860}" destId="{1E9CDFAB-FE1E-4D10-AA5A-BFF5FDB80651}" srcOrd="1" destOrd="0" presId="urn:microsoft.com/office/officeart/2016/7/layout/LinearBlockProcessNumbered"/>
    <dgm:cxn modelId="{4393027B-6865-48FA-8B42-47303D842116}" type="presParOf" srcId="{C26A1422-FCA0-4C15-B399-62F692D72860}" destId="{17D7890C-9484-4EB3-9352-06A64CC6A253}" srcOrd="2" destOrd="0" presId="urn:microsoft.com/office/officeart/2016/7/layout/LinearBlockProcessNumbered"/>
    <dgm:cxn modelId="{4A4FFD21-0660-450B-8E2D-D5BB187BA498}" type="presParOf" srcId="{E7A72C73-DD04-4046-8AA9-5AFF2CBD060D}" destId="{83D6B562-E6E1-419A-9ADF-0DBB98BA72D7}" srcOrd="3" destOrd="0" presId="urn:microsoft.com/office/officeart/2016/7/layout/LinearBlockProcessNumbered"/>
    <dgm:cxn modelId="{2566ED0F-DC0F-4D06-8500-0201A4473CF6}" type="presParOf" srcId="{E7A72C73-DD04-4046-8AA9-5AFF2CBD060D}" destId="{568B6E28-A0B0-4679-A7ED-EEC8CDEA0B02}" srcOrd="4" destOrd="0" presId="urn:microsoft.com/office/officeart/2016/7/layout/LinearBlockProcessNumbered"/>
    <dgm:cxn modelId="{EB904F16-D536-4FC4-94E0-95DE312B11FD}" type="presParOf" srcId="{568B6E28-A0B0-4679-A7ED-EEC8CDEA0B02}" destId="{1B1280E6-91B6-4800-88D4-EF11B5B5D073}" srcOrd="0" destOrd="0" presId="urn:microsoft.com/office/officeart/2016/7/layout/LinearBlockProcessNumbered"/>
    <dgm:cxn modelId="{379AE3A0-2A0A-44B2-B92D-47B8A6F6C351}" type="presParOf" srcId="{568B6E28-A0B0-4679-A7ED-EEC8CDEA0B02}" destId="{489CB926-1566-4E60-97E8-93C2F9FA352B}" srcOrd="1" destOrd="0" presId="urn:microsoft.com/office/officeart/2016/7/layout/LinearBlockProcessNumbered"/>
    <dgm:cxn modelId="{34D2C746-7489-47D4-BA79-14089D0CA35B}" type="presParOf" srcId="{568B6E28-A0B0-4679-A7ED-EEC8CDEA0B02}" destId="{22A624F8-9BC2-468E-8081-A0083753BB6B}" srcOrd="2" destOrd="0" presId="urn:microsoft.com/office/officeart/2016/7/layout/LinearBlock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732C263-AE0A-4A82-A7EB-876126871B23}"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1678FCE-5920-4D12-975F-E178AAAE5ECF}">
      <dgm:prSet/>
      <dgm:spPr/>
      <dgm:t>
        <a:bodyPr/>
        <a:lstStyle/>
        <a:p>
          <a:r>
            <a:rPr lang="en-US"/>
            <a:t>Attraction of water molecules to other substances</a:t>
          </a:r>
        </a:p>
      </dgm:t>
    </dgm:pt>
    <dgm:pt modelId="{5EFAFDAE-DEB2-48B6-935F-993B6A4BED82}" type="parTrans" cxnId="{54C71F65-6502-48A4-80E3-D6FD06D9489C}">
      <dgm:prSet/>
      <dgm:spPr/>
      <dgm:t>
        <a:bodyPr/>
        <a:lstStyle/>
        <a:p>
          <a:endParaRPr lang="en-US"/>
        </a:p>
      </dgm:t>
    </dgm:pt>
    <dgm:pt modelId="{40AC2A91-158B-4B59-8BFD-8DE46ABAEEBB}" type="sibTrans" cxnId="{54C71F65-6502-48A4-80E3-D6FD06D9489C}">
      <dgm:prSet phldrT="01"/>
      <dgm:spPr/>
      <dgm:t>
        <a:bodyPr/>
        <a:lstStyle/>
        <a:p>
          <a:r>
            <a:rPr lang="en-US"/>
            <a:t>01</a:t>
          </a:r>
        </a:p>
      </dgm:t>
    </dgm:pt>
    <dgm:pt modelId="{92EFF160-C66A-491B-A6F0-32D7B2C5D1AF}">
      <dgm:prSet/>
      <dgm:spPr/>
      <dgm:t>
        <a:bodyPr/>
        <a:lstStyle/>
        <a:p>
          <a:r>
            <a:rPr lang="en-US" dirty="0"/>
            <a:t>Ex – water droplets on the side of a glass</a:t>
          </a:r>
        </a:p>
      </dgm:t>
    </dgm:pt>
    <dgm:pt modelId="{E414A239-AE6B-474C-BB1B-6552F7142757}" type="parTrans" cxnId="{F5EB814E-1E04-4BB3-921D-5E0A6A6A2A4D}">
      <dgm:prSet/>
      <dgm:spPr/>
      <dgm:t>
        <a:bodyPr/>
        <a:lstStyle/>
        <a:p>
          <a:endParaRPr lang="en-US"/>
        </a:p>
      </dgm:t>
    </dgm:pt>
    <dgm:pt modelId="{734C08BB-E00E-4CF5-B0AF-60B22FA58FE3}" type="sibTrans" cxnId="{F5EB814E-1E04-4BB3-921D-5E0A6A6A2A4D}">
      <dgm:prSet phldrT="02"/>
      <dgm:spPr/>
      <dgm:t>
        <a:bodyPr/>
        <a:lstStyle/>
        <a:p>
          <a:r>
            <a:rPr lang="en-US"/>
            <a:t>02</a:t>
          </a:r>
        </a:p>
      </dgm:t>
    </dgm:pt>
    <dgm:pt modelId="{57734A4B-23A0-457B-B5D0-00F49BD5162D}">
      <dgm:prSet/>
      <dgm:spPr/>
      <dgm:t>
        <a:bodyPr/>
        <a:lstStyle/>
        <a:p>
          <a:r>
            <a:rPr lang="en-US"/>
            <a:t>Water is ‘sticky’</a:t>
          </a:r>
        </a:p>
      </dgm:t>
    </dgm:pt>
    <dgm:pt modelId="{854C9251-6FBB-41F2-B317-DE2880F77E6B}" type="parTrans" cxnId="{B929A7BF-ED1C-490B-A497-00230921B122}">
      <dgm:prSet/>
      <dgm:spPr/>
      <dgm:t>
        <a:bodyPr/>
        <a:lstStyle/>
        <a:p>
          <a:endParaRPr lang="en-US"/>
        </a:p>
      </dgm:t>
    </dgm:pt>
    <dgm:pt modelId="{12A38A92-AEA5-4426-A8F9-292088A14126}" type="sibTrans" cxnId="{B929A7BF-ED1C-490B-A497-00230921B122}">
      <dgm:prSet phldrT="03"/>
      <dgm:spPr/>
      <dgm:t>
        <a:bodyPr/>
        <a:lstStyle/>
        <a:p>
          <a:r>
            <a:rPr lang="en-US"/>
            <a:t>03</a:t>
          </a:r>
        </a:p>
      </dgm:t>
    </dgm:pt>
    <dgm:pt modelId="{0013C51C-162B-4F32-AC68-5CCDAADDE2AF}" type="pres">
      <dgm:prSet presAssocID="{C732C263-AE0A-4A82-A7EB-876126871B23}" presName="Name0" presStyleCnt="0">
        <dgm:presLayoutVars>
          <dgm:animLvl val="lvl"/>
          <dgm:resizeHandles val="exact"/>
        </dgm:presLayoutVars>
      </dgm:prSet>
      <dgm:spPr/>
      <dgm:t>
        <a:bodyPr/>
        <a:lstStyle/>
        <a:p>
          <a:endParaRPr lang="en-US"/>
        </a:p>
      </dgm:t>
    </dgm:pt>
    <dgm:pt modelId="{9342543F-E653-46C5-94F0-54328B42B326}" type="pres">
      <dgm:prSet presAssocID="{D1678FCE-5920-4D12-975F-E178AAAE5ECF}" presName="compositeNode" presStyleCnt="0">
        <dgm:presLayoutVars>
          <dgm:bulletEnabled val="1"/>
        </dgm:presLayoutVars>
      </dgm:prSet>
      <dgm:spPr/>
    </dgm:pt>
    <dgm:pt modelId="{529085B6-AD3C-485A-A339-6FB446B545C1}" type="pres">
      <dgm:prSet presAssocID="{D1678FCE-5920-4D12-975F-E178AAAE5ECF}" presName="bgRect" presStyleLbl="alignNode1" presStyleIdx="0" presStyleCnt="3"/>
      <dgm:spPr/>
      <dgm:t>
        <a:bodyPr/>
        <a:lstStyle/>
        <a:p>
          <a:endParaRPr lang="en-US"/>
        </a:p>
      </dgm:t>
    </dgm:pt>
    <dgm:pt modelId="{1B6D24AF-482A-461E-A2C4-ADC5D873687C}" type="pres">
      <dgm:prSet presAssocID="{40AC2A91-158B-4B59-8BFD-8DE46ABAEEBB}" presName="sibTransNodeRect" presStyleLbl="alignNode1" presStyleIdx="0" presStyleCnt="3">
        <dgm:presLayoutVars>
          <dgm:chMax val="0"/>
          <dgm:bulletEnabled val="1"/>
        </dgm:presLayoutVars>
      </dgm:prSet>
      <dgm:spPr/>
      <dgm:t>
        <a:bodyPr/>
        <a:lstStyle/>
        <a:p>
          <a:endParaRPr lang="en-US"/>
        </a:p>
      </dgm:t>
    </dgm:pt>
    <dgm:pt modelId="{EF4E141D-B568-4376-85EC-6DF485E7F77D}" type="pres">
      <dgm:prSet presAssocID="{D1678FCE-5920-4D12-975F-E178AAAE5ECF}" presName="nodeRect" presStyleLbl="alignNode1" presStyleIdx="0" presStyleCnt="3">
        <dgm:presLayoutVars>
          <dgm:bulletEnabled val="1"/>
        </dgm:presLayoutVars>
      </dgm:prSet>
      <dgm:spPr/>
      <dgm:t>
        <a:bodyPr/>
        <a:lstStyle/>
        <a:p>
          <a:endParaRPr lang="en-US"/>
        </a:p>
      </dgm:t>
    </dgm:pt>
    <dgm:pt modelId="{F2419E60-733E-4936-AFF2-85C84BD78B7E}" type="pres">
      <dgm:prSet presAssocID="{40AC2A91-158B-4B59-8BFD-8DE46ABAEEBB}" presName="sibTrans" presStyleCnt="0"/>
      <dgm:spPr/>
    </dgm:pt>
    <dgm:pt modelId="{2BDBDCE2-A4BD-4DFB-B3DD-16BE32F79C5C}" type="pres">
      <dgm:prSet presAssocID="{92EFF160-C66A-491B-A6F0-32D7B2C5D1AF}" presName="compositeNode" presStyleCnt="0">
        <dgm:presLayoutVars>
          <dgm:bulletEnabled val="1"/>
        </dgm:presLayoutVars>
      </dgm:prSet>
      <dgm:spPr/>
    </dgm:pt>
    <dgm:pt modelId="{F6854502-D921-403B-A03D-086928E2F3CE}" type="pres">
      <dgm:prSet presAssocID="{92EFF160-C66A-491B-A6F0-32D7B2C5D1AF}" presName="bgRect" presStyleLbl="alignNode1" presStyleIdx="1" presStyleCnt="3"/>
      <dgm:spPr/>
      <dgm:t>
        <a:bodyPr/>
        <a:lstStyle/>
        <a:p>
          <a:endParaRPr lang="en-US"/>
        </a:p>
      </dgm:t>
    </dgm:pt>
    <dgm:pt modelId="{E727E38F-A34A-48BD-8010-47BA2349809E}" type="pres">
      <dgm:prSet presAssocID="{734C08BB-E00E-4CF5-B0AF-60B22FA58FE3}" presName="sibTransNodeRect" presStyleLbl="alignNode1" presStyleIdx="1" presStyleCnt="3">
        <dgm:presLayoutVars>
          <dgm:chMax val="0"/>
          <dgm:bulletEnabled val="1"/>
        </dgm:presLayoutVars>
      </dgm:prSet>
      <dgm:spPr/>
      <dgm:t>
        <a:bodyPr/>
        <a:lstStyle/>
        <a:p>
          <a:endParaRPr lang="en-US"/>
        </a:p>
      </dgm:t>
    </dgm:pt>
    <dgm:pt modelId="{EF05F8BF-5F2C-498A-8D1B-A7DEA0FB8969}" type="pres">
      <dgm:prSet presAssocID="{92EFF160-C66A-491B-A6F0-32D7B2C5D1AF}" presName="nodeRect" presStyleLbl="alignNode1" presStyleIdx="1" presStyleCnt="3">
        <dgm:presLayoutVars>
          <dgm:bulletEnabled val="1"/>
        </dgm:presLayoutVars>
      </dgm:prSet>
      <dgm:spPr/>
      <dgm:t>
        <a:bodyPr/>
        <a:lstStyle/>
        <a:p>
          <a:endParaRPr lang="en-US"/>
        </a:p>
      </dgm:t>
    </dgm:pt>
    <dgm:pt modelId="{9B2F0312-62C8-410B-A6A2-1175ED26FB88}" type="pres">
      <dgm:prSet presAssocID="{734C08BB-E00E-4CF5-B0AF-60B22FA58FE3}" presName="sibTrans" presStyleCnt="0"/>
      <dgm:spPr/>
    </dgm:pt>
    <dgm:pt modelId="{6010A306-0305-4D0B-AEE0-08199D2CA452}" type="pres">
      <dgm:prSet presAssocID="{57734A4B-23A0-457B-B5D0-00F49BD5162D}" presName="compositeNode" presStyleCnt="0">
        <dgm:presLayoutVars>
          <dgm:bulletEnabled val="1"/>
        </dgm:presLayoutVars>
      </dgm:prSet>
      <dgm:spPr/>
    </dgm:pt>
    <dgm:pt modelId="{B4EC9409-55BA-47BF-9441-72E6FD21EE99}" type="pres">
      <dgm:prSet presAssocID="{57734A4B-23A0-457B-B5D0-00F49BD5162D}" presName="bgRect" presStyleLbl="alignNode1" presStyleIdx="2" presStyleCnt="3"/>
      <dgm:spPr/>
      <dgm:t>
        <a:bodyPr/>
        <a:lstStyle/>
        <a:p>
          <a:endParaRPr lang="en-US"/>
        </a:p>
      </dgm:t>
    </dgm:pt>
    <dgm:pt modelId="{45804847-FD9F-42EC-921C-210D54F3DB9D}" type="pres">
      <dgm:prSet presAssocID="{12A38A92-AEA5-4426-A8F9-292088A14126}" presName="sibTransNodeRect" presStyleLbl="alignNode1" presStyleIdx="2" presStyleCnt="3">
        <dgm:presLayoutVars>
          <dgm:chMax val="0"/>
          <dgm:bulletEnabled val="1"/>
        </dgm:presLayoutVars>
      </dgm:prSet>
      <dgm:spPr/>
      <dgm:t>
        <a:bodyPr/>
        <a:lstStyle/>
        <a:p>
          <a:endParaRPr lang="en-US"/>
        </a:p>
      </dgm:t>
    </dgm:pt>
    <dgm:pt modelId="{38FA2DEB-B829-49C4-B909-39C0718322FE}" type="pres">
      <dgm:prSet presAssocID="{57734A4B-23A0-457B-B5D0-00F49BD5162D}" presName="nodeRect" presStyleLbl="alignNode1" presStyleIdx="2" presStyleCnt="3">
        <dgm:presLayoutVars>
          <dgm:bulletEnabled val="1"/>
        </dgm:presLayoutVars>
      </dgm:prSet>
      <dgm:spPr/>
      <dgm:t>
        <a:bodyPr/>
        <a:lstStyle/>
        <a:p>
          <a:endParaRPr lang="en-US"/>
        </a:p>
      </dgm:t>
    </dgm:pt>
  </dgm:ptLst>
  <dgm:cxnLst>
    <dgm:cxn modelId="{B929A7BF-ED1C-490B-A497-00230921B122}" srcId="{C732C263-AE0A-4A82-A7EB-876126871B23}" destId="{57734A4B-23A0-457B-B5D0-00F49BD5162D}" srcOrd="2" destOrd="0" parTransId="{854C9251-6FBB-41F2-B317-DE2880F77E6B}" sibTransId="{12A38A92-AEA5-4426-A8F9-292088A14126}"/>
    <dgm:cxn modelId="{F5EB814E-1E04-4BB3-921D-5E0A6A6A2A4D}" srcId="{C732C263-AE0A-4A82-A7EB-876126871B23}" destId="{92EFF160-C66A-491B-A6F0-32D7B2C5D1AF}" srcOrd="1" destOrd="0" parTransId="{E414A239-AE6B-474C-BB1B-6552F7142757}" sibTransId="{734C08BB-E00E-4CF5-B0AF-60B22FA58FE3}"/>
    <dgm:cxn modelId="{E5E32007-91CC-458C-83FB-9A794F3FAE04}" type="presOf" srcId="{C732C263-AE0A-4A82-A7EB-876126871B23}" destId="{0013C51C-162B-4F32-AC68-5CCDAADDE2AF}" srcOrd="0" destOrd="0" presId="urn:microsoft.com/office/officeart/2016/7/layout/LinearBlockProcessNumbered"/>
    <dgm:cxn modelId="{EAA52050-DCD9-4F95-91C9-72AB8CE049CE}" type="presOf" srcId="{92EFF160-C66A-491B-A6F0-32D7B2C5D1AF}" destId="{EF05F8BF-5F2C-498A-8D1B-A7DEA0FB8969}" srcOrd="1" destOrd="0" presId="urn:microsoft.com/office/officeart/2016/7/layout/LinearBlockProcessNumbered"/>
    <dgm:cxn modelId="{3F26849A-0977-42C7-9A00-57624BF7BF45}" type="presOf" srcId="{D1678FCE-5920-4D12-975F-E178AAAE5ECF}" destId="{529085B6-AD3C-485A-A339-6FB446B545C1}" srcOrd="0" destOrd="0" presId="urn:microsoft.com/office/officeart/2016/7/layout/LinearBlockProcessNumbered"/>
    <dgm:cxn modelId="{9BEA6558-71B3-4817-85D8-AE665DB4DC8E}" type="presOf" srcId="{40AC2A91-158B-4B59-8BFD-8DE46ABAEEBB}" destId="{1B6D24AF-482A-461E-A2C4-ADC5D873687C}" srcOrd="0" destOrd="0" presId="urn:microsoft.com/office/officeart/2016/7/layout/LinearBlockProcessNumbered"/>
    <dgm:cxn modelId="{53EADC5E-1896-47E4-95BA-A28F4E8A62E8}" type="presOf" srcId="{D1678FCE-5920-4D12-975F-E178AAAE5ECF}" destId="{EF4E141D-B568-4376-85EC-6DF485E7F77D}" srcOrd="1" destOrd="0" presId="urn:microsoft.com/office/officeart/2016/7/layout/LinearBlockProcessNumbered"/>
    <dgm:cxn modelId="{9D09AA1F-F7C9-497B-AA63-B59491DC2DE1}" type="presOf" srcId="{12A38A92-AEA5-4426-A8F9-292088A14126}" destId="{45804847-FD9F-42EC-921C-210D54F3DB9D}" srcOrd="0" destOrd="0" presId="urn:microsoft.com/office/officeart/2016/7/layout/LinearBlockProcessNumbered"/>
    <dgm:cxn modelId="{5CA035E1-F5DC-4F5B-8869-3CC8819A3AAC}" type="presOf" srcId="{57734A4B-23A0-457B-B5D0-00F49BD5162D}" destId="{B4EC9409-55BA-47BF-9441-72E6FD21EE99}" srcOrd="0" destOrd="0" presId="urn:microsoft.com/office/officeart/2016/7/layout/LinearBlockProcessNumbered"/>
    <dgm:cxn modelId="{7DFDBDDB-E023-453A-9F4C-6742F301EF9A}" type="presOf" srcId="{57734A4B-23A0-457B-B5D0-00F49BD5162D}" destId="{38FA2DEB-B829-49C4-B909-39C0718322FE}" srcOrd="1" destOrd="0" presId="urn:microsoft.com/office/officeart/2016/7/layout/LinearBlockProcessNumbered"/>
    <dgm:cxn modelId="{313C0EA6-A373-4376-8F58-FA0E3A884756}" type="presOf" srcId="{92EFF160-C66A-491B-A6F0-32D7B2C5D1AF}" destId="{F6854502-D921-403B-A03D-086928E2F3CE}" srcOrd="0" destOrd="0" presId="urn:microsoft.com/office/officeart/2016/7/layout/LinearBlockProcessNumbered"/>
    <dgm:cxn modelId="{FA5ACA8E-F07E-4EDC-8485-1D7A91DDAE64}" type="presOf" srcId="{734C08BB-E00E-4CF5-B0AF-60B22FA58FE3}" destId="{E727E38F-A34A-48BD-8010-47BA2349809E}" srcOrd="0" destOrd="0" presId="urn:microsoft.com/office/officeart/2016/7/layout/LinearBlockProcessNumbered"/>
    <dgm:cxn modelId="{54C71F65-6502-48A4-80E3-D6FD06D9489C}" srcId="{C732C263-AE0A-4A82-A7EB-876126871B23}" destId="{D1678FCE-5920-4D12-975F-E178AAAE5ECF}" srcOrd="0" destOrd="0" parTransId="{5EFAFDAE-DEB2-48B6-935F-993B6A4BED82}" sibTransId="{40AC2A91-158B-4B59-8BFD-8DE46ABAEEBB}"/>
    <dgm:cxn modelId="{DEE68C69-8B89-4EDB-8998-B5EA1221A775}" type="presParOf" srcId="{0013C51C-162B-4F32-AC68-5CCDAADDE2AF}" destId="{9342543F-E653-46C5-94F0-54328B42B326}" srcOrd="0" destOrd="0" presId="urn:microsoft.com/office/officeart/2016/7/layout/LinearBlockProcessNumbered"/>
    <dgm:cxn modelId="{9C5FC5A0-961D-4117-84F0-0E1F0338DADA}" type="presParOf" srcId="{9342543F-E653-46C5-94F0-54328B42B326}" destId="{529085B6-AD3C-485A-A339-6FB446B545C1}" srcOrd="0" destOrd="0" presId="urn:microsoft.com/office/officeart/2016/7/layout/LinearBlockProcessNumbered"/>
    <dgm:cxn modelId="{785FED59-47AE-41A4-8BFC-A35E5E207EED}" type="presParOf" srcId="{9342543F-E653-46C5-94F0-54328B42B326}" destId="{1B6D24AF-482A-461E-A2C4-ADC5D873687C}" srcOrd="1" destOrd="0" presId="urn:microsoft.com/office/officeart/2016/7/layout/LinearBlockProcessNumbered"/>
    <dgm:cxn modelId="{0A3971C6-ECCC-418F-BC06-01B0A70D536B}" type="presParOf" srcId="{9342543F-E653-46C5-94F0-54328B42B326}" destId="{EF4E141D-B568-4376-85EC-6DF485E7F77D}" srcOrd="2" destOrd="0" presId="urn:microsoft.com/office/officeart/2016/7/layout/LinearBlockProcessNumbered"/>
    <dgm:cxn modelId="{B8C75043-7022-4B18-A852-ED86BFAF21D4}" type="presParOf" srcId="{0013C51C-162B-4F32-AC68-5CCDAADDE2AF}" destId="{F2419E60-733E-4936-AFF2-85C84BD78B7E}" srcOrd="1" destOrd="0" presId="urn:microsoft.com/office/officeart/2016/7/layout/LinearBlockProcessNumbered"/>
    <dgm:cxn modelId="{FB91B91B-1294-4EEC-9349-E5F37FC70771}" type="presParOf" srcId="{0013C51C-162B-4F32-AC68-5CCDAADDE2AF}" destId="{2BDBDCE2-A4BD-4DFB-B3DD-16BE32F79C5C}" srcOrd="2" destOrd="0" presId="urn:microsoft.com/office/officeart/2016/7/layout/LinearBlockProcessNumbered"/>
    <dgm:cxn modelId="{145A4103-B9C1-4BD3-92A0-419A76FE73E7}" type="presParOf" srcId="{2BDBDCE2-A4BD-4DFB-B3DD-16BE32F79C5C}" destId="{F6854502-D921-403B-A03D-086928E2F3CE}" srcOrd="0" destOrd="0" presId="urn:microsoft.com/office/officeart/2016/7/layout/LinearBlockProcessNumbered"/>
    <dgm:cxn modelId="{C5CF8B5D-70AD-42CF-BC01-90EEF383FA9E}" type="presParOf" srcId="{2BDBDCE2-A4BD-4DFB-B3DD-16BE32F79C5C}" destId="{E727E38F-A34A-48BD-8010-47BA2349809E}" srcOrd="1" destOrd="0" presId="urn:microsoft.com/office/officeart/2016/7/layout/LinearBlockProcessNumbered"/>
    <dgm:cxn modelId="{77E6A708-F7ED-4AA8-B7DF-1E855836A42E}" type="presParOf" srcId="{2BDBDCE2-A4BD-4DFB-B3DD-16BE32F79C5C}" destId="{EF05F8BF-5F2C-498A-8D1B-A7DEA0FB8969}" srcOrd="2" destOrd="0" presId="urn:microsoft.com/office/officeart/2016/7/layout/LinearBlockProcessNumbered"/>
    <dgm:cxn modelId="{F8611712-3C65-4AC5-9C03-FDABDD88111A}" type="presParOf" srcId="{0013C51C-162B-4F32-AC68-5CCDAADDE2AF}" destId="{9B2F0312-62C8-410B-A6A2-1175ED26FB88}" srcOrd="3" destOrd="0" presId="urn:microsoft.com/office/officeart/2016/7/layout/LinearBlockProcessNumbered"/>
    <dgm:cxn modelId="{9B46A6F2-281A-4A50-9BB1-B87F2EAE0695}" type="presParOf" srcId="{0013C51C-162B-4F32-AC68-5CCDAADDE2AF}" destId="{6010A306-0305-4D0B-AEE0-08199D2CA452}" srcOrd="4" destOrd="0" presId="urn:microsoft.com/office/officeart/2016/7/layout/LinearBlockProcessNumbered"/>
    <dgm:cxn modelId="{57590613-62E3-47AC-936C-A9B6BC91E175}" type="presParOf" srcId="{6010A306-0305-4D0B-AEE0-08199D2CA452}" destId="{B4EC9409-55BA-47BF-9441-72E6FD21EE99}" srcOrd="0" destOrd="0" presId="urn:microsoft.com/office/officeart/2016/7/layout/LinearBlockProcessNumbered"/>
    <dgm:cxn modelId="{15C77D93-DD36-4902-BC62-12CA60E97E6F}" type="presParOf" srcId="{6010A306-0305-4D0B-AEE0-08199D2CA452}" destId="{45804847-FD9F-42EC-921C-210D54F3DB9D}" srcOrd="1" destOrd="0" presId="urn:microsoft.com/office/officeart/2016/7/layout/LinearBlockProcessNumbered"/>
    <dgm:cxn modelId="{827A8EC7-6747-49A2-8174-C77E5F18051D}" type="presParOf" srcId="{6010A306-0305-4D0B-AEE0-08199D2CA452}" destId="{38FA2DEB-B829-49C4-B909-39C0718322FE}" srcOrd="2" destOrd="0" presId="urn:microsoft.com/office/officeart/2016/7/layout/LinearBlockProcessNumbered"/>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B101FA8-470F-4050-A1A7-6874A85CB8B1}"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F5A5029A-D6C7-4C79-A14D-8A3153251163}">
      <dgm:prSet/>
      <dgm:spPr/>
      <dgm:t>
        <a:bodyPr/>
        <a:lstStyle/>
        <a:p>
          <a:pPr>
            <a:lnSpc>
              <a:spcPct val="100000"/>
            </a:lnSpc>
          </a:pPr>
          <a:r>
            <a:rPr lang="en-US"/>
            <a:t>The upward force exerted on water in the xylem and in the roots of plants</a:t>
          </a:r>
        </a:p>
      </dgm:t>
    </dgm:pt>
    <dgm:pt modelId="{38120DE2-A3F5-48BC-B10D-10B49210D7B1}" type="parTrans" cxnId="{64D905B8-06B5-47DE-8177-CBCB93FFC8CE}">
      <dgm:prSet/>
      <dgm:spPr/>
      <dgm:t>
        <a:bodyPr/>
        <a:lstStyle/>
        <a:p>
          <a:endParaRPr lang="en-US"/>
        </a:p>
      </dgm:t>
    </dgm:pt>
    <dgm:pt modelId="{7A75DCEF-8E65-459E-B657-2A19E80E39E6}" type="sibTrans" cxnId="{64D905B8-06B5-47DE-8177-CBCB93FFC8CE}">
      <dgm:prSet/>
      <dgm:spPr/>
      <dgm:t>
        <a:bodyPr/>
        <a:lstStyle/>
        <a:p>
          <a:endParaRPr lang="en-US"/>
        </a:p>
      </dgm:t>
    </dgm:pt>
    <dgm:pt modelId="{D35B6A51-B202-4B3E-9CDD-929075605ED7}">
      <dgm:prSet/>
      <dgm:spPr/>
      <dgm:t>
        <a:bodyPr/>
        <a:lstStyle/>
        <a:p>
          <a:pPr>
            <a:lnSpc>
              <a:spcPct val="100000"/>
            </a:lnSpc>
          </a:pPr>
          <a:r>
            <a:rPr lang="en-US"/>
            <a:t>Forces water to move against gravity</a:t>
          </a:r>
        </a:p>
      </dgm:t>
    </dgm:pt>
    <dgm:pt modelId="{515B5496-5883-4303-92CE-59E13D51CA8A}" type="parTrans" cxnId="{B2D69CE3-E95F-4698-B485-9A81E9F69605}">
      <dgm:prSet/>
      <dgm:spPr/>
      <dgm:t>
        <a:bodyPr/>
        <a:lstStyle/>
        <a:p>
          <a:endParaRPr lang="en-US"/>
        </a:p>
      </dgm:t>
    </dgm:pt>
    <dgm:pt modelId="{71E75CF4-1D86-4941-8E80-4066B15CF189}" type="sibTrans" cxnId="{B2D69CE3-E95F-4698-B485-9A81E9F69605}">
      <dgm:prSet/>
      <dgm:spPr/>
      <dgm:t>
        <a:bodyPr/>
        <a:lstStyle/>
        <a:p>
          <a:endParaRPr lang="en-US"/>
        </a:p>
      </dgm:t>
    </dgm:pt>
    <dgm:pt modelId="{DC4CB6FD-52AD-496C-B362-992208C92E19}">
      <dgm:prSet/>
      <dgm:spPr/>
      <dgm:t>
        <a:bodyPr/>
        <a:lstStyle/>
        <a:p>
          <a:pPr>
            <a:lnSpc>
              <a:spcPct val="100000"/>
            </a:lnSpc>
          </a:pPr>
          <a:r>
            <a:rPr lang="en-US"/>
            <a:t>Water moves upward and is drawn into cells that require it through osmosis</a:t>
          </a:r>
        </a:p>
      </dgm:t>
    </dgm:pt>
    <dgm:pt modelId="{5F301DD6-8BD9-4AD3-81E3-1D398AE2BA91}" type="parTrans" cxnId="{BE4CC76E-8E9D-4DC7-A777-5E659D48E456}">
      <dgm:prSet/>
      <dgm:spPr/>
      <dgm:t>
        <a:bodyPr/>
        <a:lstStyle/>
        <a:p>
          <a:endParaRPr lang="en-US"/>
        </a:p>
      </dgm:t>
    </dgm:pt>
    <dgm:pt modelId="{24C12388-AE80-42CE-A112-F27017B0B5BF}" type="sibTrans" cxnId="{BE4CC76E-8E9D-4DC7-A777-5E659D48E456}">
      <dgm:prSet/>
      <dgm:spPr/>
      <dgm:t>
        <a:bodyPr/>
        <a:lstStyle/>
        <a:p>
          <a:endParaRPr lang="en-US"/>
        </a:p>
      </dgm:t>
    </dgm:pt>
    <dgm:pt modelId="{76B70D60-D377-425C-B5F5-B86B99A30E62}">
      <dgm:prSet/>
      <dgm:spPr/>
      <dgm:t>
        <a:bodyPr/>
        <a:lstStyle/>
        <a:p>
          <a:pPr>
            <a:lnSpc>
              <a:spcPct val="100000"/>
            </a:lnSpc>
          </a:pPr>
          <a:r>
            <a:rPr lang="en-US"/>
            <a:t>Meaning the cells have a high solute concentration allowing water to move into them</a:t>
          </a:r>
        </a:p>
      </dgm:t>
    </dgm:pt>
    <dgm:pt modelId="{0A87E513-B968-499B-B1BF-3B6A8D6AA2B3}" type="parTrans" cxnId="{B56D0C14-C414-48C2-935A-53D659FD2DB6}">
      <dgm:prSet/>
      <dgm:spPr/>
      <dgm:t>
        <a:bodyPr/>
        <a:lstStyle/>
        <a:p>
          <a:endParaRPr lang="en-US"/>
        </a:p>
      </dgm:t>
    </dgm:pt>
    <dgm:pt modelId="{C6D4C3E5-A657-4FCB-9B40-E01101ACCE61}" type="sibTrans" cxnId="{B56D0C14-C414-48C2-935A-53D659FD2DB6}">
      <dgm:prSet/>
      <dgm:spPr/>
      <dgm:t>
        <a:bodyPr/>
        <a:lstStyle/>
        <a:p>
          <a:endParaRPr lang="en-US"/>
        </a:p>
      </dgm:t>
    </dgm:pt>
    <dgm:pt modelId="{C394D65D-921D-4711-BDBF-97E79DC074C5}" type="pres">
      <dgm:prSet presAssocID="{AB101FA8-470F-4050-A1A7-6874A85CB8B1}" presName="root" presStyleCnt="0">
        <dgm:presLayoutVars>
          <dgm:dir/>
          <dgm:resizeHandles val="exact"/>
        </dgm:presLayoutVars>
      </dgm:prSet>
      <dgm:spPr/>
      <dgm:t>
        <a:bodyPr/>
        <a:lstStyle/>
        <a:p>
          <a:endParaRPr lang="en-US"/>
        </a:p>
      </dgm:t>
    </dgm:pt>
    <dgm:pt modelId="{7E697004-B7EA-4AAD-9098-CA41397FB0C3}" type="pres">
      <dgm:prSet presAssocID="{F5A5029A-D6C7-4C79-A14D-8A3153251163}" presName="compNode" presStyleCnt="0"/>
      <dgm:spPr/>
    </dgm:pt>
    <dgm:pt modelId="{24008B6B-A7FA-4504-8F01-75C45B7EE00A}" type="pres">
      <dgm:prSet presAssocID="{F5A5029A-D6C7-4C79-A14D-8A3153251163}" presName="bgRect" presStyleLbl="bgShp" presStyleIdx="0" presStyleCnt="3"/>
      <dgm:spPr/>
    </dgm:pt>
    <dgm:pt modelId="{C16F579A-171F-4C27-8416-FA5468B030B1}" type="pres">
      <dgm:prSet presAssocID="{F5A5029A-D6C7-4C79-A14D-8A315325116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lant"/>
        </a:ext>
      </dgm:extLst>
    </dgm:pt>
    <dgm:pt modelId="{6B1CD8F9-180D-4935-802A-50B494D0DC80}" type="pres">
      <dgm:prSet presAssocID="{F5A5029A-D6C7-4C79-A14D-8A3153251163}" presName="spaceRect" presStyleCnt="0"/>
      <dgm:spPr/>
    </dgm:pt>
    <dgm:pt modelId="{925B8432-99D1-448F-A05D-3144AE201494}" type="pres">
      <dgm:prSet presAssocID="{F5A5029A-D6C7-4C79-A14D-8A3153251163}" presName="parTx" presStyleLbl="revTx" presStyleIdx="0" presStyleCnt="4">
        <dgm:presLayoutVars>
          <dgm:chMax val="0"/>
          <dgm:chPref val="0"/>
        </dgm:presLayoutVars>
      </dgm:prSet>
      <dgm:spPr/>
      <dgm:t>
        <a:bodyPr/>
        <a:lstStyle/>
        <a:p>
          <a:endParaRPr lang="en-US"/>
        </a:p>
      </dgm:t>
    </dgm:pt>
    <dgm:pt modelId="{FC144AD7-02E0-4945-9506-2E0A9244AAC8}" type="pres">
      <dgm:prSet presAssocID="{7A75DCEF-8E65-459E-B657-2A19E80E39E6}" presName="sibTrans" presStyleCnt="0"/>
      <dgm:spPr/>
    </dgm:pt>
    <dgm:pt modelId="{D1916985-A3B2-4312-9C47-B5BB9E361F58}" type="pres">
      <dgm:prSet presAssocID="{D35B6A51-B202-4B3E-9CDD-929075605ED7}" presName="compNode" presStyleCnt="0"/>
      <dgm:spPr/>
    </dgm:pt>
    <dgm:pt modelId="{F97D9D33-742C-4F54-8DC2-56EBBF6C8E5F}" type="pres">
      <dgm:prSet presAssocID="{D35B6A51-B202-4B3E-9CDD-929075605ED7}" presName="bgRect" presStyleLbl="bgShp" presStyleIdx="1" presStyleCnt="3"/>
      <dgm:spPr/>
    </dgm:pt>
    <dgm:pt modelId="{B9529D6A-771F-402D-9877-A06C8A5E7789}" type="pres">
      <dgm:prSet presAssocID="{D35B6A51-B202-4B3E-9CDD-929075605ED7}"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Water"/>
        </a:ext>
      </dgm:extLst>
    </dgm:pt>
    <dgm:pt modelId="{876DB76F-AB17-4942-8045-2E62361990B6}" type="pres">
      <dgm:prSet presAssocID="{D35B6A51-B202-4B3E-9CDD-929075605ED7}" presName="spaceRect" presStyleCnt="0"/>
      <dgm:spPr/>
    </dgm:pt>
    <dgm:pt modelId="{CAD84B9B-4BEE-4E29-B7E2-5FA27E7CDB51}" type="pres">
      <dgm:prSet presAssocID="{D35B6A51-B202-4B3E-9CDD-929075605ED7}" presName="parTx" presStyleLbl="revTx" presStyleIdx="1" presStyleCnt="4">
        <dgm:presLayoutVars>
          <dgm:chMax val="0"/>
          <dgm:chPref val="0"/>
        </dgm:presLayoutVars>
      </dgm:prSet>
      <dgm:spPr/>
      <dgm:t>
        <a:bodyPr/>
        <a:lstStyle/>
        <a:p>
          <a:endParaRPr lang="en-US"/>
        </a:p>
      </dgm:t>
    </dgm:pt>
    <dgm:pt modelId="{2217D47C-600B-4BF7-AD0F-2A8CA2AE89B9}" type="pres">
      <dgm:prSet presAssocID="{71E75CF4-1D86-4941-8E80-4066B15CF189}" presName="sibTrans" presStyleCnt="0"/>
      <dgm:spPr/>
    </dgm:pt>
    <dgm:pt modelId="{47021D25-C85D-460D-B07C-29CDB1120C8F}" type="pres">
      <dgm:prSet presAssocID="{DC4CB6FD-52AD-496C-B362-992208C92E19}" presName="compNode" presStyleCnt="0"/>
      <dgm:spPr/>
    </dgm:pt>
    <dgm:pt modelId="{C096D814-7128-44B1-A18F-2C49B262B486}" type="pres">
      <dgm:prSet presAssocID="{DC4CB6FD-52AD-496C-B362-992208C92E19}" presName="bgRect" presStyleLbl="bgShp" presStyleIdx="2" presStyleCnt="3"/>
      <dgm:spPr/>
    </dgm:pt>
    <dgm:pt modelId="{5E7ED004-E9A5-4D50-884D-A6F986CD8945}" type="pres">
      <dgm:prSet presAssocID="{DC4CB6FD-52AD-496C-B362-992208C92E1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ridge scene"/>
        </a:ext>
      </dgm:extLst>
    </dgm:pt>
    <dgm:pt modelId="{D70B11B7-EAB3-46DC-97A5-3809B7447030}" type="pres">
      <dgm:prSet presAssocID="{DC4CB6FD-52AD-496C-B362-992208C92E19}" presName="spaceRect" presStyleCnt="0"/>
      <dgm:spPr/>
    </dgm:pt>
    <dgm:pt modelId="{A337D2AD-7361-4C9A-A50A-C935A797D120}" type="pres">
      <dgm:prSet presAssocID="{DC4CB6FD-52AD-496C-B362-992208C92E19}" presName="parTx" presStyleLbl="revTx" presStyleIdx="2" presStyleCnt="4">
        <dgm:presLayoutVars>
          <dgm:chMax val="0"/>
          <dgm:chPref val="0"/>
        </dgm:presLayoutVars>
      </dgm:prSet>
      <dgm:spPr/>
      <dgm:t>
        <a:bodyPr/>
        <a:lstStyle/>
        <a:p>
          <a:endParaRPr lang="en-US"/>
        </a:p>
      </dgm:t>
    </dgm:pt>
    <dgm:pt modelId="{11A311DB-350F-4A11-BC44-886B65DAA0B5}" type="pres">
      <dgm:prSet presAssocID="{DC4CB6FD-52AD-496C-B362-992208C92E19}" presName="desTx" presStyleLbl="revTx" presStyleIdx="3" presStyleCnt="4">
        <dgm:presLayoutVars/>
      </dgm:prSet>
      <dgm:spPr/>
      <dgm:t>
        <a:bodyPr/>
        <a:lstStyle/>
        <a:p>
          <a:endParaRPr lang="en-US"/>
        </a:p>
      </dgm:t>
    </dgm:pt>
  </dgm:ptLst>
  <dgm:cxnLst>
    <dgm:cxn modelId="{BE4CC76E-8E9D-4DC7-A777-5E659D48E456}" srcId="{AB101FA8-470F-4050-A1A7-6874A85CB8B1}" destId="{DC4CB6FD-52AD-496C-B362-992208C92E19}" srcOrd="2" destOrd="0" parTransId="{5F301DD6-8BD9-4AD3-81E3-1D398AE2BA91}" sibTransId="{24C12388-AE80-42CE-A112-F27017B0B5BF}"/>
    <dgm:cxn modelId="{DF4024E8-61AF-4CD6-B8FB-E2BAAA3E3C52}" type="presOf" srcId="{AB101FA8-470F-4050-A1A7-6874A85CB8B1}" destId="{C394D65D-921D-4711-BDBF-97E79DC074C5}" srcOrd="0" destOrd="0" presId="urn:microsoft.com/office/officeart/2018/2/layout/IconVerticalSolidList"/>
    <dgm:cxn modelId="{8AB8A46B-EA0B-43FE-974C-144DEF8783D6}" type="presOf" srcId="{76B70D60-D377-425C-B5F5-B86B99A30E62}" destId="{11A311DB-350F-4A11-BC44-886B65DAA0B5}" srcOrd="0" destOrd="0" presId="urn:microsoft.com/office/officeart/2018/2/layout/IconVerticalSolidList"/>
    <dgm:cxn modelId="{F51EF56B-16B8-4BEB-83C2-284E52BDBF74}" type="presOf" srcId="{D35B6A51-B202-4B3E-9CDD-929075605ED7}" destId="{CAD84B9B-4BEE-4E29-B7E2-5FA27E7CDB51}" srcOrd="0" destOrd="0" presId="urn:microsoft.com/office/officeart/2018/2/layout/IconVerticalSolidList"/>
    <dgm:cxn modelId="{E7B3C8AA-2B7B-467D-8227-4F17EF8A4DFD}" type="presOf" srcId="{F5A5029A-D6C7-4C79-A14D-8A3153251163}" destId="{925B8432-99D1-448F-A05D-3144AE201494}" srcOrd="0" destOrd="0" presId="urn:microsoft.com/office/officeart/2018/2/layout/IconVerticalSolidList"/>
    <dgm:cxn modelId="{B56D0C14-C414-48C2-935A-53D659FD2DB6}" srcId="{DC4CB6FD-52AD-496C-B362-992208C92E19}" destId="{76B70D60-D377-425C-B5F5-B86B99A30E62}" srcOrd="0" destOrd="0" parTransId="{0A87E513-B968-499B-B1BF-3B6A8D6AA2B3}" sibTransId="{C6D4C3E5-A657-4FCB-9B40-E01101ACCE61}"/>
    <dgm:cxn modelId="{3C6625D8-0BF8-41C5-BC5B-6F68079CD5D5}" type="presOf" srcId="{DC4CB6FD-52AD-496C-B362-992208C92E19}" destId="{A337D2AD-7361-4C9A-A50A-C935A797D120}" srcOrd="0" destOrd="0" presId="urn:microsoft.com/office/officeart/2018/2/layout/IconVerticalSolidList"/>
    <dgm:cxn modelId="{64D905B8-06B5-47DE-8177-CBCB93FFC8CE}" srcId="{AB101FA8-470F-4050-A1A7-6874A85CB8B1}" destId="{F5A5029A-D6C7-4C79-A14D-8A3153251163}" srcOrd="0" destOrd="0" parTransId="{38120DE2-A3F5-48BC-B10D-10B49210D7B1}" sibTransId="{7A75DCEF-8E65-459E-B657-2A19E80E39E6}"/>
    <dgm:cxn modelId="{B2D69CE3-E95F-4698-B485-9A81E9F69605}" srcId="{AB101FA8-470F-4050-A1A7-6874A85CB8B1}" destId="{D35B6A51-B202-4B3E-9CDD-929075605ED7}" srcOrd="1" destOrd="0" parTransId="{515B5496-5883-4303-92CE-59E13D51CA8A}" sibTransId="{71E75CF4-1D86-4941-8E80-4066B15CF189}"/>
    <dgm:cxn modelId="{0B659BFF-8F89-4E74-9C30-3BDE39D2C36D}" type="presParOf" srcId="{C394D65D-921D-4711-BDBF-97E79DC074C5}" destId="{7E697004-B7EA-4AAD-9098-CA41397FB0C3}" srcOrd="0" destOrd="0" presId="urn:microsoft.com/office/officeart/2018/2/layout/IconVerticalSolidList"/>
    <dgm:cxn modelId="{6809FC4B-5635-4DC2-A11E-1BC20B33C259}" type="presParOf" srcId="{7E697004-B7EA-4AAD-9098-CA41397FB0C3}" destId="{24008B6B-A7FA-4504-8F01-75C45B7EE00A}" srcOrd="0" destOrd="0" presId="urn:microsoft.com/office/officeart/2018/2/layout/IconVerticalSolidList"/>
    <dgm:cxn modelId="{0A376035-073F-402D-9ECE-33E7F0BD160F}" type="presParOf" srcId="{7E697004-B7EA-4AAD-9098-CA41397FB0C3}" destId="{C16F579A-171F-4C27-8416-FA5468B030B1}" srcOrd="1" destOrd="0" presId="urn:microsoft.com/office/officeart/2018/2/layout/IconVerticalSolidList"/>
    <dgm:cxn modelId="{BE319354-4733-4BE0-AF35-43A3742CA71D}" type="presParOf" srcId="{7E697004-B7EA-4AAD-9098-CA41397FB0C3}" destId="{6B1CD8F9-180D-4935-802A-50B494D0DC80}" srcOrd="2" destOrd="0" presId="urn:microsoft.com/office/officeart/2018/2/layout/IconVerticalSolidList"/>
    <dgm:cxn modelId="{3183C9E2-D826-410A-9899-5E76CA33EB01}" type="presParOf" srcId="{7E697004-B7EA-4AAD-9098-CA41397FB0C3}" destId="{925B8432-99D1-448F-A05D-3144AE201494}" srcOrd="3" destOrd="0" presId="urn:microsoft.com/office/officeart/2018/2/layout/IconVerticalSolidList"/>
    <dgm:cxn modelId="{53D611F7-A8BF-43B5-98F7-FFD9694E5F9C}" type="presParOf" srcId="{C394D65D-921D-4711-BDBF-97E79DC074C5}" destId="{FC144AD7-02E0-4945-9506-2E0A9244AAC8}" srcOrd="1" destOrd="0" presId="urn:microsoft.com/office/officeart/2018/2/layout/IconVerticalSolidList"/>
    <dgm:cxn modelId="{7A4B6472-769B-4574-A3D4-85E208C7C286}" type="presParOf" srcId="{C394D65D-921D-4711-BDBF-97E79DC074C5}" destId="{D1916985-A3B2-4312-9C47-B5BB9E361F58}" srcOrd="2" destOrd="0" presId="urn:microsoft.com/office/officeart/2018/2/layout/IconVerticalSolidList"/>
    <dgm:cxn modelId="{0ED0E44A-8665-4325-9699-978369A6BD0F}" type="presParOf" srcId="{D1916985-A3B2-4312-9C47-B5BB9E361F58}" destId="{F97D9D33-742C-4F54-8DC2-56EBBF6C8E5F}" srcOrd="0" destOrd="0" presId="urn:microsoft.com/office/officeart/2018/2/layout/IconVerticalSolidList"/>
    <dgm:cxn modelId="{49628527-4812-4AD2-AF2D-B7EE06205146}" type="presParOf" srcId="{D1916985-A3B2-4312-9C47-B5BB9E361F58}" destId="{B9529D6A-771F-402D-9877-A06C8A5E7789}" srcOrd="1" destOrd="0" presId="urn:microsoft.com/office/officeart/2018/2/layout/IconVerticalSolidList"/>
    <dgm:cxn modelId="{D53D061D-24B2-4492-B17A-33F44D5BBA0B}" type="presParOf" srcId="{D1916985-A3B2-4312-9C47-B5BB9E361F58}" destId="{876DB76F-AB17-4942-8045-2E62361990B6}" srcOrd="2" destOrd="0" presId="urn:microsoft.com/office/officeart/2018/2/layout/IconVerticalSolidList"/>
    <dgm:cxn modelId="{5E9E590C-C738-4F4B-8D0B-4E1AB5E6C779}" type="presParOf" srcId="{D1916985-A3B2-4312-9C47-B5BB9E361F58}" destId="{CAD84B9B-4BEE-4E29-B7E2-5FA27E7CDB51}" srcOrd="3" destOrd="0" presId="urn:microsoft.com/office/officeart/2018/2/layout/IconVerticalSolidList"/>
    <dgm:cxn modelId="{3ED2635B-6B1A-49B2-A2A1-1CB5E4EC8516}" type="presParOf" srcId="{C394D65D-921D-4711-BDBF-97E79DC074C5}" destId="{2217D47C-600B-4BF7-AD0F-2A8CA2AE89B9}" srcOrd="3" destOrd="0" presId="urn:microsoft.com/office/officeart/2018/2/layout/IconVerticalSolidList"/>
    <dgm:cxn modelId="{B1430CB0-2F01-4F7C-AB43-EF7D56597266}" type="presParOf" srcId="{C394D65D-921D-4711-BDBF-97E79DC074C5}" destId="{47021D25-C85D-460D-B07C-29CDB1120C8F}" srcOrd="4" destOrd="0" presId="urn:microsoft.com/office/officeart/2018/2/layout/IconVerticalSolidList"/>
    <dgm:cxn modelId="{95668A3B-374F-4AE4-9A17-B3683E5E80D7}" type="presParOf" srcId="{47021D25-C85D-460D-B07C-29CDB1120C8F}" destId="{C096D814-7128-44B1-A18F-2C49B262B486}" srcOrd="0" destOrd="0" presId="urn:microsoft.com/office/officeart/2018/2/layout/IconVerticalSolidList"/>
    <dgm:cxn modelId="{4D354DA6-4964-46E8-8DF7-689A23898A6C}" type="presParOf" srcId="{47021D25-C85D-460D-B07C-29CDB1120C8F}" destId="{5E7ED004-E9A5-4D50-884D-A6F986CD8945}" srcOrd="1" destOrd="0" presId="urn:microsoft.com/office/officeart/2018/2/layout/IconVerticalSolidList"/>
    <dgm:cxn modelId="{ED980701-0B03-4C23-BE0C-CACC31F10AA6}" type="presParOf" srcId="{47021D25-C85D-460D-B07C-29CDB1120C8F}" destId="{D70B11B7-EAB3-46DC-97A5-3809B7447030}" srcOrd="2" destOrd="0" presId="urn:microsoft.com/office/officeart/2018/2/layout/IconVerticalSolidList"/>
    <dgm:cxn modelId="{D0D36E21-C389-4E32-B901-A120516AB467}" type="presParOf" srcId="{47021D25-C85D-460D-B07C-29CDB1120C8F}" destId="{A337D2AD-7361-4C9A-A50A-C935A797D120}" srcOrd="3" destOrd="0" presId="urn:microsoft.com/office/officeart/2018/2/layout/IconVerticalSolidList"/>
    <dgm:cxn modelId="{8BD9FA4F-20BA-4649-85E6-3F77A0A58F70}" type="presParOf" srcId="{47021D25-C85D-460D-B07C-29CDB1120C8F}" destId="{11A311DB-350F-4A11-BC44-886B65DAA0B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1DCB4C8-94DF-4684-AB51-E169E756260D}"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196CF13A-D9BB-4228-BE38-07A98C21D210}">
      <dgm:prSet/>
      <dgm:spPr/>
      <dgm:t>
        <a:bodyPr/>
        <a:lstStyle/>
        <a:p>
          <a:r>
            <a:rPr lang="en-US"/>
            <a:t>At the root, root hairs absorb water and minerals from the soil through active transport.</a:t>
          </a:r>
        </a:p>
      </dgm:t>
    </dgm:pt>
    <dgm:pt modelId="{947E6BDE-C814-4AE7-B00E-D01AE371989E}" type="parTrans" cxnId="{BDA4D319-4AB5-44FF-A387-3614909B93F8}">
      <dgm:prSet/>
      <dgm:spPr/>
      <dgm:t>
        <a:bodyPr/>
        <a:lstStyle/>
        <a:p>
          <a:endParaRPr lang="en-US"/>
        </a:p>
      </dgm:t>
    </dgm:pt>
    <dgm:pt modelId="{F99EC654-3F50-472F-AA27-A78FA65E8115}" type="sibTrans" cxnId="{BDA4D319-4AB5-44FF-A387-3614909B93F8}">
      <dgm:prSet/>
      <dgm:spPr/>
      <dgm:t>
        <a:bodyPr/>
        <a:lstStyle/>
        <a:p>
          <a:endParaRPr lang="en-US"/>
        </a:p>
      </dgm:t>
    </dgm:pt>
    <dgm:pt modelId="{CE820E75-73E8-43EA-808A-FD7D945EAF5F}">
      <dgm:prSet/>
      <dgm:spPr/>
      <dgm:t>
        <a:bodyPr/>
        <a:lstStyle/>
        <a:p>
          <a:r>
            <a:rPr lang="en-US"/>
            <a:t>Water enters the root hairs through osmosis because of the high concentration of solute inside the cells.</a:t>
          </a:r>
        </a:p>
      </dgm:t>
    </dgm:pt>
    <dgm:pt modelId="{A310D2AB-E6A1-46B2-AD27-E4F6BE9FA2FF}" type="parTrans" cxnId="{25DC5096-5554-4A0A-BC3B-C9EE414E0552}">
      <dgm:prSet/>
      <dgm:spPr/>
      <dgm:t>
        <a:bodyPr/>
        <a:lstStyle/>
        <a:p>
          <a:endParaRPr lang="en-US"/>
        </a:p>
      </dgm:t>
    </dgm:pt>
    <dgm:pt modelId="{1FD92BC1-6210-4CF3-BAE5-FAF7E0548198}" type="sibTrans" cxnId="{25DC5096-5554-4A0A-BC3B-C9EE414E0552}">
      <dgm:prSet/>
      <dgm:spPr/>
      <dgm:t>
        <a:bodyPr/>
        <a:lstStyle/>
        <a:p>
          <a:endParaRPr lang="en-US"/>
        </a:p>
      </dgm:t>
    </dgm:pt>
    <dgm:pt modelId="{20989209-1E1C-4CAB-89A9-CE278938EC8D}">
      <dgm:prSet/>
      <dgm:spPr/>
      <dgm:t>
        <a:bodyPr/>
        <a:lstStyle/>
        <a:p>
          <a:r>
            <a:rPr lang="en-US"/>
            <a:t>This leads to root pressure which forces the water through the cells and into the xylem</a:t>
          </a:r>
        </a:p>
      </dgm:t>
    </dgm:pt>
    <dgm:pt modelId="{9DB3CB08-E175-4DFD-BD6C-C8FC77AA0365}" type="parTrans" cxnId="{3D8998FC-6C01-466E-9F4D-8EF5AF52526F}">
      <dgm:prSet/>
      <dgm:spPr/>
      <dgm:t>
        <a:bodyPr/>
        <a:lstStyle/>
        <a:p>
          <a:endParaRPr lang="en-US"/>
        </a:p>
      </dgm:t>
    </dgm:pt>
    <dgm:pt modelId="{06E03E2F-7E27-4484-98BD-6C9353B132DF}" type="sibTrans" cxnId="{3D8998FC-6C01-466E-9F4D-8EF5AF52526F}">
      <dgm:prSet/>
      <dgm:spPr/>
      <dgm:t>
        <a:bodyPr/>
        <a:lstStyle/>
        <a:p>
          <a:endParaRPr lang="en-US"/>
        </a:p>
      </dgm:t>
    </dgm:pt>
    <dgm:pt modelId="{89884407-78B0-4FB5-9C40-0F9A20ED8104}">
      <dgm:prSet/>
      <dgm:spPr/>
      <dgm:t>
        <a:bodyPr/>
        <a:lstStyle/>
        <a:p>
          <a:r>
            <a:rPr lang="en-US"/>
            <a:t>Water is then moved through the xylem tubes against gravity. In some plants the water can travel up to 100m!</a:t>
          </a:r>
        </a:p>
      </dgm:t>
    </dgm:pt>
    <dgm:pt modelId="{F4EB1E5C-44EE-460A-A29B-BE3D8642D2B2}" type="parTrans" cxnId="{F0D37F8E-056C-490A-9E85-CE725BC16526}">
      <dgm:prSet/>
      <dgm:spPr/>
      <dgm:t>
        <a:bodyPr/>
        <a:lstStyle/>
        <a:p>
          <a:endParaRPr lang="en-US"/>
        </a:p>
      </dgm:t>
    </dgm:pt>
    <dgm:pt modelId="{8594C7D5-25E3-4B75-A147-7A14A3AB323F}" type="sibTrans" cxnId="{F0D37F8E-056C-490A-9E85-CE725BC16526}">
      <dgm:prSet/>
      <dgm:spPr/>
      <dgm:t>
        <a:bodyPr/>
        <a:lstStyle/>
        <a:p>
          <a:endParaRPr lang="en-US"/>
        </a:p>
      </dgm:t>
    </dgm:pt>
    <dgm:pt modelId="{F93FC062-24D5-4D44-82D8-4200AAC969EC}">
      <dgm:prSet/>
      <dgm:spPr/>
      <dgm:t>
        <a:bodyPr/>
        <a:lstStyle/>
        <a:p>
          <a:r>
            <a:rPr lang="en-US"/>
            <a:t>Water is delivered to the leaves and evaporation of the water through the stomata and lenticels in the process of transpiration creates tension or pull</a:t>
          </a:r>
        </a:p>
      </dgm:t>
    </dgm:pt>
    <dgm:pt modelId="{142054D8-5713-44A8-AB6A-84B12A5CB2D5}" type="parTrans" cxnId="{E39ADBFC-CC60-4ABF-AF67-13E6A1B55FC8}">
      <dgm:prSet/>
      <dgm:spPr/>
      <dgm:t>
        <a:bodyPr/>
        <a:lstStyle/>
        <a:p>
          <a:endParaRPr lang="en-US"/>
        </a:p>
      </dgm:t>
    </dgm:pt>
    <dgm:pt modelId="{851D8375-4153-4AF2-9ED8-4F7F5876E732}" type="sibTrans" cxnId="{E39ADBFC-CC60-4ABF-AF67-13E6A1B55FC8}">
      <dgm:prSet/>
      <dgm:spPr/>
      <dgm:t>
        <a:bodyPr/>
        <a:lstStyle/>
        <a:p>
          <a:endParaRPr lang="en-US"/>
        </a:p>
      </dgm:t>
    </dgm:pt>
    <dgm:pt modelId="{AAFFDB9F-1624-42F8-923A-90C6A1F56011}">
      <dgm:prSet/>
      <dgm:spPr/>
      <dgm:t>
        <a:bodyPr/>
        <a:lstStyle/>
        <a:p>
          <a:r>
            <a:rPr lang="en-US"/>
            <a:t>Each water molecule evaporates into its surroundings</a:t>
          </a:r>
        </a:p>
      </dgm:t>
    </dgm:pt>
    <dgm:pt modelId="{AF85F007-FAB9-46AA-9163-C6D90AD03381}" type="parTrans" cxnId="{4EA3F37F-29AD-48B6-B0C4-2E8B84ABEB1D}">
      <dgm:prSet/>
      <dgm:spPr/>
      <dgm:t>
        <a:bodyPr/>
        <a:lstStyle/>
        <a:p>
          <a:endParaRPr lang="en-US"/>
        </a:p>
      </dgm:t>
    </dgm:pt>
    <dgm:pt modelId="{4007B62C-83A6-490C-A98A-A280E7BF1EC2}" type="sibTrans" cxnId="{4EA3F37F-29AD-48B6-B0C4-2E8B84ABEB1D}">
      <dgm:prSet/>
      <dgm:spPr/>
      <dgm:t>
        <a:bodyPr/>
        <a:lstStyle/>
        <a:p>
          <a:endParaRPr lang="en-US"/>
        </a:p>
      </dgm:t>
    </dgm:pt>
    <dgm:pt modelId="{D4C7F40A-4C63-42A9-BE65-74CF306A94B2}" type="pres">
      <dgm:prSet presAssocID="{41DCB4C8-94DF-4684-AB51-E169E756260D}" presName="Name0" presStyleCnt="0">
        <dgm:presLayoutVars>
          <dgm:dir/>
          <dgm:resizeHandles val="exact"/>
        </dgm:presLayoutVars>
      </dgm:prSet>
      <dgm:spPr/>
      <dgm:t>
        <a:bodyPr/>
        <a:lstStyle/>
        <a:p>
          <a:endParaRPr lang="en-US"/>
        </a:p>
      </dgm:t>
    </dgm:pt>
    <dgm:pt modelId="{5586C7B0-A106-42C5-80A6-DEB4E97E4854}" type="pres">
      <dgm:prSet presAssocID="{196CF13A-D9BB-4228-BE38-07A98C21D210}" presName="node" presStyleLbl="node1" presStyleIdx="0" presStyleCnt="6">
        <dgm:presLayoutVars>
          <dgm:bulletEnabled val="1"/>
        </dgm:presLayoutVars>
      </dgm:prSet>
      <dgm:spPr/>
      <dgm:t>
        <a:bodyPr/>
        <a:lstStyle/>
        <a:p>
          <a:endParaRPr lang="en-US"/>
        </a:p>
      </dgm:t>
    </dgm:pt>
    <dgm:pt modelId="{45A6C589-C2EB-4798-8483-21566CEB4C14}" type="pres">
      <dgm:prSet presAssocID="{F99EC654-3F50-472F-AA27-A78FA65E8115}" presName="sibTrans" presStyleLbl="sibTrans1D1" presStyleIdx="0" presStyleCnt="5"/>
      <dgm:spPr/>
      <dgm:t>
        <a:bodyPr/>
        <a:lstStyle/>
        <a:p>
          <a:endParaRPr lang="en-US"/>
        </a:p>
      </dgm:t>
    </dgm:pt>
    <dgm:pt modelId="{481B420E-7B95-426F-A080-BC1D2E341045}" type="pres">
      <dgm:prSet presAssocID="{F99EC654-3F50-472F-AA27-A78FA65E8115}" presName="connectorText" presStyleLbl="sibTrans1D1" presStyleIdx="0" presStyleCnt="5"/>
      <dgm:spPr/>
      <dgm:t>
        <a:bodyPr/>
        <a:lstStyle/>
        <a:p>
          <a:endParaRPr lang="en-US"/>
        </a:p>
      </dgm:t>
    </dgm:pt>
    <dgm:pt modelId="{BBE5DCCC-E5A6-4F80-BC6C-5DD648F7C2F6}" type="pres">
      <dgm:prSet presAssocID="{CE820E75-73E8-43EA-808A-FD7D945EAF5F}" presName="node" presStyleLbl="node1" presStyleIdx="1" presStyleCnt="6">
        <dgm:presLayoutVars>
          <dgm:bulletEnabled val="1"/>
        </dgm:presLayoutVars>
      </dgm:prSet>
      <dgm:spPr/>
      <dgm:t>
        <a:bodyPr/>
        <a:lstStyle/>
        <a:p>
          <a:endParaRPr lang="en-US"/>
        </a:p>
      </dgm:t>
    </dgm:pt>
    <dgm:pt modelId="{D3369D44-B1CD-4E19-82ED-EFC1231CB4BD}" type="pres">
      <dgm:prSet presAssocID="{1FD92BC1-6210-4CF3-BAE5-FAF7E0548198}" presName="sibTrans" presStyleLbl="sibTrans1D1" presStyleIdx="1" presStyleCnt="5"/>
      <dgm:spPr/>
      <dgm:t>
        <a:bodyPr/>
        <a:lstStyle/>
        <a:p>
          <a:endParaRPr lang="en-US"/>
        </a:p>
      </dgm:t>
    </dgm:pt>
    <dgm:pt modelId="{229D246C-556A-4E6E-BF5D-14817A8B8379}" type="pres">
      <dgm:prSet presAssocID="{1FD92BC1-6210-4CF3-BAE5-FAF7E0548198}" presName="connectorText" presStyleLbl="sibTrans1D1" presStyleIdx="1" presStyleCnt="5"/>
      <dgm:spPr/>
      <dgm:t>
        <a:bodyPr/>
        <a:lstStyle/>
        <a:p>
          <a:endParaRPr lang="en-US"/>
        </a:p>
      </dgm:t>
    </dgm:pt>
    <dgm:pt modelId="{788D8351-1A12-435A-B477-AD6FC657B9D7}" type="pres">
      <dgm:prSet presAssocID="{20989209-1E1C-4CAB-89A9-CE278938EC8D}" presName="node" presStyleLbl="node1" presStyleIdx="2" presStyleCnt="6">
        <dgm:presLayoutVars>
          <dgm:bulletEnabled val="1"/>
        </dgm:presLayoutVars>
      </dgm:prSet>
      <dgm:spPr/>
      <dgm:t>
        <a:bodyPr/>
        <a:lstStyle/>
        <a:p>
          <a:endParaRPr lang="en-US"/>
        </a:p>
      </dgm:t>
    </dgm:pt>
    <dgm:pt modelId="{5C336BF4-8BAC-4CAD-9CB9-294EF08082E4}" type="pres">
      <dgm:prSet presAssocID="{06E03E2F-7E27-4484-98BD-6C9353B132DF}" presName="sibTrans" presStyleLbl="sibTrans1D1" presStyleIdx="2" presStyleCnt="5"/>
      <dgm:spPr/>
      <dgm:t>
        <a:bodyPr/>
        <a:lstStyle/>
        <a:p>
          <a:endParaRPr lang="en-US"/>
        </a:p>
      </dgm:t>
    </dgm:pt>
    <dgm:pt modelId="{5F1217F1-9A6B-4FB5-B933-C1EEE95C26AD}" type="pres">
      <dgm:prSet presAssocID="{06E03E2F-7E27-4484-98BD-6C9353B132DF}" presName="connectorText" presStyleLbl="sibTrans1D1" presStyleIdx="2" presStyleCnt="5"/>
      <dgm:spPr/>
      <dgm:t>
        <a:bodyPr/>
        <a:lstStyle/>
        <a:p>
          <a:endParaRPr lang="en-US"/>
        </a:p>
      </dgm:t>
    </dgm:pt>
    <dgm:pt modelId="{83BE6744-E99D-434E-99EF-3CC2FE3B720F}" type="pres">
      <dgm:prSet presAssocID="{89884407-78B0-4FB5-9C40-0F9A20ED8104}" presName="node" presStyleLbl="node1" presStyleIdx="3" presStyleCnt="6">
        <dgm:presLayoutVars>
          <dgm:bulletEnabled val="1"/>
        </dgm:presLayoutVars>
      </dgm:prSet>
      <dgm:spPr/>
      <dgm:t>
        <a:bodyPr/>
        <a:lstStyle/>
        <a:p>
          <a:endParaRPr lang="en-US"/>
        </a:p>
      </dgm:t>
    </dgm:pt>
    <dgm:pt modelId="{57937E72-0983-40C4-BFDA-57E5CBE2EEF0}" type="pres">
      <dgm:prSet presAssocID="{8594C7D5-25E3-4B75-A147-7A14A3AB323F}" presName="sibTrans" presStyleLbl="sibTrans1D1" presStyleIdx="3" presStyleCnt="5"/>
      <dgm:spPr/>
      <dgm:t>
        <a:bodyPr/>
        <a:lstStyle/>
        <a:p>
          <a:endParaRPr lang="en-US"/>
        </a:p>
      </dgm:t>
    </dgm:pt>
    <dgm:pt modelId="{6270076E-A657-4F28-BE9F-9C3F2CD03DB2}" type="pres">
      <dgm:prSet presAssocID="{8594C7D5-25E3-4B75-A147-7A14A3AB323F}" presName="connectorText" presStyleLbl="sibTrans1D1" presStyleIdx="3" presStyleCnt="5"/>
      <dgm:spPr/>
      <dgm:t>
        <a:bodyPr/>
        <a:lstStyle/>
        <a:p>
          <a:endParaRPr lang="en-US"/>
        </a:p>
      </dgm:t>
    </dgm:pt>
    <dgm:pt modelId="{016DA703-A56A-4314-B988-ABF3EE6FDC68}" type="pres">
      <dgm:prSet presAssocID="{F93FC062-24D5-4D44-82D8-4200AAC969EC}" presName="node" presStyleLbl="node1" presStyleIdx="4" presStyleCnt="6">
        <dgm:presLayoutVars>
          <dgm:bulletEnabled val="1"/>
        </dgm:presLayoutVars>
      </dgm:prSet>
      <dgm:spPr/>
      <dgm:t>
        <a:bodyPr/>
        <a:lstStyle/>
        <a:p>
          <a:endParaRPr lang="en-US"/>
        </a:p>
      </dgm:t>
    </dgm:pt>
    <dgm:pt modelId="{8F92179A-2F01-409F-895F-52184FA3DD71}" type="pres">
      <dgm:prSet presAssocID="{851D8375-4153-4AF2-9ED8-4F7F5876E732}" presName="sibTrans" presStyleLbl="sibTrans1D1" presStyleIdx="4" presStyleCnt="5"/>
      <dgm:spPr/>
      <dgm:t>
        <a:bodyPr/>
        <a:lstStyle/>
        <a:p>
          <a:endParaRPr lang="en-US"/>
        </a:p>
      </dgm:t>
    </dgm:pt>
    <dgm:pt modelId="{789629C5-FE8F-4CD7-BA28-D0D395FF75BC}" type="pres">
      <dgm:prSet presAssocID="{851D8375-4153-4AF2-9ED8-4F7F5876E732}" presName="connectorText" presStyleLbl="sibTrans1D1" presStyleIdx="4" presStyleCnt="5"/>
      <dgm:spPr/>
      <dgm:t>
        <a:bodyPr/>
        <a:lstStyle/>
        <a:p>
          <a:endParaRPr lang="en-US"/>
        </a:p>
      </dgm:t>
    </dgm:pt>
    <dgm:pt modelId="{8FC5EB64-71BF-4FB8-80EB-7126227D9E00}" type="pres">
      <dgm:prSet presAssocID="{AAFFDB9F-1624-42F8-923A-90C6A1F56011}" presName="node" presStyleLbl="node1" presStyleIdx="5" presStyleCnt="6">
        <dgm:presLayoutVars>
          <dgm:bulletEnabled val="1"/>
        </dgm:presLayoutVars>
      </dgm:prSet>
      <dgm:spPr/>
      <dgm:t>
        <a:bodyPr/>
        <a:lstStyle/>
        <a:p>
          <a:endParaRPr lang="en-US"/>
        </a:p>
      </dgm:t>
    </dgm:pt>
  </dgm:ptLst>
  <dgm:cxnLst>
    <dgm:cxn modelId="{6EDD42BA-30B5-42E8-9191-AC59E011DD2F}" type="presOf" srcId="{8594C7D5-25E3-4B75-A147-7A14A3AB323F}" destId="{57937E72-0983-40C4-BFDA-57E5CBE2EEF0}" srcOrd="0" destOrd="0" presId="urn:microsoft.com/office/officeart/2016/7/layout/RepeatingBendingProcessNew"/>
    <dgm:cxn modelId="{B9014F5A-A445-4B08-91F1-8C4EE4284E28}" type="presOf" srcId="{CE820E75-73E8-43EA-808A-FD7D945EAF5F}" destId="{BBE5DCCC-E5A6-4F80-BC6C-5DD648F7C2F6}" srcOrd="0" destOrd="0" presId="urn:microsoft.com/office/officeart/2016/7/layout/RepeatingBendingProcessNew"/>
    <dgm:cxn modelId="{33A728E2-5BCF-4200-AA48-B93045539F82}" type="presOf" srcId="{06E03E2F-7E27-4484-98BD-6C9353B132DF}" destId="{5C336BF4-8BAC-4CAD-9CB9-294EF08082E4}" srcOrd="0" destOrd="0" presId="urn:microsoft.com/office/officeart/2016/7/layout/RepeatingBendingProcessNew"/>
    <dgm:cxn modelId="{C34E5418-AC24-4C75-B16D-8B3CA6168804}" type="presOf" srcId="{851D8375-4153-4AF2-9ED8-4F7F5876E732}" destId="{8F92179A-2F01-409F-895F-52184FA3DD71}" srcOrd="0" destOrd="0" presId="urn:microsoft.com/office/officeart/2016/7/layout/RepeatingBendingProcessNew"/>
    <dgm:cxn modelId="{3D8998FC-6C01-466E-9F4D-8EF5AF52526F}" srcId="{41DCB4C8-94DF-4684-AB51-E169E756260D}" destId="{20989209-1E1C-4CAB-89A9-CE278938EC8D}" srcOrd="2" destOrd="0" parTransId="{9DB3CB08-E175-4DFD-BD6C-C8FC77AA0365}" sibTransId="{06E03E2F-7E27-4484-98BD-6C9353B132DF}"/>
    <dgm:cxn modelId="{3C2DDB6A-30B8-40E4-9C4C-4511EB8165B8}" type="presOf" srcId="{41DCB4C8-94DF-4684-AB51-E169E756260D}" destId="{D4C7F40A-4C63-42A9-BE65-74CF306A94B2}" srcOrd="0" destOrd="0" presId="urn:microsoft.com/office/officeart/2016/7/layout/RepeatingBendingProcessNew"/>
    <dgm:cxn modelId="{FD1DA84E-A30E-42C1-9B2F-E42ADBB2127D}" type="presOf" srcId="{F93FC062-24D5-4D44-82D8-4200AAC969EC}" destId="{016DA703-A56A-4314-B988-ABF3EE6FDC68}" srcOrd="0" destOrd="0" presId="urn:microsoft.com/office/officeart/2016/7/layout/RepeatingBendingProcessNew"/>
    <dgm:cxn modelId="{82D79CB2-92AF-42C7-8C71-D7D8CF671A63}" type="presOf" srcId="{1FD92BC1-6210-4CF3-BAE5-FAF7E0548198}" destId="{229D246C-556A-4E6E-BF5D-14817A8B8379}" srcOrd="1" destOrd="0" presId="urn:microsoft.com/office/officeart/2016/7/layout/RepeatingBendingProcessNew"/>
    <dgm:cxn modelId="{4EA3F37F-29AD-48B6-B0C4-2E8B84ABEB1D}" srcId="{41DCB4C8-94DF-4684-AB51-E169E756260D}" destId="{AAFFDB9F-1624-42F8-923A-90C6A1F56011}" srcOrd="5" destOrd="0" parTransId="{AF85F007-FAB9-46AA-9163-C6D90AD03381}" sibTransId="{4007B62C-83A6-490C-A98A-A280E7BF1EC2}"/>
    <dgm:cxn modelId="{F0D37F8E-056C-490A-9E85-CE725BC16526}" srcId="{41DCB4C8-94DF-4684-AB51-E169E756260D}" destId="{89884407-78B0-4FB5-9C40-0F9A20ED8104}" srcOrd="3" destOrd="0" parTransId="{F4EB1E5C-44EE-460A-A29B-BE3D8642D2B2}" sibTransId="{8594C7D5-25E3-4B75-A147-7A14A3AB323F}"/>
    <dgm:cxn modelId="{24FF1AE6-7E7E-4344-B439-EC1B97F475EC}" type="presOf" srcId="{AAFFDB9F-1624-42F8-923A-90C6A1F56011}" destId="{8FC5EB64-71BF-4FB8-80EB-7126227D9E00}" srcOrd="0" destOrd="0" presId="urn:microsoft.com/office/officeart/2016/7/layout/RepeatingBendingProcessNew"/>
    <dgm:cxn modelId="{DC8FCB17-2EB9-41F0-A3A5-2E2082EEE0E4}" type="presOf" srcId="{89884407-78B0-4FB5-9C40-0F9A20ED8104}" destId="{83BE6744-E99D-434E-99EF-3CC2FE3B720F}" srcOrd="0" destOrd="0" presId="urn:microsoft.com/office/officeart/2016/7/layout/RepeatingBendingProcessNew"/>
    <dgm:cxn modelId="{25DC5096-5554-4A0A-BC3B-C9EE414E0552}" srcId="{41DCB4C8-94DF-4684-AB51-E169E756260D}" destId="{CE820E75-73E8-43EA-808A-FD7D945EAF5F}" srcOrd="1" destOrd="0" parTransId="{A310D2AB-E6A1-46B2-AD27-E4F6BE9FA2FF}" sibTransId="{1FD92BC1-6210-4CF3-BAE5-FAF7E0548198}"/>
    <dgm:cxn modelId="{E39ADBFC-CC60-4ABF-AF67-13E6A1B55FC8}" srcId="{41DCB4C8-94DF-4684-AB51-E169E756260D}" destId="{F93FC062-24D5-4D44-82D8-4200AAC969EC}" srcOrd="4" destOrd="0" parTransId="{142054D8-5713-44A8-AB6A-84B12A5CB2D5}" sibTransId="{851D8375-4153-4AF2-9ED8-4F7F5876E732}"/>
    <dgm:cxn modelId="{BDA4D319-4AB5-44FF-A387-3614909B93F8}" srcId="{41DCB4C8-94DF-4684-AB51-E169E756260D}" destId="{196CF13A-D9BB-4228-BE38-07A98C21D210}" srcOrd="0" destOrd="0" parTransId="{947E6BDE-C814-4AE7-B00E-D01AE371989E}" sibTransId="{F99EC654-3F50-472F-AA27-A78FA65E8115}"/>
    <dgm:cxn modelId="{8FE8437E-DEF2-415F-BD3D-93285FE4E130}" type="presOf" srcId="{196CF13A-D9BB-4228-BE38-07A98C21D210}" destId="{5586C7B0-A106-42C5-80A6-DEB4E97E4854}" srcOrd="0" destOrd="0" presId="urn:microsoft.com/office/officeart/2016/7/layout/RepeatingBendingProcessNew"/>
    <dgm:cxn modelId="{6A94CAFD-3B36-439E-B9DA-2031D42FEB30}" type="presOf" srcId="{F99EC654-3F50-472F-AA27-A78FA65E8115}" destId="{481B420E-7B95-426F-A080-BC1D2E341045}" srcOrd="1" destOrd="0" presId="urn:microsoft.com/office/officeart/2016/7/layout/RepeatingBendingProcessNew"/>
    <dgm:cxn modelId="{086C6D43-16E8-4011-822E-791A98F5FE11}" type="presOf" srcId="{F99EC654-3F50-472F-AA27-A78FA65E8115}" destId="{45A6C589-C2EB-4798-8483-21566CEB4C14}" srcOrd="0" destOrd="0" presId="urn:microsoft.com/office/officeart/2016/7/layout/RepeatingBendingProcessNew"/>
    <dgm:cxn modelId="{10E3D044-C92C-446F-B7AC-5D7BFE26AFA5}" type="presOf" srcId="{851D8375-4153-4AF2-9ED8-4F7F5876E732}" destId="{789629C5-FE8F-4CD7-BA28-D0D395FF75BC}" srcOrd="1" destOrd="0" presId="urn:microsoft.com/office/officeart/2016/7/layout/RepeatingBendingProcessNew"/>
    <dgm:cxn modelId="{CD25E880-C24D-4702-90AA-030F8FA3153B}" type="presOf" srcId="{8594C7D5-25E3-4B75-A147-7A14A3AB323F}" destId="{6270076E-A657-4F28-BE9F-9C3F2CD03DB2}" srcOrd="1" destOrd="0" presId="urn:microsoft.com/office/officeart/2016/7/layout/RepeatingBendingProcessNew"/>
    <dgm:cxn modelId="{F51D5D45-4556-405E-94A0-26B81EC07B97}" type="presOf" srcId="{1FD92BC1-6210-4CF3-BAE5-FAF7E0548198}" destId="{D3369D44-B1CD-4E19-82ED-EFC1231CB4BD}" srcOrd="0" destOrd="0" presId="urn:microsoft.com/office/officeart/2016/7/layout/RepeatingBendingProcessNew"/>
    <dgm:cxn modelId="{FE99EC2F-73F9-4D95-B4B6-8E40A596AEA0}" type="presOf" srcId="{20989209-1E1C-4CAB-89A9-CE278938EC8D}" destId="{788D8351-1A12-435A-B477-AD6FC657B9D7}" srcOrd="0" destOrd="0" presId="urn:microsoft.com/office/officeart/2016/7/layout/RepeatingBendingProcessNew"/>
    <dgm:cxn modelId="{8815D97C-F988-4DA2-AACB-9EA898B1465D}" type="presOf" srcId="{06E03E2F-7E27-4484-98BD-6C9353B132DF}" destId="{5F1217F1-9A6B-4FB5-B933-C1EEE95C26AD}" srcOrd="1" destOrd="0" presId="urn:microsoft.com/office/officeart/2016/7/layout/RepeatingBendingProcessNew"/>
    <dgm:cxn modelId="{A3D13CFB-BC2C-414F-8411-C814482EF337}" type="presParOf" srcId="{D4C7F40A-4C63-42A9-BE65-74CF306A94B2}" destId="{5586C7B0-A106-42C5-80A6-DEB4E97E4854}" srcOrd="0" destOrd="0" presId="urn:microsoft.com/office/officeart/2016/7/layout/RepeatingBendingProcessNew"/>
    <dgm:cxn modelId="{011B4AD9-2C74-4AD3-BED1-1E3D5257A268}" type="presParOf" srcId="{D4C7F40A-4C63-42A9-BE65-74CF306A94B2}" destId="{45A6C589-C2EB-4798-8483-21566CEB4C14}" srcOrd="1" destOrd="0" presId="urn:microsoft.com/office/officeart/2016/7/layout/RepeatingBendingProcessNew"/>
    <dgm:cxn modelId="{7A0ADFBC-D375-4C0E-80D9-B443BCA2D8F9}" type="presParOf" srcId="{45A6C589-C2EB-4798-8483-21566CEB4C14}" destId="{481B420E-7B95-426F-A080-BC1D2E341045}" srcOrd="0" destOrd="0" presId="urn:microsoft.com/office/officeart/2016/7/layout/RepeatingBendingProcessNew"/>
    <dgm:cxn modelId="{BD31BBA4-D532-480B-863A-CCC005FDA2BB}" type="presParOf" srcId="{D4C7F40A-4C63-42A9-BE65-74CF306A94B2}" destId="{BBE5DCCC-E5A6-4F80-BC6C-5DD648F7C2F6}" srcOrd="2" destOrd="0" presId="urn:microsoft.com/office/officeart/2016/7/layout/RepeatingBendingProcessNew"/>
    <dgm:cxn modelId="{EAB67DF3-AF6C-4867-AD88-50C344A46450}" type="presParOf" srcId="{D4C7F40A-4C63-42A9-BE65-74CF306A94B2}" destId="{D3369D44-B1CD-4E19-82ED-EFC1231CB4BD}" srcOrd="3" destOrd="0" presId="urn:microsoft.com/office/officeart/2016/7/layout/RepeatingBendingProcessNew"/>
    <dgm:cxn modelId="{163C9854-D39D-42BC-B6B7-026A984C6220}" type="presParOf" srcId="{D3369D44-B1CD-4E19-82ED-EFC1231CB4BD}" destId="{229D246C-556A-4E6E-BF5D-14817A8B8379}" srcOrd="0" destOrd="0" presId="urn:microsoft.com/office/officeart/2016/7/layout/RepeatingBendingProcessNew"/>
    <dgm:cxn modelId="{D65A10CC-1355-46B6-BA4D-977EAD2B9EA1}" type="presParOf" srcId="{D4C7F40A-4C63-42A9-BE65-74CF306A94B2}" destId="{788D8351-1A12-435A-B477-AD6FC657B9D7}" srcOrd="4" destOrd="0" presId="urn:microsoft.com/office/officeart/2016/7/layout/RepeatingBendingProcessNew"/>
    <dgm:cxn modelId="{E03764AA-0DF3-47DF-B81D-CD7006711256}" type="presParOf" srcId="{D4C7F40A-4C63-42A9-BE65-74CF306A94B2}" destId="{5C336BF4-8BAC-4CAD-9CB9-294EF08082E4}" srcOrd="5" destOrd="0" presId="urn:microsoft.com/office/officeart/2016/7/layout/RepeatingBendingProcessNew"/>
    <dgm:cxn modelId="{81F9DA9C-A51E-47AB-8949-E71875532E88}" type="presParOf" srcId="{5C336BF4-8BAC-4CAD-9CB9-294EF08082E4}" destId="{5F1217F1-9A6B-4FB5-B933-C1EEE95C26AD}" srcOrd="0" destOrd="0" presId="urn:microsoft.com/office/officeart/2016/7/layout/RepeatingBendingProcessNew"/>
    <dgm:cxn modelId="{F0C8E55E-F98A-4246-8190-C354C451A48D}" type="presParOf" srcId="{D4C7F40A-4C63-42A9-BE65-74CF306A94B2}" destId="{83BE6744-E99D-434E-99EF-3CC2FE3B720F}" srcOrd="6" destOrd="0" presId="urn:microsoft.com/office/officeart/2016/7/layout/RepeatingBendingProcessNew"/>
    <dgm:cxn modelId="{94063DB9-FB12-49DC-9FDE-7C547A48B155}" type="presParOf" srcId="{D4C7F40A-4C63-42A9-BE65-74CF306A94B2}" destId="{57937E72-0983-40C4-BFDA-57E5CBE2EEF0}" srcOrd="7" destOrd="0" presId="urn:microsoft.com/office/officeart/2016/7/layout/RepeatingBendingProcessNew"/>
    <dgm:cxn modelId="{6CA1A885-1139-400A-886C-9AE230FAAB74}" type="presParOf" srcId="{57937E72-0983-40C4-BFDA-57E5CBE2EEF0}" destId="{6270076E-A657-4F28-BE9F-9C3F2CD03DB2}" srcOrd="0" destOrd="0" presId="urn:microsoft.com/office/officeart/2016/7/layout/RepeatingBendingProcessNew"/>
    <dgm:cxn modelId="{11F6DB77-ADF2-495B-9AB8-117EC70283DC}" type="presParOf" srcId="{D4C7F40A-4C63-42A9-BE65-74CF306A94B2}" destId="{016DA703-A56A-4314-B988-ABF3EE6FDC68}" srcOrd="8" destOrd="0" presId="urn:microsoft.com/office/officeart/2016/7/layout/RepeatingBendingProcessNew"/>
    <dgm:cxn modelId="{DDEB92DC-549E-47E4-8181-F81A185142E1}" type="presParOf" srcId="{D4C7F40A-4C63-42A9-BE65-74CF306A94B2}" destId="{8F92179A-2F01-409F-895F-52184FA3DD71}" srcOrd="9" destOrd="0" presId="urn:microsoft.com/office/officeart/2016/7/layout/RepeatingBendingProcessNew"/>
    <dgm:cxn modelId="{80B7BC53-366F-4E7D-A32C-CD50C5310F45}" type="presParOf" srcId="{8F92179A-2F01-409F-895F-52184FA3DD71}" destId="{789629C5-FE8F-4CD7-BA28-D0D395FF75BC}" srcOrd="0" destOrd="0" presId="urn:microsoft.com/office/officeart/2016/7/layout/RepeatingBendingProcessNew"/>
    <dgm:cxn modelId="{5183300B-C8A8-4B26-B9D4-19ECD2089F18}" type="presParOf" srcId="{D4C7F40A-4C63-42A9-BE65-74CF306A94B2}" destId="{8FC5EB64-71BF-4FB8-80EB-7126227D9E0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87B6148-7DE0-4D2C-8539-32CF7B313DB5}"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BD21CE2F-CBC9-4358-AA52-0BEA082AC1C9}">
      <dgm:prSet/>
      <dgm:spPr/>
      <dgm:t>
        <a:bodyPr/>
        <a:lstStyle/>
        <a:p>
          <a:r>
            <a:rPr lang="en-US"/>
            <a:t>Can affect osmosis in a plant</a:t>
          </a:r>
        </a:p>
      </dgm:t>
    </dgm:pt>
    <dgm:pt modelId="{DAF1A283-0941-41E7-975B-0B16B450F7FC}" type="parTrans" cxnId="{6042C042-4D63-40BB-A95A-56DBA222DE1B}">
      <dgm:prSet/>
      <dgm:spPr/>
      <dgm:t>
        <a:bodyPr/>
        <a:lstStyle/>
        <a:p>
          <a:endParaRPr lang="en-US"/>
        </a:p>
      </dgm:t>
    </dgm:pt>
    <dgm:pt modelId="{431B9844-C8E8-4AAF-AC05-B2BD4CB57551}" type="sibTrans" cxnId="{6042C042-4D63-40BB-A95A-56DBA222DE1B}">
      <dgm:prSet/>
      <dgm:spPr/>
      <dgm:t>
        <a:bodyPr/>
        <a:lstStyle/>
        <a:p>
          <a:endParaRPr lang="en-US"/>
        </a:p>
      </dgm:t>
    </dgm:pt>
    <dgm:pt modelId="{52C6F6CD-903E-4716-8DFE-B36A6CBD3E06}">
      <dgm:prSet/>
      <dgm:spPr/>
      <dgm:t>
        <a:bodyPr/>
        <a:lstStyle/>
        <a:p>
          <a:r>
            <a:rPr lang="en-US"/>
            <a:t>Increased solute concentration outside of the plant can cause the plant to dry out</a:t>
          </a:r>
        </a:p>
      </dgm:t>
    </dgm:pt>
    <dgm:pt modelId="{CE6C9D55-C0D1-4300-B151-79255840BB53}" type="parTrans" cxnId="{B2CB109F-787E-49CD-BCE2-25A196B737E9}">
      <dgm:prSet/>
      <dgm:spPr/>
      <dgm:t>
        <a:bodyPr/>
        <a:lstStyle/>
        <a:p>
          <a:endParaRPr lang="en-US"/>
        </a:p>
      </dgm:t>
    </dgm:pt>
    <dgm:pt modelId="{DA41321B-C587-4FDA-B5CF-6624254A2011}" type="sibTrans" cxnId="{B2CB109F-787E-49CD-BCE2-25A196B737E9}">
      <dgm:prSet/>
      <dgm:spPr/>
      <dgm:t>
        <a:bodyPr/>
        <a:lstStyle/>
        <a:p>
          <a:endParaRPr lang="en-US"/>
        </a:p>
      </dgm:t>
    </dgm:pt>
    <dgm:pt modelId="{39333676-525C-4869-8C01-5AD4EFEC0E45}">
      <dgm:prSet/>
      <dgm:spPr/>
      <dgm:t>
        <a:bodyPr/>
        <a:lstStyle/>
        <a:p>
          <a:r>
            <a:rPr lang="en-US"/>
            <a:t>Plasmolysis causes even the water in the vacuole of a cell to leave</a:t>
          </a:r>
        </a:p>
      </dgm:t>
    </dgm:pt>
    <dgm:pt modelId="{6C2211F4-C2EF-4539-9127-8E99522B09AD}" type="parTrans" cxnId="{92317597-DD67-4537-99AF-061DB627748E}">
      <dgm:prSet/>
      <dgm:spPr/>
      <dgm:t>
        <a:bodyPr/>
        <a:lstStyle/>
        <a:p>
          <a:endParaRPr lang="en-US"/>
        </a:p>
      </dgm:t>
    </dgm:pt>
    <dgm:pt modelId="{CC41CB61-3330-4592-B7C9-2438064406B3}" type="sibTrans" cxnId="{92317597-DD67-4537-99AF-061DB627748E}">
      <dgm:prSet/>
      <dgm:spPr/>
      <dgm:t>
        <a:bodyPr/>
        <a:lstStyle/>
        <a:p>
          <a:endParaRPr lang="en-US"/>
        </a:p>
      </dgm:t>
    </dgm:pt>
    <dgm:pt modelId="{A4B38D14-B942-4564-B2A8-A96BFB6DF031}">
      <dgm:prSet/>
      <dgm:spPr/>
      <dgm:t>
        <a:bodyPr/>
        <a:lstStyle/>
        <a:p>
          <a:r>
            <a:rPr lang="en-US"/>
            <a:t>If the plant is returned to less solute rich environment the process reverses.</a:t>
          </a:r>
        </a:p>
      </dgm:t>
    </dgm:pt>
    <dgm:pt modelId="{A5A5B77E-8EE8-42D5-B6C2-00F4C7818E23}" type="parTrans" cxnId="{A68FDBBF-147C-4248-9CF3-A672C429AAB6}">
      <dgm:prSet/>
      <dgm:spPr/>
      <dgm:t>
        <a:bodyPr/>
        <a:lstStyle/>
        <a:p>
          <a:endParaRPr lang="en-US"/>
        </a:p>
      </dgm:t>
    </dgm:pt>
    <dgm:pt modelId="{33FD42F5-B1B7-4A98-A806-3DAB0D3554EE}" type="sibTrans" cxnId="{A68FDBBF-147C-4248-9CF3-A672C429AAB6}">
      <dgm:prSet/>
      <dgm:spPr/>
      <dgm:t>
        <a:bodyPr/>
        <a:lstStyle/>
        <a:p>
          <a:endParaRPr lang="en-US"/>
        </a:p>
      </dgm:t>
    </dgm:pt>
    <dgm:pt modelId="{E8295ECF-0BC6-48E5-8907-5B19273187CF}" type="pres">
      <dgm:prSet presAssocID="{087B6148-7DE0-4D2C-8539-32CF7B313DB5}" presName="root" presStyleCnt="0">
        <dgm:presLayoutVars>
          <dgm:dir/>
          <dgm:resizeHandles val="exact"/>
        </dgm:presLayoutVars>
      </dgm:prSet>
      <dgm:spPr/>
      <dgm:t>
        <a:bodyPr/>
        <a:lstStyle/>
        <a:p>
          <a:endParaRPr lang="en-US"/>
        </a:p>
      </dgm:t>
    </dgm:pt>
    <dgm:pt modelId="{8C08E83C-24B4-48FC-B8BE-F354079E2046}" type="pres">
      <dgm:prSet presAssocID="{087B6148-7DE0-4D2C-8539-32CF7B313DB5}" presName="container" presStyleCnt="0">
        <dgm:presLayoutVars>
          <dgm:dir/>
          <dgm:resizeHandles val="exact"/>
        </dgm:presLayoutVars>
      </dgm:prSet>
      <dgm:spPr/>
    </dgm:pt>
    <dgm:pt modelId="{D845C930-BBB8-416C-81C6-AAED738885AF}" type="pres">
      <dgm:prSet presAssocID="{BD21CE2F-CBC9-4358-AA52-0BEA082AC1C9}" presName="compNode" presStyleCnt="0"/>
      <dgm:spPr/>
    </dgm:pt>
    <dgm:pt modelId="{E48640F5-5ADB-4EE0-87E1-96703DB3A24F}" type="pres">
      <dgm:prSet presAssocID="{BD21CE2F-CBC9-4358-AA52-0BEA082AC1C9}" presName="iconBgRect" presStyleLbl="bgShp" presStyleIdx="0" presStyleCnt="4"/>
      <dgm:spPr/>
    </dgm:pt>
    <dgm:pt modelId="{6E50AD40-C5CC-4DF4-A28A-61F670D6C169}" type="pres">
      <dgm:prSet presAssocID="{BD21CE2F-CBC9-4358-AA52-0BEA082AC1C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ucculent"/>
        </a:ext>
      </dgm:extLst>
    </dgm:pt>
    <dgm:pt modelId="{DE952459-BF35-41DE-984E-A7B0195E6FB7}" type="pres">
      <dgm:prSet presAssocID="{BD21CE2F-CBC9-4358-AA52-0BEA082AC1C9}" presName="spaceRect" presStyleCnt="0"/>
      <dgm:spPr/>
    </dgm:pt>
    <dgm:pt modelId="{D4286CFB-DBFA-4130-A8B4-AF6C8DB7E5FD}" type="pres">
      <dgm:prSet presAssocID="{BD21CE2F-CBC9-4358-AA52-0BEA082AC1C9}" presName="textRect" presStyleLbl="revTx" presStyleIdx="0" presStyleCnt="4">
        <dgm:presLayoutVars>
          <dgm:chMax val="1"/>
          <dgm:chPref val="1"/>
        </dgm:presLayoutVars>
      </dgm:prSet>
      <dgm:spPr/>
      <dgm:t>
        <a:bodyPr/>
        <a:lstStyle/>
        <a:p>
          <a:endParaRPr lang="en-US"/>
        </a:p>
      </dgm:t>
    </dgm:pt>
    <dgm:pt modelId="{A9EFCE9A-6472-49A0-9394-87B47322825E}" type="pres">
      <dgm:prSet presAssocID="{431B9844-C8E8-4AAF-AC05-B2BD4CB57551}" presName="sibTrans" presStyleLbl="sibTrans2D1" presStyleIdx="0" presStyleCnt="0"/>
      <dgm:spPr/>
      <dgm:t>
        <a:bodyPr/>
        <a:lstStyle/>
        <a:p>
          <a:endParaRPr lang="en-US"/>
        </a:p>
      </dgm:t>
    </dgm:pt>
    <dgm:pt modelId="{BE7AEFB6-6EB3-4BCC-95C1-422FD8CA2B42}" type="pres">
      <dgm:prSet presAssocID="{52C6F6CD-903E-4716-8DFE-B36A6CBD3E06}" presName="compNode" presStyleCnt="0"/>
      <dgm:spPr/>
    </dgm:pt>
    <dgm:pt modelId="{AB95665A-8C03-4932-9144-FA676E763296}" type="pres">
      <dgm:prSet presAssocID="{52C6F6CD-903E-4716-8DFE-B36A6CBD3E06}" presName="iconBgRect" presStyleLbl="bgShp" presStyleIdx="1" presStyleCnt="4"/>
      <dgm:spPr/>
    </dgm:pt>
    <dgm:pt modelId="{C5963CED-AD83-48ED-B3E5-EDBBA0D0A5E6}" type="pres">
      <dgm:prSet presAssocID="{52C6F6CD-903E-4716-8DFE-B36A6CBD3E06}"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lant"/>
        </a:ext>
      </dgm:extLst>
    </dgm:pt>
    <dgm:pt modelId="{A14F0F6E-371B-457C-AF5A-80FD10A4DC1C}" type="pres">
      <dgm:prSet presAssocID="{52C6F6CD-903E-4716-8DFE-B36A6CBD3E06}" presName="spaceRect" presStyleCnt="0"/>
      <dgm:spPr/>
    </dgm:pt>
    <dgm:pt modelId="{0A292C4B-7D13-4987-B4E3-1C693B952CD3}" type="pres">
      <dgm:prSet presAssocID="{52C6F6CD-903E-4716-8DFE-B36A6CBD3E06}" presName="textRect" presStyleLbl="revTx" presStyleIdx="1" presStyleCnt="4">
        <dgm:presLayoutVars>
          <dgm:chMax val="1"/>
          <dgm:chPref val="1"/>
        </dgm:presLayoutVars>
      </dgm:prSet>
      <dgm:spPr/>
      <dgm:t>
        <a:bodyPr/>
        <a:lstStyle/>
        <a:p>
          <a:endParaRPr lang="en-US"/>
        </a:p>
      </dgm:t>
    </dgm:pt>
    <dgm:pt modelId="{84DB4D9E-C887-44CC-8118-B1B7D4A7A3D5}" type="pres">
      <dgm:prSet presAssocID="{DA41321B-C587-4FDA-B5CF-6624254A2011}" presName="sibTrans" presStyleLbl="sibTrans2D1" presStyleIdx="0" presStyleCnt="0"/>
      <dgm:spPr/>
      <dgm:t>
        <a:bodyPr/>
        <a:lstStyle/>
        <a:p>
          <a:endParaRPr lang="en-US"/>
        </a:p>
      </dgm:t>
    </dgm:pt>
    <dgm:pt modelId="{EED9A1F8-AAF8-40F6-9084-A45B60E8C1BC}" type="pres">
      <dgm:prSet presAssocID="{39333676-525C-4869-8C01-5AD4EFEC0E45}" presName="compNode" presStyleCnt="0"/>
      <dgm:spPr/>
    </dgm:pt>
    <dgm:pt modelId="{CC45DD6B-3C75-4051-8AF5-59DE77C6BE53}" type="pres">
      <dgm:prSet presAssocID="{39333676-525C-4869-8C01-5AD4EFEC0E45}" presName="iconBgRect" presStyleLbl="bgShp" presStyleIdx="2" presStyleCnt="4"/>
      <dgm:spPr/>
    </dgm:pt>
    <dgm:pt modelId="{F9ABA108-EBAD-4B1A-8B6B-665FABD5E2D7}" type="pres">
      <dgm:prSet presAssocID="{39333676-525C-4869-8C01-5AD4EFEC0E45}"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5721E298-9011-4826-8975-41C548BB11E1}" type="pres">
      <dgm:prSet presAssocID="{39333676-525C-4869-8C01-5AD4EFEC0E45}" presName="spaceRect" presStyleCnt="0"/>
      <dgm:spPr/>
    </dgm:pt>
    <dgm:pt modelId="{59A38C89-4AC9-4903-8BF0-71014845EB25}" type="pres">
      <dgm:prSet presAssocID="{39333676-525C-4869-8C01-5AD4EFEC0E45}" presName="textRect" presStyleLbl="revTx" presStyleIdx="2" presStyleCnt="4">
        <dgm:presLayoutVars>
          <dgm:chMax val="1"/>
          <dgm:chPref val="1"/>
        </dgm:presLayoutVars>
      </dgm:prSet>
      <dgm:spPr/>
      <dgm:t>
        <a:bodyPr/>
        <a:lstStyle/>
        <a:p>
          <a:endParaRPr lang="en-US"/>
        </a:p>
      </dgm:t>
    </dgm:pt>
    <dgm:pt modelId="{46E138AA-396E-4CF5-92BA-914F70148E47}" type="pres">
      <dgm:prSet presAssocID="{CC41CB61-3330-4592-B7C9-2438064406B3}" presName="sibTrans" presStyleLbl="sibTrans2D1" presStyleIdx="0" presStyleCnt="0"/>
      <dgm:spPr/>
      <dgm:t>
        <a:bodyPr/>
        <a:lstStyle/>
        <a:p>
          <a:endParaRPr lang="en-US"/>
        </a:p>
      </dgm:t>
    </dgm:pt>
    <dgm:pt modelId="{3BEA5E7D-8661-42A9-AEF1-7B768817699C}" type="pres">
      <dgm:prSet presAssocID="{A4B38D14-B942-4564-B2A8-A96BFB6DF031}" presName="compNode" presStyleCnt="0"/>
      <dgm:spPr/>
    </dgm:pt>
    <dgm:pt modelId="{4133AFFA-5439-43D8-8143-CE8C438CE92A}" type="pres">
      <dgm:prSet presAssocID="{A4B38D14-B942-4564-B2A8-A96BFB6DF031}" presName="iconBgRect" presStyleLbl="bgShp" presStyleIdx="3" presStyleCnt="4"/>
      <dgm:spPr/>
    </dgm:pt>
    <dgm:pt modelId="{FD517085-FF23-4A63-B928-857C5C5796D6}" type="pres">
      <dgm:prSet presAssocID="{A4B38D14-B942-4564-B2A8-A96BFB6DF031}"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Open Hand with Plant"/>
        </a:ext>
      </dgm:extLst>
    </dgm:pt>
    <dgm:pt modelId="{B949F508-C679-44D2-8B83-10CA5564A962}" type="pres">
      <dgm:prSet presAssocID="{A4B38D14-B942-4564-B2A8-A96BFB6DF031}" presName="spaceRect" presStyleCnt="0"/>
      <dgm:spPr/>
    </dgm:pt>
    <dgm:pt modelId="{328C9E59-17BF-49EC-A25E-4C41076A7E06}" type="pres">
      <dgm:prSet presAssocID="{A4B38D14-B942-4564-B2A8-A96BFB6DF031}" presName="textRect" presStyleLbl="revTx" presStyleIdx="3" presStyleCnt="4">
        <dgm:presLayoutVars>
          <dgm:chMax val="1"/>
          <dgm:chPref val="1"/>
        </dgm:presLayoutVars>
      </dgm:prSet>
      <dgm:spPr/>
      <dgm:t>
        <a:bodyPr/>
        <a:lstStyle/>
        <a:p>
          <a:endParaRPr lang="en-US"/>
        </a:p>
      </dgm:t>
    </dgm:pt>
  </dgm:ptLst>
  <dgm:cxnLst>
    <dgm:cxn modelId="{9365C73B-2E70-4BAE-8E9C-99C7A29EA545}" type="presOf" srcId="{087B6148-7DE0-4D2C-8539-32CF7B313DB5}" destId="{E8295ECF-0BC6-48E5-8907-5B19273187CF}" srcOrd="0" destOrd="0" presId="urn:microsoft.com/office/officeart/2018/2/layout/IconCircleList"/>
    <dgm:cxn modelId="{BCB976F4-40EF-4059-9E63-218B25A64C1D}" type="presOf" srcId="{52C6F6CD-903E-4716-8DFE-B36A6CBD3E06}" destId="{0A292C4B-7D13-4987-B4E3-1C693B952CD3}" srcOrd="0" destOrd="0" presId="urn:microsoft.com/office/officeart/2018/2/layout/IconCircleList"/>
    <dgm:cxn modelId="{2F87317C-EB87-4FE5-A961-2B4E87BDBCDA}" type="presOf" srcId="{CC41CB61-3330-4592-B7C9-2438064406B3}" destId="{46E138AA-396E-4CF5-92BA-914F70148E47}" srcOrd="0" destOrd="0" presId="urn:microsoft.com/office/officeart/2018/2/layout/IconCircleList"/>
    <dgm:cxn modelId="{516035AE-A282-434A-9B58-0CF10661EA5A}" type="presOf" srcId="{A4B38D14-B942-4564-B2A8-A96BFB6DF031}" destId="{328C9E59-17BF-49EC-A25E-4C41076A7E06}" srcOrd="0" destOrd="0" presId="urn:microsoft.com/office/officeart/2018/2/layout/IconCircleList"/>
    <dgm:cxn modelId="{92317597-DD67-4537-99AF-061DB627748E}" srcId="{087B6148-7DE0-4D2C-8539-32CF7B313DB5}" destId="{39333676-525C-4869-8C01-5AD4EFEC0E45}" srcOrd="2" destOrd="0" parTransId="{6C2211F4-C2EF-4539-9127-8E99522B09AD}" sibTransId="{CC41CB61-3330-4592-B7C9-2438064406B3}"/>
    <dgm:cxn modelId="{A68FDBBF-147C-4248-9CF3-A672C429AAB6}" srcId="{087B6148-7DE0-4D2C-8539-32CF7B313DB5}" destId="{A4B38D14-B942-4564-B2A8-A96BFB6DF031}" srcOrd="3" destOrd="0" parTransId="{A5A5B77E-8EE8-42D5-B6C2-00F4C7818E23}" sibTransId="{33FD42F5-B1B7-4A98-A806-3DAB0D3554EE}"/>
    <dgm:cxn modelId="{B2CB109F-787E-49CD-BCE2-25A196B737E9}" srcId="{087B6148-7DE0-4D2C-8539-32CF7B313DB5}" destId="{52C6F6CD-903E-4716-8DFE-B36A6CBD3E06}" srcOrd="1" destOrd="0" parTransId="{CE6C9D55-C0D1-4300-B151-79255840BB53}" sibTransId="{DA41321B-C587-4FDA-B5CF-6624254A2011}"/>
    <dgm:cxn modelId="{B20B2F57-B282-466A-8E22-392A23CD8D23}" type="presOf" srcId="{39333676-525C-4869-8C01-5AD4EFEC0E45}" destId="{59A38C89-4AC9-4903-8BF0-71014845EB25}" srcOrd="0" destOrd="0" presId="urn:microsoft.com/office/officeart/2018/2/layout/IconCircleList"/>
    <dgm:cxn modelId="{7BA5EDB9-FA1D-4492-B64A-98D5CBA09CA2}" type="presOf" srcId="{BD21CE2F-CBC9-4358-AA52-0BEA082AC1C9}" destId="{D4286CFB-DBFA-4130-A8B4-AF6C8DB7E5FD}" srcOrd="0" destOrd="0" presId="urn:microsoft.com/office/officeart/2018/2/layout/IconCircleList"/>
    <dgm:cxn modelId="{4B64DFD0-7801-45B8-BBA0-AA384858BA06}" type="presOf" srcId="{DA41321B-C587-4FDA-B5CF-6624254A2011}" destId="{84DB4D9E-C887-44CC-8118-B1B7D4A7A3D5}" srcOrd="0" destOrd="0" presId="urn:microsoft.com/office/officeart/2018/2/layout/IconCircleList"/>
    <dgm:cxn modelId="{E05DF5B8-DD65-4D86-9537-644B2E795B40}" type="presOf" srcId="{431B9844-C8E8-4AAF-AC05-B2BD4CB57551}" destId="{A9EFCE9A-6472-49A0-9394-87B47322825E}" srcOrd="0" destOrd="0" presId="urn:microsoft.com/office/officeart/2018/2/layout/IconCircleList"/>
    <dgm:cxn modelId="{6042C042-4D63-40BB-A95A-56DBA222DE1B}" srcId="{087B6148-7DE0-4D2C-8539-32CF7B313DB5}" destId="{BD21CE2F-CBC9-4358-AA52-0BEA082AC1C9}" srcOrd="0" destOrd="0" parTransId="{DAF1A283-0941-41E7-975B-0B16B450F7FC}" sibTransId="{431B9844-C8E8-4AAF-AC05-B2BD4CB57551}"/>
    <dgm:cxn modelId="{A6D702C7-9666-41BA-8BB1-AFC083A04344}" type="presParOf" srcId="{E8295ECF-0BC6-48E5-8907-5B19273187CF}" destId="{8C08E83C-24B4-48FC-B8BE-F354079E2046}" srcOrd="0" destOrd="0" presId="urn:microsoft.com/office/officeart/2018/2/layout/IconCircleList"/>
    <dgm:cxn modelId="{35649A3B-52E5-4EA7-8B36-B65EBDF51A75}" type="presParOf" srcId="{8C08E83C-24B4-48FC-B8BE-F354079E2046}" destId="{D845C930-BBB8-416C-81C6-AAED738885AF}" srcOrd="0" destOrd="0" presId="urn:microsoft.com/office/officeart/2018/2/layout/IconCircleList"/>
    <dgm:cxn modelId="{63CEECF1-83CD-4DD5-87D8-928F89E75F26}" type="presParOf" srcId="{D845C930-BBB8-416C-81C6-AAED738885AF}" destId="{E48640F5-5ADB-4EE0-87E1-96703DB3A24F}" srcOrd="0" destOrd="0" presId="urn:microsoft.com/office/officeart/2018/2/layout/IconCircleList"/>
    <dgm:cxn modelId="{CADE842D-D545-4680-8B22-5758D8A4EEAD}" type="presParOf" srcId="{D845C930-BBB8-416C-81C6-AAED738885AF}" destId="{6E50AD40-C5CC-4DF4-A28A-61F670D6C169}" srcOrd="1" destOrd="0" presId="urn:microsoft.com/office/officeart/2018/2/layout/IconCircleList"/>
    <dgm:cxn modelId="{E94342A8-4B8A-493A-888A-B89B7D9B94BA}" type="presParOf" srcId="{D845C930-BBB8-416C-81C6-AAED738885AF}" destId="{DE952459-BF35-41DE-984E-A7B0195E6FB7}" srcOrd="2" destOrd="0" presId="urn:microsoft.com/office/officeart/2018/2/layout/IconCircleList"/>
    <dgm:cxn modelId="{9A5FD668-EC8A-4C35-8D13-6513F4F95C50}" type="presParOf" srcId="{D845C930-BBB8-416C-81C6-AAED738885AF}" destId="{D4286CFB-DBFA-4130-A8B4-AF6C8DB7E5FD}" srcOrd="3" destOrd="0" presId="urn:microsoft.com/office/officeart/2018/2/layout/IconCircleList"/>
    <dgm:cxn modelId="{DBB96202-ED59-482E-91D4-75BBEF9F10A2}" type="presParOf" srcId="{8C08E83C-24B4-48FC-B8BE-F354079E2046}" destId="{A9EFCE9A-6472-49A0-9394-87B47322825E}" srcOrd="1" destOrd="0" presId="urn:microsoft.com/office/officeart/2018/2/layout/IconCircleList"/>
    <dgm:cxn modelId="{54A936AC-1FF4-4511-B84F-EF378FFA5515}" type="presParOf" srcId="{8C08E83C-24B4-48FC-B8BE-F354079E2046}" destId="{BE7AEFB6-6EB3-4BCC-95C1-422FD8CA2B42}" srcOrd="2" destOrd="0" presId="urn:microsoft.com/office/officeart/2018/2/layout/IconCircleList"/>
    <dgm:cxn modelId="{E7B048B9-9012-4B09-9A96-24CE1BE521D3}" type="presParOf" srcId="{BE7AEFB6-6EB3-4BCC-95C1-422FD8CA2B42}" destId="{AB95665A-8C03-4932-9144-FA676E763296}" srcOrd="0" destOrd="0" presId="urn:microsoft.com/office/officeart/2018/2/layout/IconCircleList"/>
    <dgm:cxn modelId="{D8668562-1A1F-4854-97A5-0369A1D2EAC8}" type="presParOf" srcId="{BE7AEFB6-6EB3-4BCC-95C1-422FD8CA2B42}" destId="{C5963CED-AD83-48ED-B3E5-EDBBA0D0A5E6}" srcOrd="1" destOrd="0" presId="urn:microsoft.com/office/officeart/2018/2/layout/IconCircleList"/>
    <dgm:cxn modelId="{66C65E7B-0FC4-4BC2-9BFD-069875FEAE86}" type="presParOf" srcId="{BE7AEFB6-6EB3-4BCC-95C1-422FD8CA2B42}" destId="{A14F0F6E-371B-457C-AF5A-80FD10A4DC1C}" srcOrd="2" destOrd="0" presId="urn:microsoft.com/office/officeart/2018/2/layout/IconCircleList"/>
    <dgm:cxn modelId="{B2306E97-8E90-4F9A-BA17-8FC1FE6C8120}" type="presParOf" srcId="{BE7AEFB6-6EB3-4BCC-95C1-422FD8CA2B42}" destId="{0A292C4B-7D13-4987-B4E3-1C693B952CD3}" srcOrd="3" destOrd="0" presId="urn:microsoft.com/office/officeart/2018/2/layout/IconCircleList"/>
    <dgm:cxn modelId="{2B77C0AB-8885-42D2-998B-3248C0D96B0A}" type="presParOf" srcId="{8C08E83C-24B4-48FC-B8BE-F354079E2046}" destId="{84DB4D9E-C887-44CC-8118-B1B7D4A7A3D5}" srcOrd="3" destOrd="0" presId="urn:microsoft.com/office/officeart/2018/2/layout/IconCircleList"/>
    <dgm:cxn modelId="{396319E4-3FFE-4FA1-832A-65130B6EB451}" type="presParOf" srcId="{8C08E83C-24B4-48FC-B8BE-F354079E2046}" destId="{EED9A1F8-AAF8-40F6-9084-A45B60E8C1BC}" srcOrd="4" destOrd="0" presId="urn:microsoft.com/office/officeart/2018/2/layout/IconCircleList"/>
    <dgm:cxn modelId="{10A8D3AA-6315-4E99-8784-C8376ECC7E4C}" type="presParOf" srcId="{EED9A1F8-AAF8-40F6-9084-A45B60E8C1BC}" destId="{CC45DD6B-3C75-4051-8AF5-59DE77C6BE53}" srcOrd="0" destOrd="0" presId="urn:microsoft.com/office/officeart/2018/2/layout/IconCircleList"/>
    <dgm:cxn modelId="{1993A5E5-CFD5-4598-ABA0-466C31B2DDD3}" type="presParOf" srcId="{EED9A1F8-AAF8-40F6-9084-A45B60E8C1BC}" destId="{F9ABA108-EBAD-4B1A-8B6B-665FABD5E2D7}" srcOrd="1" destOrd="0" presId="urn:microsoft.com/office/officeart/2018/2/layout/IconCircleList"/>
    <dgm:cxn modelId="{46BE68D5-2135-4BC2-A923-2278D4330E73}" type="presParOf" srcId="{EED9A1F8-AAF8-40F6-9084-A45B60E8C1BC}" destId="{5721E298-9011-4826-8975-41C548BB11E1}" srcOrd="2" destOrd="0" presId="urn:microsoft.com/office/officeart/2018/2/layout/IconCircleList"/>
    <dgm:cxn modelId="{61FBD31C-06D5-487C-9D3E-C70863731DE2}" type="presParOf" srcId="{EED9A1F8-AAF8-40F6-9084-A45B60E8C1BC}" destId="{59A38C89-4AC9-4903-8BF0-71014845EB25}" srcOrd="3" destOrd="0" presId="urn:microsoft.com/office/officeart/2018/2/layout/IconCircleList"/>
    <dgm:cxn modelId="{B9269844-C40E-4416-9D4C-5C2CB05F6CB6}" type="presParOf" srcId="{8C08E83C-24B4-48FC-B8BE-F354079E2046}" destId="{46E138AA-396E-4CF5-92BA-914F70148E47}" srcOrd="5" destOrd="0" presId="urn:microsoft.com/office/officeart/2018/2/layout/IconCircleList"/>
    <dgm:cxn modelId="{40FE4406-12A3-4906-823C-725D66B578F0}" type="presParOf" srcId="{8C08E83C-24B4-48FC-B8BE-F354079E2046}" destId="{3BEA5E7D-8661-42A9-AEF1-7B768817699C}" srcOrd="6" destOrd="0" presId="urn:microsoft.com/office/officeart/2018/2/layout/IconCircleList"/>
    <dgm:cxn modelId="{D06CD129-7B86-440D-8F68-5A0660053703}" type="presParOf" srcId="{3BEA5E7D-8661-42A9-AEF1-7B768817699C}" destId="{4133AFFA-5439-43D8-8143-CE8C438CE92A}" srcOrd="0" destOrd="0" presId="urn:microsoft.com/office/officeart/2018/2/layout/IconCircleList"/>
    <dgm:cxn modelId="{766D8034-AA7F-4BCB-8EF1-24CF7BB46ADE}" type="presParOf" srcId="{3BEA5E7D-8661-42A9-AEF1-7B768817699C}" destId="{FD517085-FF23-4A63-B928-857C5C5796D6}" srcOrd="1" destOrd="0" presId="urn:microsoft.com/office/officeart/2018/2/layout/IconCircleList"/>
    <dgm:cxn modelId="{4324338E-1754-4992-A9DD-EACD1ACA2D57}" type="presParOf" srcId="{3BEA5E7D-8661-42A9-AEF1-7B768817699C}" destId="{B949F508-C679-44D2-8B83-10CA5564A962}" srcOrd="2" destOrd="0" presId="urn:microsoft.com/office/officeart/2018/2/layout/IconCircleList"/>
    <dgm:cxn modelId="{5E0DBCFC-FE60-4F09-AA14-97E2D468DC29}" type="presParOf" srcId="{3BEA5E7D-8661-42A9-AEF1-7B768817699C}" destId="{328C9E59-17BF-49EC-A25E-4C41076A7E0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DAEE3DD-6C54-485C-8C66-37E08EF319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DC5750-CAEB-4A5D-9164-829E5B999F0B}">
      <dgm:prSet/>
      <dgm:spPr/>
      <dgm:t>
        <a:bodyPr/>
        <a:lstStyle/>
        <a:p>
          <a:pPr>
            <a:lnSpc>
              <a:spcPct val="100000"/>
            </a:lnSpc>
          </a:pPr>
          <a:r>
            <a:rPr lang="en-US"/>
            <a:t>Plants also respond to the earth’s gravitational forces as well</a:t>
          </a:r>
        </a:p>
      </dgm:t>
    </dgm:pt>
    <dgm:pt modelId="{CE842D82-D961-4A4F-87D3-E016CA90F2E0}" type="parTrans" cxnId="{78A36668-E6FE-4A4C-B773-858CCFCAF882}">
      <dgm:prSet/>
      <dgm:spPr/>
      <dgm:t>
        <a:bodyPr/>
        <a:lstStyle/>
        <a:p>
          <a:endParaRPr lang="en-US"/>
        </a:p>
      </dgm:t>
    </dgm:pt>
    <dgm:pt modelId="{ACB7B9F0-B2B7-4CED-A35E-064B4AC54AB2}" type="sibTrans" cxnId="{78A36668-E6FE-4A4C-B773-858CCFCAF882}">
      <dgm:prSet/>
      <dgm:spPr/>
      <dgm:t>
        <a:bodyPr/>
        <a:lstStyle/>
        <a:p>
          <a:pPr>
            <a:lnSpc>
              <a:spcPct val="100000"/>
            </a:lnSpc>
          </a:pPr>
          <a:endParaRPr lang="en-US"/>
        </a:p>
      </dgm:t>
    </dgm:pt>
    <dgm:pt modelId="{522D3756-3A0C-44DF-86E3-C8B080D7BF99}">
      <dgm:prSet/>
      <dgm:spPr/>
      <dgm:t>
        <a:bodyPr/>
        <a:lstStyle/>
        <a:p>
          <a:pPr>
            <a:lnSpc>
              <a:spcPct val="100000"/>
            </a:lnSpc>
          </a:pPr>
          <a:r>
            <a:rPr lang="en-US"/>
            <a:t>It again, can be positive and negative</a:t>
          </a:r>
        </a:p>
      </dgm:t>
    </dgm:pt>
    <dgm:pt modelId="{0D178715-9905-4732-B62D-559338CBCF0E}" type="parTrans" cxnId="{7AF4E391-7F4D-44B9-B5CA-674F50D15D04}">
      <dgm:prSet/>
      <dgm:spPr/>
      <dgm:t>
        <a:bodyPr/>
        <a:lstStyle/>
        <a:p>
          <a:endParaRPr lang="en-US"/>
        </a:p>
      </dgm:t>
    </dgm:pt>
    <dgm:pt modelId="{53A293DE-D935-4B80-A733-67E5D21E380E}" type="sibTrans" cxnId="{7AF4E391-7F4D-44B9-B5CA-674F50D15D04}">
      <dgm:prSet/>
      <dgm:spPr/>
      <dgm:t>
        <a:bodyPr/>
        <a:lstStyle/>
        <a:p>
          <a:pPr>
            <a:lnSpc>
              <a:spcPct val="100000"/>
            </a:lnSpc>
          </a:pPr>
          <a:endParaRPr lang="en-US"/>
        </a:p>
      </dgm:t>
    </dgm:pt>
    <dgm:pt modelId="{83F11AEA-81E4-402B-BDAB-FD28E6933DEE}">
      <dgm:prSet/>
      <dgm:spPr/>
      <dgm:t>
        <a:bodyPr/>
        <a:lstStyle/>
        <a:p>
          <a:pPr>
            <a:lnSpc>
              <a:spcPct val="100000"/>
            </a:lnSpc>
          </a:pPr>
          <a:r>
            <a:rPr lang="en-US"/>
            <a:t>Positive – roots grow according to gravity</a:t>
          </a:r>
        </a:p>
      </dgm:t>
    </dgm:pt>
    <dgm:pt modelId="{555288BD-D29F-435A-AA9E-4C64D959022A}" type="parTrans" cxnId="{69900479-BC2D-465B-AB8D-D13C58662298}">
      <dgm:prSet/>
      <dgm:spPr/>
      <dgm:t>
        <a:bodyPr/>
        <a:lstStyle/>
        <a:p>
          <a:endParaRPr lang="en-US"/>
        </a:p>
      </dgm:t>
    </dgm:pt>
    <dgm:pt modelId="{EE83F12D-EAA5-440B-B28F-CC4215B30F9D}" type="sibTrans" cxnId="{69900479-BC2D-465B-AB8D-D13C58662298}">
      <dgm:prSet/>
      <dgm:spPr/>
      <dgm:t>
        <a:bodyPr/>
        <a:lstStyle/>
        <a:p>
          <a:pPr>
            <a:lnSpc>
              <a:spcPct val="100000"/>
            </a:lnSpc>
          </a:pPr>
          <a:endParaRPr lang="en-US"/>
        </a:p>
      </dgm:t>
    </dgm:pt>
    <dgm:pt modelId="{D80A4D2B-FCAF-478C-80B6-8D5BE0EBF8F0}">
      <dgm:prSet/>
      <dgm:spPr/>
      <dgm:t>
        <a:bodyPr/>
        <a:lstStyle/>
        <a:p>
          <a:pPr>
            <a:lnSpc>
              <a:spcPct val="100000"/>
            </a:lnSpc>
          </a:pPr>
          <a:r>
            <a:rPr lang="en-US"/>
            <a:t>Negative – stems and leaves work against gravity</a:t>
          </a:r>
        </a:p>
      </dgm:t>
    </dgm:pt>
    <dgm:pt modelId="{C3A58391-317E-4DE9-B2E3-532C41F1109C}" type="parTrans" cxnId="{60CC1986-9492-4243-A179-C59A3B876319}">
      <dgm:prSet/>
      <dgm:spPr/>
      <dgm:t>
        <a:bodyPr/>
        <a:lstStyle/>
        <a:p>
          <a:endParaRPr lang="en-US"/>
        </a:p>
      </dgm:t>
    </dgm:pt>
    <dgm:pt modelId="{1ABADC0A-3993-4E07-8ACA-3AA3F664E593}" type="sibTrans" cxnId="{60CC1986-9492-4243-A179-C59A3B876319}">
      <dgm:prSet/>
      <dgm:spPr/>
      <dgm:t>
        <a:bodyPr/>
        <a:lstStyle/>
        <a:p>
          <a:endParaRPr lang="en-US"/>
        </a:p>
      </dgm:t>
    </dgm:pt>
    <dgm:pt modelId="{5C87A17A-EA6E-415E-B815-2FDB6576914B}" type="pres">
      <dgm:prSet presAssocID="{3DAEE3DD-6C54-485C-8C66-37E08EF31995}" presName="root" presStyleCnt="0">
        <dgm:presLayoutVars>
          <dgm:dir/>
          <dgm:resizeHandles val="exact"/>
        </dgm:presLayoutVars>
      </dgm:prSet>
      <dgm:spPr/>
      <dgm:t>
        <a:bodyPr/>
        <a:lstStyle/>
        <a:p>
          <a:endParaRPr lang="en-US"/>
        </a:p>
      </dgm:t>
    </dgm:pt>
    <dgm:pt modelId="{21FD18CB-8D20-4092-83B1-E7A72195FFC2}" type="pres">
      <dgm:prSet presAssocID="{A9DC5750-CAEB-4A5D-9164-829E5B999F0B}" presName="compNode" presStyleCnt="0"/>
      <dgm:spPr/>
    </dgm:pt>
    <dgm:pt modelId="{72EDC3EE-4EA3-4C95-B810-52CD6ED2C13E}" type="pres">
      <dgm:prSet presAssocID="{A9DC5750-CAEB-4A5D-9164-829E5B999F0B}" presName="bgRect" presStyleLbl="bgShp" presStyleIdx="0" presStyleCnt="4"/>
      <dgm:spPr/>
    </dgm:pt>
    <dgm:pt modelId="{40E83C74-9FC7-4B5E-91E4-B611893356EB}" type="pres">
      <dgm:prSet presAssocID="{A9DC5750-CAEB-4A5D-9164-829E5B999F0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eciduous tree"/>
        </a:ext>
      </dgm:extLst>
    </dgm:pt>
    <dgm:pt modelId="{B7814489-D31A-4661-9A71-734A26EEEDB1}" type="pres">
      <dgm:prSet presAssocID="{A9DC5750-CAEB-4A5D-9164-829E5B999F0B}" presName="spaceRect" presStyleCnt="0"/>
      <dgm:spPr/>
    </dgm:pt>
    <dgm:pt modelId="{CD6C75C5-602B-410F-A801-9F7F3F4EA6E5}" type="pres">
      <dgm:prSet presAssocID="{A9DC5750-CAEB-4A5D-9164-829E5B999F0B}" presName="parTx" presStyleLbl="revTx" presStyleIdx="0" presStyleCnt="4">
        <dgm:presLayoutVars>
          <dgm:chMax val="0"/>
          <dgm:chPref val="0"/>
        </dgm:presLayoutVars>
      </dgm:prSet>
      <dgm:spPr/>
      <dgm:t>
        <a:bodyPr/>
        <a:lstStyle/>
        <a:p>
          <a:endParaRPr lang="en-US"/>
        </a:p>
      </dgm:t>
    </dgm:pt>
    <dgm:pt modelId="{CA05E42A-EAA4-4888-8DF0-53922541011F}" type="pres">
      <dgm:prSet presAssocID="{ACB7B9F0-B2B7-4CED-A35E-064B4AC54AB2}" presName="sibTrans" presStyleCnt="0"/>
      <dgm:spPr/>
    </dgm:pt>
    <dgm:pt modelId="{16407C75-A679-4EEE-9E4B-F8676519B722}" type="pres">
      <dgm:prSet presAssocID="{522D3756-3A0C-44DF-86E3-C8B080D7BF99}" presName="compNode" presStyleCnt="0"/>
      <dgm:spPr/>
    </dgm:pt>
    <dgm:pt modelId="{E696937D-B10E-426A-9319-006E5EF4996B}" type="pres">
      <dgm:prSet presAssocID="{522D3756-3A0C-44DF-86E3-C8B080D7BF99}" presName="bgRect" presStyleLbl="bgShp" presStyleIdx="1" presStyleCnt="4"/>
      <dgm:spPr/>
    </dgm:pt>
    <dgm:pt modelId="{A2761036-50F7-45D2-9B9B-4E9D41B45129}" type="pres">
      <dgm:prSet presAssocID="{522D3756-3A0C-44DF-86E3-C8B080D7BF9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ad Face with No Fill"/>
        </a:ext>
      </dgm:extLst>
    </dgm:pt>
    <dgm:pt modelId="{B5996D0E-C783-4366-968E-8C6CF8E4208C}" type="pres">
      <dgm:prSet presAssocID="{522D3756-3A0C-44DF-86E3-C8B080D7BF99}" presName="spaceRect" presStyleCnt="0"/>
      <dgm:spPr/>
    </dgm:pt>
    <dgm:pt modelId="{BD0FA994-36CD-4FB7-8DB1-8367F3D3B79C}" type="pres">
      <dgm:prSet presAssocID="{522D3756-3A0C-44DF-86E3-C8B080D7BF99}" presName="parTx" presStyleLbl="revTx" presStyleIdx="1" presStyleCnt="4">
        <dgm:presLayoutVars>
          <dgm:chMax val="0"/>
          <dgm:chPref val="0"/>
        </dgm:presLayoutVars>
      </dgm:prSet>
      <dgm:spPr/>
      <dgm:t>
        <a:bodyPr/>
        <a:lstStyle/>
        <a:p>
          <a:endParaRPr lang="en-US"/>
        </a:p>
      </dgm:t>
    </dgm:pt>
    <dgm:pt modelId="{C5DB0631-3C6C-4116-8033-73838BAEDC89}" type="pres">
      <dgm:prSet presAssocID="{53A293DE-D935-4B80-A733-67E5D21E380E}" presName="sibTrans" presStyleCnt="0"/>
      <dgm:spPr/>
    </dgm:pt>
    <dgm:pt modelId="{90E63B6D-226D-4AE4-85DE-D31D86720890}" type="pres">
      <dgm:prSet presAssocID="{83F11AEA-81E4-402B-BDAB-FD28E6933DEE}" presName="compNode" presStyleCnt="0"/>
      <dgm:spPr/>
    </dgm:pt>
    <dgm:pt modelId="{38C4E48E-439F-465E-89AB-0891DB92F7A8}" type="pres">
      <dgm:prSet presAssocID="{83F11AEA-81E4-402B-BDAB-FD28E6933DEE}" presName="bgRect" presStyleLbl="bgShp" presStyleIdx="2" presStyleCnt="4"/>
      <dgm:spPr/>
    </dgm:pt>
    <dgm:pt modelId="{66A65F22-77B1-4970-BD45-0458DA4AB581}" type="pres">
      <dgm:prSet presAssocID="{83F11AEA-81E4-402B-BDAB-FD28E6933DE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Acorn"/>
        </a:ext>
      </dgm:extLst>
    </dgm:pt>
    <dgm:pt modelId="{1B0131E2-122F-4C8A-BDD9-B22CCA2BE8B2}" type="pres">
      <dgm:prSet presAssocID="{83F11AEA-81E4-402B-BDAB-FD28E6933DEE}" presName="spaceRect" presStyleCnt="0"/>
      <dgm:spPr/>
    </dgm:pt>
    <dgm:pt modelId="{EC550649-DDFF-47CF-ACD5-532C8D9D0C68}" type="pres">
      <dgm:prSet presAssocID="{83F11AEA-81E4-402B-BDAB-FD28E6933DEE}" presName="parTx" presStyleLbl="revTx" presStyleIdx="2" presStyleCnt="4">
        <dgm:presLayoutVars>
          <dgm:chMax val="0"/>
          <dgm:chPref val="0"/>
        </dgm:presLayoutVars>
      </dgm:prSet>
      <dgm:spPr/>
      <dgm:t>
        <a:bodyPr/>
        <a:lstStyle/>
        <a:p>
          <a:endParaRPr lang="en-US"/>
        </a:p>
      </dgm:t>
    </dgm:pt>
    <dgm:pt modelId="{DE618394-C0FF-445E-BE06-22052F735FBD}" type="pres">
      <dgm:prSet presAssocID="{EE83F12D-EAA5-440B-B28F-CC4215B30F9D}" presName="sibTrans" presStyleCnt="0"/>
      <dgm:spPr/>
    </dgm:pt>
    <dgm:pt modelId="{D0F7E727-1A5E-4D18-9296-4EC405262387}" type="pres">
      <dgm:prSet presAssocID="{D80A4D2B-FCAF-478C-80B6-8D5BE0EBF8F0}" presName="compNode" presStyleCnt="0"/>
      <dgm:spPr/>
    </dgm:pt>
    <dgm:pt modelId="{AD22F4D1-7129-489F-B128-991519A3606D}" type="pres">
      <dgm:prSet presAssocID="{D80A4D2B-FCAF-478C-80B6-8D5BE0EBF8F0}" presName="bgRect" presStyleLbl="bgShp" presStyleIdx="3" presStyleCnt="4"/>
      <dgm:spPr/>
    </dgm:pt>
    <dgm:pt modelId="{CEB6C289-FD31-40F6-BCF7-9BD1A8FBAF48}" type="pres">
      <dgm:prSet presAssocID="{D80A4D2B-FCAF-478C-80B6-8D5BE0EBF8F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Leaf"/>
        </a:ext>
      </dgm:extLst>
    </dgm:pt>
    <dgm:pt modelId="{3CDB1DE7-58A7-4E34-9701-E97940FFCF67}" type="pres">
      <dgm:prSet presAssocID="{D80A4D2B-FCAF-478C-80B6-8D5BE0EBF8F0}" presName="spaceRect" presStyleCnt="0"/>
      <dgm:spPr/>
    </dgm:pt>
    <dgm:pt modelId="{EBD3046B-1F1C-4020-9A1A-342FCA5BB558}" type="pres">
      <dgm:prSet presAssocID="{D80A4D2B-FCAF-478C-80B6-8D5BE0EBF8F0}" presName="parTx" presStyleLbl="revTx" presStyleIdx="3" presStyleCnt="4">
        <dgm:presLayoutVars>
          <dgm:chMax val="0"/>
          <dgm:chPref val="0"/>
        </dgm:presLayoutVars>
      </dgm:prSet>
      <dgm:spPr/>
      <dgm:t>
        <a:bodyPr/>
        <a:lstStyle/>
        <a:p>
          <a:endParaRPr lang="en-US"/>
        </a:p>
      </dgm:t>
    </dgm:pt>
  </dgm:ptLst>
  <dgm:cxnLst>
    <dgm:cxn modelId="{60CC1986-9492-4243-A179-C59A3B876319}" srcId="{3DAEE3DD-6C54-485C-8C66-37E08EF31995}" destId="{D80A4D2B-FCAF-478C-80B6-8D5BE0EBF8F0}" srcOrd="3" destOrd="0" parTransId="{C3A58391-317E-4DE9-B2E3-532C41F1109C}" sibTransId="{1ABADC0A-3993-4E07-8ACA-3AA3F664E593}"/>
    <dgm:cxn modelId="{402D2F64-F596-4F35-A275-D47B3427FA49}" type="presOf" srcId="{522D3756-3A0C-44DF-86E3-C8B080D7BF99}" destId="{BD0FA994-36CD-4FB7-8DB1-8367F3D3B79C}" srcOrd="0" destOrd="0" presId="urn:microsoft.com/office/officeart/2018/2/layout/IconVerticalSolidList"/>
    <dgm:cxn modelId="{69900479-BC2D-465B-AB8D-D13C58662298}" srcId="{3DAEE3DD-6C54-485C-8C66-37E08EF31995}" destId="{83F11AEA-81E4-402B-BDAB-FD28E6933DEE}" srcOrd="2" destOrd="0" parTransId="{555288BD-D29F-435A-AA9E-4C64D959022A}" sibTransId="{EE83F12D-EAA5-440B-B28F-CC4215B30F9D}"/>
    <dgm:cxn modelId="{78A36668-E6FE-4A4C-B773-858CCFCAF882}" srcId="{3DAEE3DD-6C54-485C-8C66-37E08EF31995}" destId="{A9DC5750-CAEB-4A5D-9164-829E5B999F0B}" srcOrd="0" destOrd="0" parTransId="{CE842D82-D961-4A4F-87D3-E016CA90F2E0}" sibTransId="{ACB7B9F0-B2B7-4CED-A35E-064B4AC54AB2}"/>
    <dgm:cxn modelId="{0BACEE72-3582-420E-BB7C-7D80DA397041}" type="presOf" srcId="{D80A4D2B-FCAF-478C-80B6-8D5BE0EBF8F0}" destId="{EBD3046B-1F1C-4020-9A1A-342FCA5BB558}" srcOrd="0" destOrd="0" presId="urn:microsoft.com/office/officeart/2018/2/layout/IconVerticalSolidList"/>
    <dgm:cxn modelId="{10193B82-3C7D-44C4-A478-3247EE895440}" type="presOf" srcId="{83F11AEA-81E4-402B-BDAB-FD28E6933DEE}" destId="{EC550649-DDFF-47CF-ACD5-532C8D9D0C68}" srcOrd="0" destOrd="0" presId="urn:microsoft.com/office/officeart/2018/2/layout/IconVerticalSolidList"/>
    <dgm:cxn modelId="{C2BE24CD-7D11-46A9-AF3E-B580BCAD407E}" type="presOf" srcId="{3DAEE3DD-6C54-485C-8C66-37E08EF31995}" destId="{5C87A17A-EA6E-415E-B815-2FDB6576914B}" srcOrd="0" destOrd="0" presId="urn:microsoft.com/office/officeart/2018/2/layout/IconVerticalSolidList"/>
    <dgm:cxn modelId="{E214EB51-D92B-41EA-8665-74960DC3DA79}" type="presOf" srcId="{A9DC5750-CAEB-4A5D-9164-829E5B999F0B}" destId="{CD6C75C5-602B-410F-A801-9F7F3F4EA6E5}" srcOrd="0" destOrd="0" presId="urn:microsoft.com/office/officeart/2018/2/layout/IconVerticalSolidList"/>
    <dgm:cxn modelId="{7AF4E391-7F4D-44B9-B5CA-674F50D15D04}" srcId="{3DAEE3DD-6C54-485C-8C66-37E08EF31995}" destId="{522D3756-3A0C-44DF-86E3-C8B080D7BF99}" srcOrd="1" destOrd="0" parTransId="{0D178715-9905-4732-B62D-559338CBCF0E}" sibTransId="{53A293DE-D935-4B80-A733-67E5D21E380E}"/>
    <dgm:cxn modelId="{72BDC654-A366-4729-BDC1-EBCB93C4E629}" type="presParOf" srcId="{5C87A17A-EA6E-415E-B815-2FDB6576914B}" destId="{21FD18CB-8D20-4092-83B1-E7A72195FFC2}" srcOrd="0" destOrd="0" presId="urn:microsoft.com/office/officeart/2018/2/layout/IconVerticalSolidList"/>
    <dgm:cxn modelId="{3674765E-B8D0-4FB4-AAAF-43ABE7569260}" type="presParOf" srcId="{21FD18CB-8D20-4092-83B1-E7A72195FFC2}" destId="{72EDC3EE-4EA3-4C95-B810-52CD6ED2C13E}" srcOrd="0" destOrd="0" presId="urn:microsoft.com/office/officeart/2018/2/layout/IconVerticalSolidList"/>
    <dgm:cxn modelId="{EF760546-2C8E-45B5-B79A-BF6CA09E67C1}" type="presParOf" srcId="{21FD18CB-8D20-4092-83B1-E7A72195FFC2}" destId="{40E83C74-9FC7-4B5E-91E4-B611893356EB}" srcOrd="1" destOrd="0" presId="urn:microsoft.com/office/officeart/2018/2/layout/IconVerticalSolidList"/>
    <dgm:cxn modelId="{738E0846-4579-4431-A5C1-6C6EB49ADFB2}" type="presParOf" srcId="{21FD18CB-8D20-4092-83B1-E7A72195FFC2}" destId="{B7814489-D31A-4661-9A71-734A26EEEDB1}" srcOrd="2" destOrd="0" presId="urn:microsoft.com/office/officeart/2018/2/layout/IconVerticalSolidList"/>
    <dgm:cxn modelId="{09B8E2EC-D71C-4658-B294-D048667F95CF}" type="presParOf" srcId="{21FD18CB-8D20-4092-83B1-E7A72195FFC2}" destId="{CD6C75C5-602B-410F-A801-9F7F3F4EA6E5}" srcOrd="3" destOrd="0" presId="urn:microsoft.com/office/officeart/2018/2/layout/IconVerticalSolidList"/>
    <dgm:cxn modelId="{D41B3C02-A9CC-471C-AFFC-5EA84734E58A}" type="presParOf" srcId="{5C87A17A-EA6E-415E-B815-2FDB6576914B}" destId="{CA05E42A-EAA4-4888-8DF0-53922541011F}" srcOrd="1" destOrd="0" presId="urn:microsoft.com/office/officeart/2018/2/layout/IconVerticalSolidList"/>
    <dgm:cxn modelId="{B1BF531B-9C54-4B4A-9BF8-4CA591111E9C}" type="presParOf" srcId="{5C87A17A-EA6E-415E-B815-2FDB6576914B}" destId="{16407C75-A679-4EEE-9E4B-F8676519B722}" srcOrd="2" destOrd="0" presId="urn:microsoft.com/office/officeart/2018/2/layout/IconVerticalSolidList"/>
    <dgm:cxn modelId="{7CA441AC-C9A6-4F18-9B4D-CB76FDBC5EAA}" type="presParOf" srcId="{16407C75-A679-4EEE-9E4B-F8676519B722}" destId="{E696937D-B10E-426A-9319-006E5EF4996B}" srcOrd="0" destOrd="0" presId="urn:microsoft.com/office/officeart/2018/2/layout/IconVerticalSolidList"/>
    <dgm:cxn modelId="{3817A2BA-90C7-4FCC-81A5-3CE8DD509954}" type="presParOf" srcId="{16407C75-A679-4EEE-9E4B-F8676519B722}" destId="{A2761036-50F7-45D2-9B9B-4E9D41B45129}" srcOrd="1" destOrd="0" presId="urn:microsoft.com/office/officeart/2018/2/layout/IconVerticalSolidList"/>
    <dgm:cxn modelId="{E071D61E-683D-410D-91F8-6D73549A7121}" type="presParOf" srcId="{16407C75-A679-4EEE-9E4B-F8676519B722}" destId="{B5996D0E-C783-4366-968E-8C6CF8E4208C}" srcOrd="2" destOrd="0" presId="urn:microsoft.com/office/officeart/2018/2/layout/IconVerticalSolidList"/>
    <dgm:cxn modelId="{FF968C96-650D-4A4C-A990-D948A682F283}" type="presParOf" srcId="{16407C75-A679-4EEE-9E4B-F8676519B722}" destId="{BD0FA994-36CD-4FB7-8DB1-8367F3D3B79C}" srcOrd="3" destOrd="0" presId="urn:microsoft.com/office/officeart/2018/2/layout/IconVerticalSolidList"/>
    <dgm:cxn modelId="{2E216D0A-6ECD-4AC0-8F96-FE09DA3CE7E4}" type="presParOf" srcId="{5C87A17A-EA6E-415E-B815-2FDB6576914B}" destId="{C5DB0631-3C6C-4116-8033-73838BAEDC89}" srcOrd="3" destOrd="0" presId="urn:microsoft.com/office/officeart/2018/2/layout/IconVerticalSolidList"/>
    <dgm:cxn modelId="{77CC1CB1-82DE-44E6-930C-86173B5420CF}" type="presParOf" srcId="{5C87A17A-EA6E-415E-B815-2FDB6576914B}" destId="{90E63B6D-226D-4AE4-85DE-D31D86720890}" srcOrd="4" destOrd="0" presId="urn:microsoft.com/office/officeart/2018/2/layout/IconVerticalSolidList"/>
    <dgm:cxn modelId="{20A09260-8397-48D9-8496-1178C02BEBC0}" type="presParOf" srcId="{90E63B6D-226D-4AE4-85DE-D31D86720890}" destId="{38C4E48E-439F-465E-89AB-0891DB92F7A8}" srcOrd="0" destOrd="0" presId="urn:microsoft.com/office/officeart/2018/2/layout/IconVerticalSolidList"/>
    <dgm:cxn modelId="{3E8E1D64-8073-42CD-A0C9-496654D388AB}" type="presParOf" srcId="{90E63B6D-226D-4AE4-85DE-D31D86720890}" destId="{66A65F22-77B1-4970-BD45-0458DA4AB581}" srcOrd="1" destOrd="0" presId="urn:microsoft.com/office/officeart/2018/2/layout/IconVerticalSolidList"/>
    <dgm:cxn modelId="{61D52791-CBE2-445D-8C9B-00AA74C10A53}" type="presParOf" srcId="{90E63B6D-226D-4AE4-85DE-D31D86720890}" destId="{1B0131E2-122F-4C8A-BDD9-B22CCA2BE8B2}" srcOrd="2" destOrd="0" presId="urn:microsoft.com/office/officeart/2018/2/layout/IconVerticalSolidList"/>
    <dgm:cxn modelId="{B0F1A5C4-387F-4EDE-84CA-2F7FB602A788}" type="presParOf" srcId="{90E63B6D-226D-4AE4-85DE-D31D86720890}" destId="{EC550649-DDFF-47CF-ACD5-532C8D9D0C68}" srcOrd="3" destOrd="0" presId="urn:microsoft.com/office/officeart/2018/2/layout/IconVerticalSolidList"/>
    <dgm:cxn modelId="{5874B08D-0A0A-4B33-B270-4EDD73DE47BE}" type="presParOf" srcId="{5C87A17A-EA6E-415E-B815-2FDB6576914B}" destId="{DE618394-C0FF-445E-BE06-22052F735FBD}" srcOrd="5" destOrd="0" presId="urn:microsoft.com/office/officeart/2018/2/layout/IconVerticalSolidList"/>
    <dgm:cxn modelId="{350C1E41-8BA1-49AC-B0EA-1021F60E635E}" type="presParOf" srcId="{5C87A17A-EA6E-415E-B815-2FDB6576914B}" destId="{D0F7E727-1A5E-4D18-9296-4EC405262387}" srcOrd="6" destOrd="0" presId="urn:microsoft.com/office/officeart/2018/2/layout/IconVerticalSolidList"/>
    <dgm:cxn modelId="{545433E1-EFE3-4069-B1DE-459BD44E21BE}" type="presParOf" srcId="{D0F7E727-1A5E-4D18-9296-4EC405262387}" destId="{AD22F4D1-7129-489F-B128-991519A3606D}" srcOrd="0" destOrd="0" presId="urn:microsoft.com/office/officeart/2018/2/layout/IconVerticalSolidList"/>
    <dgm:cxn modelId="{9A5A4D6C-E821-4053-82F6-24F0AF6A96E3}" type="presParOf" srcId="{D0F7E727-1A5E-4D18-9296-4EC405262387}" destId="{CEB6C289-FD31-40F6-BCF7-9BD1A8FBAF48}" srcOrd="1" destOrd="0" presId="urn:microsoft.com/office/officeart/2018/2/layout/IconVerticalSolidList"/>
    <dgm:cxn modelId="{DFED49DB-16E1-425D-9A8E-EB9CA3399773}" type="presParOf" srcId="{D0F7E727-1A5E-4D18-9296-4EC405262387}" destId="{3CDB1DE7-58A7-4E34-9701-E97940FFCF67}" srcOrd="2" destOrd="0" presId="urn:microsoft.com/office/officeart/2018/2/layout/IconVerticalSolidList"/>
    <dgm:cxn modelId="{2CFD40BA-F70E-4916-8330-748B74173786}" type="presParOf" srcId="{D0F7E727-1A5E-4D18-9296-4EC405262387}" destId="{EBD3046B-1F1C-4020-9A1A-342FCA5BB5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34DEC9-B5CF-4200-90DF-0A7AC24414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084C900-7834-49C0-BF6F-6CC8D675D884}">
      <dgm:prSet/>
      <dgm:spPr/>
      <dgm:t>
        <a:bodyPr/>
        <a:lstStyle/>
        <a:p>
          <a:pPr>
            <a:lnSpc>
              <a:spcPct val="100000"/>
            </a:lnSpc>
          </a:pPr>
          <a:r>
            <a:rPr lang="en-US"/>
            <a:t>Always carry the microscope in an upright position with two hands: one on the base, the other on the arm.</a:t>
          </a:r>
        </a:p>
      </dgm:t>
    </dgm:pt>
    <dgm:pt modelId="{AACFCA7D-B7DD-4694-8AA2-9E653EDFF085}" type="parTrans" cxnId="{075158C4-2100-4255-A096-A9F9574B394A}">
      <dgm:prSet/>
      <dgm:spPr/>
      <dgm:t>
        <a:bodyPr/>
        <a:lstStyle/>
        <a:p>
          <a:endParaRPr lang="en-US"/>
        </a:p>
      </dgm:t>
    </dgm:pt>
    <dgm:pt modelId="{E817ADF9-EBBF-4CC2-AB36-EA85E3B88970}" type="sibTrans" cxnId="{075158C4-2100-4255-A096-A9F9574B394A}">
      <dgm:prSet/>
      <dgm:spPr/>
      <dgm:t>
        <a:bodyPr/>
        <a:lstStyle/>
        <a:p>
          <a:endParaRPr lang="en-US"/>
        </a:p>
      </dgm:t>
    </dgm:pt>
    <dgm:pt modelId="{BA96BF5B-A871-4844-ADD9-E6291D588D63}">
      <dgm:prSet/>
      <dgm:spPr/>
      <dgm:t>
        <a:bodyPr/>
        <a:lstStyle/>
        <a:p>
          <a:pPr>
            <a:lnSpc>
              <a:spcPct val="100000"/>
            </a:lnSpc>
          </a:pPr>
          <a:r>
            <a:rPr lang="en-US"/>
            <a:t>Use only lens paper to clean lenses.</a:t>
          </a:r>
        </a:p>
      </dgm:t>
    </dgm:pt>
    <dgm:pt modelId="{344731B4-139B-4730-BF90-EA2E80A79A5E}" type="parTrans" cxnId="{9671B582-977E-49B8-9FF9-95F71CBB1A6B}">
      <dgm:prSet/>
      <dgm:spPr/>
      <dgm:t>
        <a:bodyPr/>
        <a:lstStyle/>
        <a:p>
          <a:endParaRPr lang="en-US"/>
        </a:p>
      </dgm:t>
    </dgm:pt>
    <dgm:pt modelId="{10DE93DF-4531-4891-A970-AF662D687CA1}" type="sibTrans" cxnId="{9671B582-977E-49B8-9FF9-95F71CBB1A6B}">
      <dgm:prSet/>
      <dgm:spPr/>
      <dgm:t>
        <a:bodyPr/>
        <a:lstStyle/>
        <a:p>
          <a:endParaRPr lang="en-US"/>
        </a:p>
      </dgm:t>
    </dgm:pt>
    <dgm:pt modelId="{51EA15F6-9ABE-4DA5-A403-44F7398D4171}">
      <dgm:prSet/>
      <dgm:spPr/>
      <dgm:t>
        <a:bodyPr/>
        <a:lstStyle/>
        <a:p>
          <a:pPr>
            <a:lnSpc>
              <a:spcPct val="100000"/>
            </a:lnSpc>
          </a:pPr>
          <a:r>
            <a:rPr lang="en-US"/>
            <a:t>Make sure the power switch is off before you plug it in.</a:t>
          </a:r>
        </a:p>
      </dgm:t>
    </dgm:pt>
    <dgm:pt modelId="{02F3CFCD-464D-402E-A0BE-E67099E9ACCF}" type="parTrans" cxnId="{872FF06B-F9F6-4BA5-9F99-7B3C3D6478AF}">
      <dgm:prSet/>
      <dgm:spPr/>
      <dgm:t>
        <a:bodyPr/>
        <a:lstStyle/>
        <a:p>
          <a:endParaRPr lang="en-US"/>
        </a:p>
      </dgm:t>
    </dgm:pt>
    <dgm:pt modelId="{CABF1188-8796-4326-B9F1-A0771659981B}" type="sibTrans" cxnId="{872FF06B-F9F6-4BA5-9F99-7B3C3D6478AF}">
      <dgm:prSet/>
      <dgm:spPr/>
      <dgm:t>
        <a:bodyPr/>
        <a:lstStyle/>
        <a:p>
          <a:endParaRPr lang="en-US"/>
        </a:p>
      </dgm:t>
    </dgm:pt>
    <dgm:pt modelId="{700D54A2-B035-4A1A-B33E-BE72B705B9AC}">
      <dgm:prSet/>
      <dgm:spPr/>
      <dgm:t>
        <a:bodyPr/>
        <a:lstStyle/>
        <a:p>
          <a:pPr>
            <a:lnSpc>
              <a:spcPct val="100000"/>
            </a:lnSpc>
          </a:pPr>
          <a:r>
            <a:rPr lang="en-US"/>
            <a:t>Never allow the lens to touch the slide.</a:t>
          </a:r>
        </a:p>
      </dgm:t>
    </dgm:pt>
    <dgm:pt modelId="{FA0D21CC-8F36-4C04-B6E1-6C0EBC239766}" type="parTrans" cxnId="{AD67B078-9155-4998-A1AF-9A3CBFB98DA0}">
      <dgm:prSet/>
      <dgm:spPr/>
      <dgm:t>
        <a:bodyPr/>
        <a:lstStyle/>
        <a:p>
          <a:endParaRPr lang="en-US"/>
        </a:p>
      </dgm:t>
    </dgm:pt>
    <dgm:pt modelId="{358F36FD-9153-4112-98ED-3C339C0A8770}" type="sibTrans" cxnId="{AD67B078-9155-4998-A1AF-9A3CBFB98DA0}">
      <dgm:prSet/>
      <dgm:spPr/>
      <dgm:t>
        <a:bodyPr/>
        <a:lstStyle/>
        <a:p>
          <a:endParaRPr lang="en-US"/>
        </a:p>
      </dgm:t>
    </dgm:pt>
    <dgm:pt modelId="{F7FD8F8F-A1F7-498B-89B2-EDBC983E3794}">
      <dgm:prSet/>
      <dgm:spPr/>
      <dgm:t>
        <a:bodyPr/>
        <a:lstStyle/>
        <a:p>
          <a:pPr>
            <a:lnSpc>
              <a:spcPct val="100000"/>
            </a:lnSpc>
          </a:pPr>
          <a:r>
            <a:rPr lang="en-US"/>
            <a:t>Never attempt to repair the microscope yourself.</a:t>
          </a:r>
        </a:p>
      </dgm:t>
    </dgm:pt>
    <dgm:pt modelId="{98CFF85B-2B65-4FBB-AD22-5C92FFC5B1BB}" type="parTrans" cxnId="{BA95ABD7-CE63-46C4-9D85-89662C7370EE}">
      <dgm:prSet/>
      <dgm:spPr/>
      <dgm:t>
        <a:bodyPr/>
        <a:lstStyle/>
        <a:p>
          <a:endParaRPr lang="en-US"/>
        </a:p>
      </dgm:t>
    </dgm:pt>
    <dgm:pt modelId="{A6F9A1FF-2227-4622-9112-E0EBC639B5A2}" type="sibTrans" cxnId="{BA95ABD7-CE63-46C4-9D85-89662C7370EE}">
      <dgm:prSet/>
      <dgm:spPr/>
      <dgm:t>
        <a:bodyPr/>
        <a:lstStyle/>
        <a:p>
          <a:endParaRPr lang="en-US"/>
        </a:p>
      </dgm:t>
    </dgm:pt>
    <dgm:pt modelId="{1B4E9125-5F36-4382-AE54-A70EF1057F29}" type="pres">
      <dgm:prSet presAssocID="{9334DEC9-B5CF-4200-90DF-0A7AC2441437}" presName="root" presStyleCnt="0">
        <dgm:presLayoutVars>
          <dgm:dir/>
          <dgm:resizeHandles val="exact"/>
        </dgm:presLayoutVars>
      </dgm:prSet>
      <dgm:spPr/>
      <dgm:t>
        <a:bodyPr/>
        <a:lstStyle/>
        <a:p>
          <a:endParaRPr lang="en-US"/>
        </a:p>
      </dgm:t>
    </dgm:pt>
    <dgm:pt modelId="{07139EE0-23D1-4AB8-B70D-3E29779538F5}" type="pres">
      <dgm:prSet presAssocID="{9084C900-7834-49C0-BF6F-6CC8D675D884}" presName="compNode" presStyleCnt="0"/>
      <dgm:spPr/>
    </dgm:pt>
    <dgm:pt modelId="{DD49E06C-EA45-426A-84D2-ADF1B407B57E}" type="pres">
      <dgm:prSet presAssocID="{9084C900-7834-49C0-BF6F-6CC8D675D884}" presName="bgRect" presStyleLbl="bgShp" presStyleIdx="0" presStyleCnt="5"/>
      <dgm:spPr/>
    </dgm:pt>
    <dgm:pt modelId="{ABFB550D-0B1D-4EEE-9D0C-3A2F81D06874}" type="pres">
      <dgm:prSet presAssocID="{9084C900-7834-49C0-BF6F-6CC8D675D884}"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8DBA59B7-DC94-436F-8305-8E7D9F306D6C}" type="pres">
      <dgm:prSet presAssocID="{9084C900-7834-49C0-BF6F-6CC8D675D884}" presName="spaceRect" presStyleCnt="0"/>
      <dgm:spPr/>
    </dgm:pt>
    <dgm:pt modelId="{A968D848-9680-404C-A8F7-6B9AE4D70F7A}" type="pres">
      <dgm:prSet presAssocID="{9084C900-7834-49C0-BF6F-6CC8D675D884}" presName="parTx" presStyleLbl="revTx" presStyleIdx="0" presStyleCnt="5">
        <dgm:presLayoutVars>
          <dgm:chMax val="0"/>
          <dgm:chPref val="0"/>
        </dgm:presLayoutVars>
      </dgm:prSet>
      <dgm:spPr/>
      <dgm:t>
        <a:bodyPr/>
        <a:lstStyle/>
        <a:p>
          <a:endParaRPr lang="en-US"/>
        </a:p>
      </dgm:t>
    </dgm:pt>
    <dgm:pt modelId="{A51A2019-7710-45BF-972F-269472B02955}" type="pres">
      <dgm:prSet presAssocID="{E817ADF9-EBBF-4CC2-AB36-EA85E3B88970}" presName="sibTrans" presStyleCnt="0"/>
      <dgm:spPr/>
    </dgm:pt>
    <dgm:pt modelId="{E8D9C3E5-0F4F-4657-8814-ACC860CB1767}" type="pres">
      <dgm:prSet presAssocID="{BA96BF5B-A871-4844-ADD9-E6291D588D63}" presName="compNode" presStyleCnt="0"/>
      <dgm:spPr/>
    </dgm:pt>
    <dgm:pt modelId="{E3057D89-5031-401C-8CF0-059725C8B679}" type="pres">
      <dgm:prSet presAssocID="{BA96BF5B-A871-4844-ADD9-E6291D588D63}" presName="bgRect" presStyleLbl="bgShp" presStyleIdx="1" presStyleCnt="5"/>
      <dgm:spPr/>
    </dgm:pt>
    <dgm:pt modelId="{4DE71976-C0E4-403F-959E-D5E9DB75C442}" type="pres">
      <dgm:prSet presAssocID="{BA96BF5B-A871-4844-ADD9-E6291D588D63}"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lasses"/>
        </a:ext>
      </dgm:extLst>
    </dgm:pt>
    <dgm:pt modelId="{752ACA14-FD47-43B3-B540-078D4D4C34C4}" type="pres">
      <dgm:prSet presAssocID="{BA96BF5B-A871-4844-ADD9-E6291D588D63}" presName="spaceRect" presStyleCnt="0"/>
      <dgm:spPr/>
    </dgm:pt>
    <dgm:pt modelId="{09E3DBFB-7DEC-4974-BC3F-1A1A373729E3}" type="pres">
      <dgm:prSet presAssocID="{BA96BF5B-A871-4844-ADD9-E6291D588D63}" presName="parTx" presStyleLbl="revTx" presStyleIdx="1" presStyleCnt="5">
        <dgm:presLayoutVars>
          <dgm:chMax val="0"/>
          <dgm:chPref val="0"/>
        </dgm:presLayoutVars>
      </dgm:prSet>
      <dgm:spPr/>
      <dgm:t>
        <a:bodyPr/>
        <a:lstStyle/>
        <a:p>
          <a:endParaRPr lang="en-US"/>
        </a:p>
      </dgm:t>
    </dgm:pt>
    <dgm:pt modelId="{CACFFA80-6CC5-4682-951A-005F900EE3A9}" type="pres">
      <dgm:prSet presAssocID="{10DE93DF-4531-4891-A970-AF662D687CA1}" presName="sibTrans" presStyleCnt="0"/>
      <dgm:spPr/>
    </dgm:pt>
    <dgm:pt modelId="{CA25FA22-5839-4EAC-905E-5CF28C403C44}" type="pres">
      <dgm:prSet presAssocID="{51EA15F6-9ABE-4DA5-A403-44F7398D4171}" presName="compNode" presStyleCnt="0"/>
      <dgm:spPr/>
    </dgm:pt>
    <dgm:pt modelId="{0BDF8E48-BA9C-45E6-8E99-4669C770E115}" type="pres">
      <dgm:prSet presAssocID="{51EA15F6-9ABE-4DA5-A403-44F7398D4171}" presName="bgRect" presStyleLbl="bgShp" presStyleIdx="2" presStyleCnt="5"/>
      <dgm:spPr/>
    </dgm:pt>
    <dgm:pt modelId="{907A1681-9A8F-4A5E-A6EB-A6A133212AF4}" type="pres">
      <dgm:prSet presAssocID="{51EA15F6-9ABE-4DA5-A403-44F7398D4171}"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ower"/>
        </a:ext>
      </dgm:extLst>
    </dgm:pt>
    <dgm:pt modelId="{DAE4F608-D99A-46FC-AE57-40F81C712076}" type="pres">
      <dgm:prSet presAssocID="{51EA15F6-9ABE-4DA5-A403-44F7398D4171}" presName="spaceRect" presStyleCnt="0"/>
      <dgm:spPr/>
    </dgm:pt>
    <dgm:pt modelId="{865328A0-C76C-4B98-97DE-0A3AF9CEF1BD}" type="pres">
      <dgm:prSet presAssocID="{51EA15F6-9ABE-4DA5-A403-44F7398D4171}" presName="parTx" presStyleLbl="revTx" presStyleIdx="2" presStyleCnt="5">
        <dgm:presLayoutVars>
          <dgm:chMax val="0"/>
          <dgm:chPref val="0"/>
        </dgm:presLayoutVars>
      </dgm:prSet>
      <dgm:spPr/>
      <dgm:t>
        <a:bodyPr/>
        <a:lstStyle/>
        <a:p>
          <a:endParaRPr lang="en-US"/>
        </a:p>
      </dgm:t>
    </dgm:pt>
    <dgm:pt modelId="{5C6ADBAB-47E8-4D01-B198-8E60A88CD579}" type="pres">
      <dgm:prSet presAssocID="{CABF1188-8796-4326-B9F1-A0771659981B}" presName="sibTrans" presStyleCnt="0"/>
      <dgm:spPr/>
    </dgm:pt>
    <dgm:pt modelId="{1D63265F-716F-4660-BDAE-DA332A6E00DB}" type="pres">
      <dgm:prSet presAssocID="{700D54A2-B035-4A1A-B33E-BE72B705B9AC}" presName="compNode" presStyleCnt="0"/>
      <dgm:spPr/>
    </dgm:pt>
    <dgm:pt modelId="{9F3788BA-945D-4DE0-AD9C-361C7BCABEEB}" type="pres">
      <dgm:prSet presAssocID="{700D54A2-B035-4A1A-B33E-BE72B705B9AC}" presName="bgRect" presStyleLbl="bgShp" presStyleIdx="3" presStyleCnt="5"/>
      <dgm:spPr/>
    </dgm:pt>
    <dgm:pt modelId="{80CF57A1-9967-4D0E-B1F7-AD181CCB432A}" type="pres">
      <dgm:prSet presAssocID="{700D54A2-B035-4A1A-B33E-BE72B705B9AC}"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amera"/>
        </a:ext>
      </dgm:extLst>
    </dgm:pt>
    <dgm:pt modelId="{92169DA2-C90E-43DE-B7BA-171BB711D2E0}" type="pres">
      <dgm:prSet presAssocID="{700D54A2-B035-4A1A-B33E-BE72B705B9AC}" presName="spaceRect" presStyleCnt="0"/>
      <dgm:spPr/>
    </dgm:pt>
    <dgm:pt modelId="{6CEAA0AF-F47D-4DC3-AF6B-CF7760B71D0B}" type="pres">
      <dgm:prSet presAssocID="{700D54A2-B035-4A1A-B33E-BE72B705B9AC}" presName="parTx" presStyleLbl="revTx" presStyleIdx="3" presStyleCnt="5">
        <dgm:presLayoutVars>
          <dgm:chMax val="0"/>
          <dgm:chPref val="0"/>
        </dgm:presLayoutVars>
      </dgm:prSet>
      <dgm:spPr/>
      <dgm:t>
        <a:bodyPr/>
        <a:lstStyle/>
        <a:p>
          <a:endParaRPr lang="en-US"/>
        </a:p>
      </dgm:t>
    </dgm:pt>
    <dgm:pt modelId="{AFCF997B-D24B-461A-AFBD-5D5023B81423}" type="pres">
      <dgm:prSet presAssocID="{358F36FD-9153-4112-98ED-3C339C0A8770}" presName="sibTrans" presStyleCnt="0"/>
      <dgm:spPr/>
    </dgm:pt>
    <dgm:pt modelId="{53E42ABB-3126-416D-9E10-21F82E244D1F}" type="pres">
      <dgm:prSet presAssocID="{F7FD8F8F-A1F7-498B-89B2-EDBC983E3794}" presName="compNode" presStyleCnt="0"/>
      <dgm:spPr/>
    </dgm:pt>
    <dgm:pt modelId="{FE81AEBE-C101-4FEB-B5D3-49AC7D7CBD7C}" type="pres">
      <dgm:prSet presAssocID="{F7FD8F8F-A1F7-498B-89B2-EDBC983E3794}" presName="bgRect" presStyleLbl="bgShp" presStyleIdx="4" presStyleCnt="5"/>
      <dgm:spPr/>
    </dgm:pt>
    <dgm:pt modelId="{C948A6AA-36BF-4C66-9D14-57B0B8EC605A}" type="pres">
      <dgm:prSet presAssocID="{F7FD8F8F-A1F7-498B-89B2-EDBC983E3794}"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C83A2DFA-1B38-4875-9698-9C3CA89852ED}" type="pres">
      <dgm:prSet presAssocID="{F7FD8F8F-A1F7-498B-89B2-EDBC983E3794}" presName="spaceRect" presStyleCnt="0"/>
      <dgm:spPr/>
    </dgm:pt>
    <dgm:pt modelId="{3D916EEC-2DA9-42DA-9F5C-714D1E9613DC}" type="pres">
      <dgm:prSet presAssocID="{F7FD8F8F-A1F7-498B-89B2-EDBC983E3794}" presName="parTx" presStyleLbl="revTx" presStyleIdx="4" presStyleCnt="5">
        <dgm:presLayoutVars>
          <dgm:chMax val="0"/>
          <dgm:chPref val="0"/>
        </dgm:presLayoutVars>
      </dgm:prSet>
      <dgm:spPr/>
      <dgm:t>
        <a:bodyPr/>
        <a:lstStyle/>
        <a:p>
          <a:endParaRPr lang="en-US"/>
        </a:p>
      </dgm:t>
    </dgm:pt>
  </dgm:ptLst>
  <dgm:cxnLst>
    <dgm:cxn modelId="{AD67B078-9155-4998-A1AF-9A3CBFB98DA0}" srcId="{9334DEC9-B5CF-4200-90DF-0A7AC2441437}" destId="{700D54A2-B035-4A1A-B33E-BE72B705B9AC}" srcOrd="3" destOrd="0" parTransId="{FA0D21CC-8F36-4C04-B6E1-6C0EBC239766}" sibTransId="{358F36FD-9153-4112-98ED-3C339C0A8770}"/>
    <dgm:cxn modelId="{EDC74321-A6FB-4728-A6E2-2CD3795D297E}" type="presOf" srcId="{9084C900-7834-49C0-BF6F-6CC8D675D884}" destId="{A968D848-9680-404C-A8F7-6B9AE4D70F7A}" srcOrd="0" destOrd="0" presId="urn:microsoft.com/office/officeart/2018/2/layout/IconVerticalSolidList"/>
    <dgm:cxn modelId="{25B30A7B-EDA9-4EF5-8729-06B010D459C3}" type="presOf" srcId="{9334DEC9-B5CF-4200-90DF-0A7AC2441437}" destId="{1B4E9125-5F36-4382-AE54-A70EF1057F29}" srcOrd="0" destOrd="0" presId="urn:microsoft.com/office/officeart/2018/2/layout/IconVerticalSolidList"/>
    <dgm:cxn modelId="{9671B582-977E-49B8-9FF9-95F71CBB1A6B}" srcId="{9334DEC9-B5CF-4200-90DF-0A7AC2441437}" destId="{BA96BF5B-A871-4844-ADD9-E6291D588D63}" srcOrd="1" destOrd="0" parTransId="{344731B4-139B-4730-BF90-EA2E80A79A5E}" sibTransId="{10DE93DF-4531-4891-A970-AF662D687CA1}"/>
    <dgm:cxn modelId="{FC99B63D-75E2-4B18-9FB8-2616A175C7E1}" type="presOf" srcId="{51EA15F6-9ABE-4DA5-A403-44F7398D4171}" destId="{865328A0-C76C-4B98-97DE-0A3AF9CEF1BD}" srcOrd="0" destOrd="0" presId="urn:microsoft.com/office/officeart/2018/2/layout/IconVerticalSolidList"/>
    <dgm:cxn modelId="{BA95ABD7-CE63-46C4-9D85-89662C7370EE}" srcId="{9334DEC9-B5CF-4200-90DF-0A7AC2441437}" destId="{F7FD8F8F-A1F7-498B-89B2-EDBC983E3794}" srcOrd="4" destOrd="0" parTransId="{98CFF85B-2B65-4FBB-AD22-5C92FFC5B1BB}" sibTransId="{A6F9A1FF-2227-4622-9112-E0EBC639B5A2}"/>
    <dgm:cxn modelId="{57A29AA2-4F5D-4B41-B358-63EF86CF5E4E}" type="presOf" srcId="{BA96BF5B-A871-4844-ADD9-E6291D588D63}" destId="{09E3DBFB-7DEC-4974-BC3F-1A1A373729E3}" srcOrd="0" destOrd="0" presId="urn:microsoft.com/office/officeart/2018/2/layout/IconVerticalSolidList"/>
    <dgm:cxn modelId="{872FF06B-F9F6-4BA5-9F99-7B3C3D6478AF}" srcId="{9334DEC9-B5CF-4200-90DF-0A7AC2441437}" destId="{51EA15F6-9ABE-4DA5-A403-44F7398D4171}" srcOrd="2" destOrd="0" parTransId="{02F3CFCD-464D-402E-A0BE-E67099E9ACCF}" sibTransId="{CABF1188-8796-4326-B9F1-A0771659981B}"/>
    <dgm:cxn modelId="{960629D3-9A3F-4A7A-B723-3B545D9D3BED}" type="presOf" srcId="{700D54A2-B035-4A1A-B33E-BE72B705B9AC}" destId="{6CEAA0AF-F47D-4DC3-AF6B-CF7760B71D0B}" srcOrd="0" destOrd="0" presId="urn:microsoft.com/office/officeart/2018/2/layout/IconVerticalSolidList"/>
    <dgm:cxn modelId="{075158C4-2100-4255-A096-A9F9574B394A}" srcId="{9334DEC9-B5CF-4200-90DF-0A7AC2441437}" destId="{9084C900-7834-49C0-BF6F-6CC8D675D884}" srcOrd="0" destOrd="0" parTransId="{AACFCA7D-B7DD-4694-8AA2-9E653EDFF085}" sibTransId="{E817ADF9-EBBF-4CC2-AB36-EA85E3B88970}"/>
    <dgm:cxn modelId="{EBAC6D6D-9A63-4566-9D9C-78C767158DAD}" type="presOf" srcId="{F7FD8F8F-A1F7-498B-89B2-EDBC983E3794}" destId="{3D916EEC-2DA9-42DA-9F5C-714D1E9613DC}" srcOrd="0" destOrd="0" presId="urn:microsoft.com/office/officeart/2018/2/layout/IconVerticalSolidList"/>
    <dgm:cxn modelId="{A5FC2727-33D1-445D-A088-3C64A01C46DC}" type="presParOf" srcId="{1B4E9125-5F36-4382-AE54-A70EF1057F29}" destId="{07139EE0-23D1-4AB8-B70D-3E29779538F5}" srcOrd="0" destOrd="0" presId="urn:microsoft.com/office/officeart/2018/2/layout/IconVerticalSolidList"/>
    <dgm:cxn modelId="{F0D813BA-7870-4412-9A9B-014D13B09689}" type="presParOf" srcId="{07139EE0-23D1-4AB8-B70D-3E29779538F5}" destId="{DD49E06C-EA45-426A-84D2-ADF1B407B57E}" srcOrd="0" destOrd="0" presId="urn:microsoft.com/office/officeart/2018/2/layout/IconVerticalSolidList"/>
    <dgm:cxn modelId="{CB277F58-9C29-4891-9648-54734F269258}" type="presParOf" srcId="{07139EE0-23D1-4AB8-B70D-3E29779538F5}" destId="{ABFB550D-0B1D-4EEE-9D0C-3A2F81D06874}" srcOrd="1" destOrd="0" presId="urn:microsoft.com/office/officeart/2018/2/layout/IconVerticalSolidList"/>
    <dgm:cxn modelId="{809514E8-A64B-451C-87C2-1DA194F92C56}" type="presParOf" srcId="{07139EE0-23D1-4AB8-B70D-3E29779538F5}" destId="{8DBA59B7-DC94-436F-8305-8E7D9F306D6C}" srcOrd="2" destOrd="0" presId="urn:microsoft.com/office/officeart/2018/2/layout/IconVerticalSolidList"/>
    <dgm:cxn modelId="{4F1D4233-955A-4580-B7DA-D5F9DE61E083}" type="presParOf" srcId="{07139EE0-23D1-4AB8-B70D-3E29779538F5}" destId="{A968D848-9680-404C-A8F7-6B9AE4D70F7A}" srcOrd="3" destOrd="0" presId="urn:microsoft.com/office/officeart/2018/2/layout/IconVerticalSolidList"/>
    <dgm:cxn modelId="{C87B9872-05BA-4EF9-8C27-487A2E3AE3F7}" type="presParOf" srcId="{1B4E9125-5F36-4382-AE54-A70EF1057F29}" destId="{A51A2019-7710-45BF-972F-269472B02955}" srcOrd="1" destOrd="0" presId="urn:microsoft.com/office/officeart/2018/2/layout/IconVerticalSolidList"/>
    <dgm:cxn modelId="{B880AE4C-02AE-41D8-AFC5-BD97E167FF45}" type="presParOf" srcId="{1B4E9125-5F36-4382-AE54-A70EF1057F29}" destId="{E8D9C3E5-0F4F-4657-8814-ACC860CB1767}" srcOrd="2" destOrd="0" presId="urn:microsoft.com/office/officeart/2018/2/layout/IconVerticalSolidList"/>
    <dgm:cxn modelId="{A7608297-B6E9-4C6B-B9AF-8E8FB015452F}" type="presParOf" srcId="{E8D9C3E5-0F4F-4657-8814-ACC860CB1767}" destId="{E3057D89-5031-401C-8CF0-059725C8B679}" srcOrd="0" destOrd="0" presId="urn:microsoft.com/office/officeart/2018/2/layout/IconVerticalSolidList"/>
    <dgm:cxn modelId="{97D9FD15-2432-43F0-8B4D-4F8782D7C7D5}" type="presParOf" srcId="{E8D9C3E5-0F4F-4657-8814-ACC860CB1767}" destId="{4DE71976-C0E4-403F-959E-D5E9DB75C442}" srcOrd="1" destOrd="0" presId="urn:microsoft.com/office/officeart/2018/2/layout/IconVerticalSolidList"/>
    <dgm:cxn modelId="{82C78F34-FBB0-4C7F-B135-63A0FB68A72D}" type="presParOf" srcId="{E8D9C3E5-0F4F-4657-8814-ACC860CB1767}" destId="{752ACA14-FD47-43B3-B540-078D4D4C34C4}" srcOrd="2" destOrd="0" presId="urn:microsoft.com/office/officeart/2018/2/layout/IconVerticalSolidList"/>
    <dgm:cxn modelId="{EFE03A02-B64D-4159-8FEA-42A41F4D7423}" type="presParOf" srcId="{E8D9C3E5-0F4F-4657-8814-ACC860CB1767}" destId="{09E3DBFB-7DEC-4974-BC3F-1A1A373729E3}" srcOrd="3" destOrd="0" presId="urn:microsoft.com/office/officeart/2018/2/layout/IconVerticalSolidList"/>
    <dgm:cxn modelId="{D1919516-A749-461A-BC90-F7160A25702D}" type="presParOf" srcId="{1B4E9125-5F36-4382-AE54-A70EF1057F29}" destId="{CACFFA80-6CC5-4682-951A-005F900EE3A9}" srcOrd="3" destOrd="0" presId="urn:microsoft.com/office/officeart/2018/2/layout/IconVerticalSolidList"/>
    <dgm:cxn modelId="{CDFB1EFC-1EDC-4A04-BDAB-17C804110C06}" type="presParOf" srcId="{1B4E9125-5F36-4382-AE54-A70EF1057F29}" destId="{CA25FA22-5839-4EAC-905E-5CF28C403C44}" srcOrd="4" destOrd="0" presId="urn:microsoft.com/office/officeart/2018/2/layout/IconVerticalSolidList"/>
    <dgm:cxn modelId="{C93BF6BC-6D04-4F86-AA9F-D7348F17F9A8}" type="presParOf" srcId="{CA25FA22-5839-4EAC-905E-5CF28C403C44}" destId="{0BDF8E48-BA9C-45E6-8E99-4669C770E115}" srcOrd="0" destOrd="0" presId="urn:microsoft.com/office/officeart/2018/2/layout/IconVerticalSolidList"/>
    <dgm:cxn modelId="{84CD2506-A75E-4F20-9B9D-305FD64EF69E}" type="presParOf" srcId="{CA25FA22-5839-4EAC-905E-5CF28C403C44}" destId="{907A1681-9A8F-4A5E-A6EB-A6A133212AF4}" srcOrd="1" destOrd="0" presId="urn:microsoft.com/office/officeart/2018/2/layout/IconVerticalSolidList"/>
    <dgm:cxn modelId="{9E4F3A6D-5EDA-464F-8D05-D7B8D64D6D02}" type="presParOf" srcId="{CA25FA22-5839-4EAC-905E-5CF28C403C44}" destId="{DAE4F608-D99A-46FC-AE57-40F81C712076}" srcOrd="2" destOrd="0" presId="urn:microsoft.com/office/officeart/2018/2/layout/IconVerticalSolidList"/>
    <dgm:cxn modelId="{AA5288C1-F6E2-47F2-BC67-60BAA76ABD2D}" type="presParOf" srcId="{CA25FA22-5839-4EAC-905E-5CF28C403C44}" destId="{865328A0-C76C-4B98-97DE-0A3AF9CEF1BD}" srcOrd="3" destOrd="0" presId="urn:microsoft.com/office/officeart/2018/2/layout/IconVerticalSolidList"/>
    <dgm:cxn modelId="{E899BF70-0569-47EB-8762-C8ABDE4A2FE2}" type="presParOf" srcId="{1B4E9125-5F36-4382-AE54-A70EF1057F29}" destId="{5C6ADBAB-47E8-4D01-B198-8E60A88CD579}" srcOrd="5" destOrd="0" presId="urn:microsoft.com/office/officeart/2018/2/layout/IconVerticalSolidList"/>
    <dgm:cxn modelId="{681EA577-501C-4916-8A5D-771C34F357C4}" type="presParOf" srcId="{1B4E9125-5F36-4382-AE54-A70EF1057F29}" destId="{1D63265F-716F-4660-BDAE-DA332A6E00DB}" srcOrd="6" destOrd="0" presId="urn:microsoft.com/office/officeart/2018/2/layout/IconVerticalSolidList"/>
    <dgm:cxn modelId="{523B50CF-B25B-47AC-A7FC-337EE0BD1316}" type="presParOf" srcId="{1D63265F-716F-4660-BDAE-DA332A6E00DB}" destId="{9F3788BA-945D-4DE0-AD9C-361C7BCABEEB}" srcOrd="0" destOrd="0" presId="urn:microsoft.com/office/officeart/2018/2/layout/IconVerticalSolidList"/>
    <dgm:cxn modelId="{EB51AD18-08E3-41E7-8187-6087E89F6B06}" type="presParOf" srcId="{1D63265F-716F-4660-BDAE-DA332A6E00DB}" destId="{80CF57A1-9967-4D0E-B1F7-AD181CCB432A}" srcOrd="1" destOrd="0" presId="urn:microsoft.com/office/officeart/2018/2/layout/IconVerticalSolidList"/>
    <dgm:cxn modelId="{DBA0AA85-5E67-40F0-8521-7759BFFA8F87}" type="presParOf" srcId="{1D63265F-716F-4660-BDAE-DA332A6E00DB}" destId="{92169DA2-C90E-43DE-B7BA-171BB711D2E0}" srcOrd="2" destOrd="0" presId="urn:microsoft.com/office/officeart/2018/2/layout/IconVerticalSolidList"/>
    <dgm:cxn modelId="{D3F04063-F06E-47EA-A87E-1EC59474E329}" type="presParOf" srcId="{1D63265F-716F-4660-BDAE-DA332A6E00DB}" destId="{6CEAA0AF-F47D-4DC3-AF6B-CF7760B71D0B}" srcOrd="3" destOrd="0" presId="urn:microsoft.com/office/officeart/2018/2/layout/IconVerticalSolidList"/>
    <dgm:cxn modelId="{0FF3DEC9-B0D8-4034-A24E-6FB856EBDF49}" type="presParOf" srcId="{1B4E9125-5F36-4382-AE54-A70EF1057F29}" destId="{AFCF997B-D24B-461A-AFBD-5D5023B81423}" srcOrd="7" destOrd="0" presId="urn:microsoft.com/office/officeart/2018/2/layout/IconVerticalSolidList"/>
    <dgm:cxn modelId="{D177FE93-FE11-48E1-9600-86FB5524063A}" type="presParOf" srcId="{1B4E9125-5F36-4382-AE54-A70EF1057F29}" destId="{53E42ABB-3126-416D-9E10-21F82E244D1F}" srcOrd="8" destOrd="0" presId="urn:microsoft.com/office/officeart/2018/2/layout/IconVerticalSolidList"/>
    <dgm:cxn modelId="{9D6961D6-EE73-4B44-BA06-57C6B3E27EA2}" type="presParOf" srcId="{53E42ABB-3126-416D-9E10-21F82E244D1F}" destId="{FE81AEBE-C101-4FEB-B5D3-49AC7D7CBD7C}" srcOrd="0" destOrd="0" presId="urn:microsoft.com/office/officeart/2018/2/layout/IconVerticalSolidList"/>
    <dgm:cxn modelId="{3240402E-E6B4-4F05-9F0A-3B5D88479E8A}" type="presParOf" srcId="{53E42ABB-3126-416D-9E10-21F82E244D1F}" destId="{C948A6AA-36BF-4C66-9D14-57B0B8EC605A}" srcOrd="1" destOrd="0" presId="urn:microsoft.com/office/officeart/2018/2/layout/IconVerticalSolidList"/>
    <dgm:cxn modelId="{C00136EA-3EA4-437E-9E41-0A1F948B3EDE}" type="presParOf" srcId="{53E42ABB-3126-416D-9E10-21F82E244D1F}" destId="{C83A2DFA-1B38-4875-9698-9C3CA89852ED}" srcOrd="2" destOrd="0" presId="urn:microsoft.com/office/officeart/2018/2/layout/IconVerticalSolidList"/>
    <dgm:cxn modelId="{913FE7F0-69DB-4467-9D90-C43E1DD32E89}" type="presParOf" srcId="{53E42ABB-3126-416D-9E10-21F82E244D1F}" destId="{3D916EEC-2DA9-42DA-9F5C-714D1E9613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DDE38-7068-4EB5-ADF8-46FA8A30FB9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C778740-42DD-4BE0-A02C-10DE4696F209}">
      <dgm:prSet/>
      <dgm:spPr/>
      <dgm:t>
        <a:bodyPr/>
        <a:lstStyle/>
        <a:p>
          <a:r>
            <a:rPr lang="en-US"/>
            <a:t>Use stage clips to hold the slide steady.</a:t>
          </a:r>
        </a:p>
      </dgm:t>
    </dgm:pt>
    <dgm:pt modelId="{9B987F01-2B9B-4AD8-9589-F230491F0115}" type="parTrans" cxnId="{20773CFD-25F8-4C51-862C-6C83FFABAA85}">
      <dgm:prSet/>
      <dgm:spPr/>
      <dgm:t>
        <a:bodyPr/>
        <a:lstStyle/>
        <a:p>
          <a:endParaRPr lang="en-US"/>
        </a:p>
      </dgm:t>
    </dgm:pt>
    <dgm:pt modelId="{D07B1217-E6D3-4B94-B9BA-0309E60F5014}" type="sibTrans" cxnId="{20773CFD-25F8-4C51-862C-6C83FFABAA85}">
      <dgm:prSet/>
      <dgm:spPr/>
      <dgm:t>
        <a:bodyPr/>
        <a:lstStyle/>
        <a:p>
          <a:endParaRPr lang="en-US"/>
        </a:p>
      </dgm:t>
    </dgm:pt>
    <dgm:pt modelId="{09EA07ED-9A32-41AF-958D-933B03F276E9}">
      <dgm:prSet/>
      <dgm:spPr/>
      <dgm:t>
        <a:bodyPr/>
        <a:lstStyle/>
        <a:p>
          <a:r>
            <a:rPr lang="en-US"/>
            <a:t>Always start to focus on the low-power objective lens first.</a:t>
          </a:r>
        </a:p>
      </dgm:t>
    </dgm:pt>
    <dgm:pt modelId="{786BECDE-D349-4D81-BD88-C9A14DC7B722}" type="parTrans" cxnId="{BD66FE8D-3350-4911-A369-2638E2875AF6}">
      <dgm:prSet/>
      <dgm:spPr/>
      <dgm:t>
        <a:bodyPr/>
        <a:lstStyle/>
        <a:p>
          <a:endParaRPr lang="en-US"/>
        </a:p>
      </dgm:t>
    </dgm:pt>
    <dgm:pt modelId="{17075F05-A373-48C1-8D2E-C8D0330F71E4}" type="sibTrans" cxnId="{BD66FE8D-3350-4911-A369-2638E2875AF6}">
      <dgm:prSet/>
      <dgm:spPr/>
      <dgm:t>
        <a:bodyPr/>
        <a:lstStyle/>
        <a:p>
          <a:endParaRPr lang="en-US"/>
        </a:p>
      </dgm:t>
    </dgm:pt>
    <dgm:pt modelId="{0E4600FD-E170-4A19-8AAB-E19104E3218D}">
      <dgm:prSet/>
      <dgm:spPr/>
      <dgm:t>
        <a:bodyPr/>
        <a:lstStyle/>
        <a:p>
          <a:r>
            <a:rPr lang="en-US"/>
            <a:t>Use the coarse focus first.  </a:t>
          </a:r>
        </a:p>
      </dgm:t>
    </dgm:pt>
    <dgm:pt modelId="{9F7C47F7-46E1-4418-A628-9C1BD9183A11}" type="parTrans" cxnId="{ACCDB267-6BDF-441D-99FB-CD98725CB3B8}">
      <dgm:prSet/>
      <dgm:spPr/>
      <dgm:t>
        <a:bodyPr/>
        <a:lstStyle/>
        <a:p>
          <a:endParaRPr lang="en-US"/>
        </a:p>
      </dgm:t>
    </dgm:pt>
    <dgm:pt modelId="{29E4E897-124E-4066-B49D-78D861E7C1B3}" type="sibTrans" cxnId="{ACCDB267-6BDF-441D-99FB-CD98725CB3B8}">
      <dgm:prSet/>
      <dgm:spPr/>
      <dgm:t>
        <a:bodyPr/>
        <a:lstStyle/>
        <a:p>
          <a:endParaRPr lang="en-US"/>
        </a:p>
      </dgm:t>
    </dgm:pt>
    <dgm:pt modelId="{A16EAA0A-F937-47F3-90F1-D94CB661E3F5}">
      <dgm:prSet/>
      <dgm:spPr/>
      <dgm:t>
        <a:bodyPr/>
        <a:lstStyle/>
        <a:p>
          <a:r>
            <a:rPr lang="en-US"/>
            <a:t>Never use the coarse focus on the high-power objective lens.</a:t>
          </a:r>
        </a:p>
      </dgm:t>
    </dgm:pt>
    <dgm:pt modelId="{F9FE962F-6882-463B-8207-20A4CD0B4376}" type="parTrans" cxnId="{A86F2AA0-E11A-4E43-9A50-7A8CBC733DF1}">
      <dgm:prSet/>
      <dgm:spPr/>
      <dgm:t>
        <a:bodyPr/>
        <a:lstStyle/>
        <a:p>
          <a:endParaRPr lang="en-US"/>
        </a:p>
      </dgm:t>
    </dgm:pt>
    <dgm:pt modelId="{569C4674-773E-4AD2-81CD-E85B9B89A360}" type="sibTrans" cxnId="{A86F2AA0-E11A-4E43-9A50-7A8CBC733DF1}">
      <dgm:prSet/>
      <dgm:spPr/>
      <dgm:t>
        <a:bodyPr/>
        <a:lstStyle/>
        <a:p>
          <a:endParaRPr lang="en-US"/>
        </a:p>
      </dgm:t>
    </dgm:pt>
    <dgm:pt modelId="{59B16BFD-5723-4386-8532-5E9D2D21A154}" type="pres">
      <dgm:prSet presAssocID="{BABDDE38-7068-4EB5-ADF8-46FA8A30FB9C}" presName="root" presStyleCnt="0">
        <dgm:presLayoutVars>
          <dgm:dir/>
          <dgm:resizeHandles val="exact"/>
        </dgm:presLayoutVars>
      </dgm:prSet>
      <dgm:spPr/>
      <dgm:t>
        <a:bodyPr/>
        <a:lstStyle/>
        <a:p>
          <a:endParaRPr lang="en-US"/>
        </a:p>
      </dgm:t>
    </dgm:pt>
    <dgm:pt modelId="{A15B9C7A-164F-497F-9C6D-2F7B01ED3682}" type="pres">
      <dgm:prSet presAssocID="{BABDDE38-7068-4EB5-ADF8-46FA8A30FB9C}" presName="container" presStyleCnt="0">
        <dgm:presLayoutVars>
          <dgm:dir/>
          <dgm:resizeHandles val="exact"/>
        </dgm:presLayoutVars>
      </dgm:prSet>
      <dgm:spPr/>
    </dgm:pt>
    <dgm:pt modelId="{74FA084B-882E-43E0-AB36-D8BD10ED4F47}" type="pres">
      <dgm:prSet presAssocID="{0C778740-42DD-4BE0-A02C-10DE4696F209}" presName="compNode" presStyleCnt="0"/>
      <dgm:spPr/>
    </dgm:pt>
    <dgm:pt modelId="{E59E897C-BE8E-4714-B6ED-534F5B652AB7}" type="pres">
      <dgm:prSet presAssocID="{0C778740-42DD-4BE0-A02C-10DE4696F209}" presName="iconBgRect" presStyleLbl="bgShp" presStyleIdx="0" presStyleCnt="4"/>
      <dgm:spPr/>
    </dgm:pt>
    <dgm:pt modelId="{895819DD-DC92-4A99-A9AF-8E2CDC6C94BA}" type="pres">
      <dgm:prSet presAssocID="{0C778740-42DD-4BE0-A02C-10DE4696F20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arachute"/>
        </a:ext>
      </dgm:extLst>
    </dgm:pt>
    <dgm:pt modelId="{6375D249-B8CA-4F39-881B-359F95C2E4A4}" type="pres">
      <dgm:prSet presAssocID="{0C778740-42DD-4BE0-A02C-10DE4696F209}" presName="spaceRect" presStyleCnt="0"/>
      <dgm:spPr/>
    </dgm:pt>
    <dgm:pt modelId="{D96FFCD1-9F4E-42A7-88E3-627A6F9D3ED6}" type="pres">
      <dgm:prSet presAssocID="{0C778740-42DD-4BE0-A02C-10DE4696F209}" presName="textRect" presStyleLbl="revTx" presStyleIdx="0" presStyleCnt="4">
        <dgm:presLayoutVars>
          <dgm:chMax val="1"/>
          <dgm:chPref val="1"/>
        </dgm:presLayoutVars>
      </dgm:prSet>
      <dgm:spPr/>
      <dgm:t>
        <a:bodyPr/>
        <a:lstStyle/>
        <a:p>
          <a:endParaRPr lang="en-US"/>
        </a:p>
      </dgm:t>
    </dgm:pt>
    <dgm:pt modelId="{6E7B9AFF-5689-4366-B4FA-F9A3B6E90020}" type="pres">
      <dgm:prSet presAssocID="{D07B1217-E6D3-4B94-B9BA-0309E60F5014}" presName="sibTrans" presStyleLbl="sibTrans2D1" presStyleIdx="0" presStyleCnt="0"/>
      <dgm:spPr/>
      <dgm:t>
        <a:bodyPr/>
        <a:lstStyle/>
        <a:p>
          <a:endParaRPr lang="en-US"/>
        </a:p>
      </dgm:t>
    </dgm:pt>
    <dgm:pt modelId="{7DB2386C-F5E5-4AD6-858E-42A001D23781}" type="pres">
      <dgm:prSet presAssocID="{09EA07ED-9A32-41AF-958D-933B03F276E9}" presName="compNode" presStyleCnt="0"/>
      <dgm:spPr/>
    </dgm:pt>
    <dgm:pt modelId="{8013B286-760B-42D4-A403-F92F33A7B665}" type="pres">
      <dgm:prSet presAssocID="{09EA07ED-9A32-41AF-958D-933B03F276E9}" presName="iconBgRect" presStyleLbl="bgShp" presStyleIdx="1" presStyleCnt="4"/>
      <dgm:spPr/>
    </dgm:pt>
    <dgm:pt modelId="{B0EDBEA6-EC83-43BF-A814-FDBF50D62E02}" type="pres">
      <dgm:prSet presAssocID="{09EA07ED-9A32-41AF-958D-933B03F276E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ameraOutline"/>
        </a:ext>
      </dgm:extLst>
    </dgm:pt>
    <dgm:pt modelId="{FE6EBD62-58F6-413D-83B3-275A76359C38}" type="pres">
      <dgm:prSet presAssocID="{09EA07ED-9A32-41AF-958D-933B03F276E9}" presName="spaceRect" presStyleCnt="0"/>
      <dgm:spPr/>
    </dgm:pt>
    <dgm:pt modelId="{5B5A4D55-909E-4576-97AB-D2A15250C5EC}" type="pres">
      <dgm:prSet presAssocID="{09EA07ED-9A32-41AF-958D-933B03F276E9}" presName="textRect" presStyleLbl="revTx" presStyleIdx="1" presStyleCnt="4">
        <dgm:presLayoutVars>
          <dgm:chMax val="1"/>
          <dgm:chPref val="1"/>
        </dgm:presLayoutVars>
      </dgm:prSet>
      <dgm:spPr/>
      <dgm:t>
        <a:bodyPr/>
        <a:lstStyle/>
        <a:p>
          <a:endParaRPr lang="en-US"/>
        </a:p>
      </dgm:t>
    </dgm:pt>
    <dgm:pt modelId="{7D525364-4BC8-4382-B39A-42D447EBE560}" type="pres">
      <dgm:prSet presAssocID="{17075F05-A373-48C1-8D2E-C8D0330F71E4}" presName="sibTrans" presStyleLbl="sibTrans2D1" presStyleIdx="0" presStyleCnt="0"/>
      <dgm:spPr/>
      <dgm:t>
        <a:bodyPr/>
        <a:lstStyle/>
        <a:p>
          <a:endParaRPr lang="en-US"/>
        </a:p>
      </dgm:t>
    </dgm:pt>
    <dgm:pt modelId="{37DD4BC7-CBF5-426B-8770-F3E1095A10A1}" type="pres">
      <dgm:prSet presAssocID="{0E4600FD-E170-4A19-8AAB-E19104E3218D}" presName="compNode" presStyleCnt="0"/>
      <dgm:spPr/>
    </dgm:pt>
    <dgm:pt modelId="{6E3EF247-D9B6-4AC0-BBA9-D5CE68835D9E}" type="pres">
      <dgm:prSet presAssocID="{0E4600FD-E170-4A19-8AAB-E19104E3218D}" presName="iconBgRect" presStyleLbl="bgShp" presStyleIdx="2" presStyleCnt="4"/>
      <dgm:spPr/>
    </dgm:pt>
    <dgm:pt modelId="{E1C86410-8110-4379-A499-DC15A73E0208}" type="pres">
      <dgm:prSet presAssocID="{0E4600FD-E170-4A19-8AAB-E19104E3218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Fingerprint2"/>
        </a:ext>
      </dgm:extLst>
    </dgm:pt>
    <dgm:pt modelId="{BD092DB2-30AA-4F08-B81E-943E2983E5C8}" type="pres">
      <dgm:prSet presAssocID="{0E4600FD-E170-4A19-8AAB-E19104E3218D}" presName="spaceRect" presStyleCnt="0"/>
      <dgm:spPr/>
    </dgm:pt>
    <dgm:pt modelId="{70B8BC51-A244-4975-9034-F1E1727D8422}" type="pres">
      <dgm:prSet presAssocID="{0E4600FD-E170-4A19-8AAB-E19104E3218D}" presName="textRect" presStyleLbl="revTx" presStyleIdx="2" presStyleCnt="4">
        <dgm:presLayoutVars>
          <dgm:chMax val="1"/>
          <dgm:chPref val="1"/>
        </dgm:presLayoutVars>
      </dgm:prSet>
      <dgm:spPr/>
      <dgm:t>
        <a:bodyPr/>
        <a:lstStyle/>
        <a:p>
          <a:endParaRPr lang="en-US"/>
        </a:p>
      </dgm:t>
    </dgm:pt>
    <dgm:pt modelId="{6E4FCB55-9E80-4C90-A2CA-3548425E5E89}" type="pres">
      <dgm:prSet presAssocID="{29E4E897-124E-4066-B49D-78D861E7C1B3}" presName="sibTrans" presStyleLbl="sibTrans2D1" presStyleIdx="0" presStyleCnt="0"/>
      <dgm:spPr/>
      <dgm:t>
        <a:bodyPr/>
        <a:lstStyle/>
        <a:p>
          <a:endParaRPr lang="en-US"/>
        </a:p>
      </dgm:t>
    </dgm:pt>
    <dgm:pt modelId="{0AC312CE-9EB7-417D-A68C-A3EC72234301}" type="pres">
      <dgm:prSet presAssocID="{A16EAA0A-F937-47F3-90F1-D94CB661E3F5}" presName="compNode" presStyleCnt="0"/>
      <dgm:spPr/>
    </dgm:pt>
    <dgm:pt modelId="{A4B999B0-39CF-4F81-A301-9BDC616A831D}" type="pres">
      <dgm:prSet presAssocID="{A16EAA0A-F937-47F3-90F1-D94CB661E3F5}" presName="iconBgRect" presStyleLbl="bgShp" presStyleIdx="3" presStyleCnt="4"/>
      <dgm:spPr/>
    </dgm:pt>
    <dgm:pt modelId="{6D04CB09-D92B-4B78-A5AE-D75EC08BD532}" type="pres">
      <dgm:prSet presAssocID="{A16EAA0A-F937-47F3-90F1-D94CB661E3F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Glasses2"/>
        </a:ext>
      </dgm:extLst>
    </dgm:pt>
    <dgm:pt modelId="{56EFEB49-7ECF-4B93-A093-3266349C7024}" type="pres">
      <dgm:prSet presAssocID="{A16EAA0A-F937-47F3-90F1-D94CB661E3F5}" presName="spaceRect" presStyleCnt="0"/>
      <dgm:spPr/>
    </dgm:pt>
    <dgm:pt modelId="{763B92D6-5417-4DD7-97F1-5AB6A96DEE1D}" type="pres">
      <dgm:prSet presAssocID="{A16EAA0A-F937-47F3-90F1-D94CB661E3F5}" presName="textRect" presStyleLbl="revTx" presStyleIdx="3" presStyleCnt="4">
        <dgm:presLayoutVars>
          <dgm:chMax val="1"/>
          <dgm:chPref val="1"/>
        </dgm:presLayoutVars>
      </dgm:prSet>
      <dgm:spPr/>
      <dgm:t>
        <a:bodyPr/>
        <a:lstStyle/>
        <a:p>
          <a:endParaRPr lang="en-US"/>
        </a:p>
      </dgm:t>
    </dgm:pt>
  </dgm:ptLst>
  <dgm:cxnLst>
    <dgm:cxn modelId="{0799264F-2E32-4E83-9A18-31B29F08BD37}" type="presOf" srcId="{09EA07ED-9A32-41AF-958D-933B03F276E9}" destId="{5B5A4D55-909E-4576-97AB-D2A15250C5EC}" srcOrd="0" destOrd="0" presId="urn:microsoft.com/office/officeart/2018/2/layout/IconCircleList"/>
    <dgm:cxn modelId="{ACCDB267-6BDF-441D-99FB-CD98725CB3B8}" srcId="{BABDDE38-7068-4EB5-ADF8-46FA8A30FB9C}" destId="{0E4600FD-E170-4A19-8AAB-E19104E3218D}" srcOrd="2" destOrd="0" parTransId="{9F7C47F7-46E1-4418-A628-9C1BD9183A11}" sibTransId="{29E4E897-124E-4066-B49D-78D861E7C1B3}"/>
    <dgm:cxn modelId="{20773CFD-25F8-4C51-862C-6C83FFABAA85}" srcId="{BABDDE38-7068-4EB5-ADF8-46FA8A30FB9C}" destId="{0C778740-42DD-4BE0-A02C-10DE4696F209}" srcOrd="0" destOrd="0" parTransId="{9B987F01-2B9B-4AD8-9589-F230491F0115}" sibTransId="{D07B1217-E6D3-4B94-B9BA-0309E60F5014}"/>
    <dgm:cxn modelId="{A0BCFD68-25EA-4512-B574-3989BAB3D12A}" type="presOf" srcId="{0C778740-42DD-4BE0-A02C-10DE4696F209}" destId="{D96FFCD1-9F4E-42A7-88E3-627A6F9D3ED6}" srcOrd="0" destOrd="0" presId="urn:microsoft.com/office/officeart/2018/2/layout/IconCircleList"/>
    <dgm:cxn modelId="{D331F6ED-BA73-4708-B7B6-9813737B8CDA}" type="presOf" srcId="{0E4600FD-E170-4A19-8AAB-E19104E3218D}" destId="{70B8BC51-A244-4975-9034-F1E1727D8422}" srcOrd="0" destOrd="0" presId="urn:microsoft.com/office/officeart/2018/2/layout/IconCircleList"/>
    <dgm:cxn modelId="{AB95724C-F849-4259-AE27-B5B9EBF2C9F8}" type="presOf" srcId="{BABDDE38-7068-4EB5-ADF8-46FA8A30FB9C}" destId="{59B16BFD-5723-4386-8532-5E9D2D21A154}" srcOrd="0" destOrd="0" presId="urn:microsoft.com/office/officeart/2018/2/layout/IconCircleList"/>
    <dgm:cxn modelId="{809BF2E4-38C6-40EE-87E2-694093FF055F}" type="presOf" srcId="{17075F05-A373-48C1-8D2E-C8D0330F71E4}" destId="{7D525364-4BC8-4382-B39A-42D447EBE560}" srcOrd="0" destOrd="0" presId="urn:microsoft.com/office/officeart/2018/2/layout/IconCircleList"/>
    <dgm:cxn modelId="{BD66FE8D-3350-4911-A369-2638E2875AF6}" srcId="{BABDDE38-7068-4EB5-ADF8-46FA8A30FB9C}" destId="{09EA07ED-9A32-41AF-958D-933B03F276E9}" srcOrd="1" destOrd="0" parTransId="{786BECDE-D349-4D81-BD88-C9A14DC7B722}" sibTransId="{17075F05-A373-48C1-8D2E-C8D0330F71E4}"/>
    <dgm:cxn modelId="{E8C6DF28-34F3-479F-B9B2-835C77153DAE}" type="presOf" srcId="{29E4E897-124E-4066-B49D-78D861E7C1B3}" destId="{6E4FCB55-9E80-4C90-A2CA-3548425E5E89}" srcOrd="0" destOrd="0" presId="urn:microsoft.com/office/officeart/2018/2/layout/IconCircleList"/>
    <dgm:cxn modelId="{A86F2AA0-E11A-4E43-9A50-7A8CBC733DF1}" srcId="{BABDDE38-7068-4EB5-ADF8-46FA8A30FB9C}" destId="{A16EAA0A-F937-47F3-90F1-D94CB661E3F5}" srcOrd="3" destOrd="0" parTransId="{F9FE962F-6882-463B-8207-20A4CD0B4376}" sibTransId="{569C4674-773E-4AD2-81CD-E85B9B89A360}"/>
    <dgm:cxn modelId="{0645D8F1-0CDC-43E4-92A6-A3126025DE1E}" type="presOf" srcId="{D07B1217-E6D3-4B94-B9BA-0309E60F5014}" destId="{6E7B9AFF-5689-4366-B4FA-F9A3B6E90020}" srcOrd="0" destOrd="0" presId="urn:microsoft.com/office/officeart/2018/2/layout/IconCircleList"/>
    <dgm:cxn modelId="{66845821-D970-4709-94F0-8A43CF777DF5}" type="presOf" srcId="{A16EAA0A-F937-47F3-90F1-D94CB661E3F5}" destId="{763B92D6-5417-4DD7-97F1-5AB6A96DEE1D}" srcOrd="0" destOrd="0" presId="urn:microsoft.com/office/officeart/2018/2/layout/IconCircleList"/>
    <dgm:cxn modelId="{9E135B88-8D11-4103-99B4-67E1D7881E71}" type="presParOf" srcId="{59B16BFD-5723-4386-8532-5E9D2D21A154}" destId="{A15B9C7A-164F-497F-9C6D-2F7B01ED3682}" srcOrd="0" destOrd="0" presId="urn:microsoft.com/office/officeart/2018/2/layout/IconCircleList"/>
    <dgm:cxn modelId="{910CB8F6-7AC3-4F39-8270-526B3F19821B}" type="presParOf" srcId="{A15B9C7A-164F-497F-9C6D-2F7B01ED3682}" destId="{74FA084B-882E-43E0-AB36-D8BD10ED4F47}" srcOrd="0" destOrd="0" presId="urn:microsoft.com/office/officeart/2018/2/layout/IconCircleList"/>
    <dgm:cxn modelId="{37D794D7-6433-4A47-8331-96FBFA78FAA1}" type="presParOf" srcId="{74FA084B-882E-43E0-AB36-D8BD10ED4F47}" destId="{E59E897C-BE8E-4714-B6ED-534F5B652AB7}" srcOrd="0" destOrd="0" presId="urn:microsoft.com/office/officeart/2018/2/layout/IconCircleList"/>
    <dgm:cxn modelId="{1CC7E21F-65FE-4F6E-89E5-777D6373FC4C}" type="presParOf" srcId="{74FA084B-882E-43E0-AB36-D8BD10ED4F47}" destId="{895819DD-DC92-4A99-A9AF-8E2CDC6C94BA}" srcOrd="1" destOrd="0" presId="urn:microsoft.com/office/officeart/2018/2/layout/IconCircleList"/>
    <dgm:cxn modelId="{EADBCB6C-D360-40E2-BEBA-E1639D477322}" type="presParOf" srcId="{74FA084B-882E-43E0-AB36-D8BD10ED4F47}" destId="{6375D249-B8CA-4F39-881B-359F95C2E4A4}" srcOrd="2" destOrd="0" presId="urn:microsoft.com/office/officeart/2018/2/layout/IconCircleList"/>
    <dgm:cxn modelId="{B8160A72-630A-4A28-B490-B499A51FDE18}" type="presParOf" srcId="{74FA084B-882E-43E0-AB36-D8BD10ED4F47}" destId="{D96FFCD1-9F4E-42A7-88E3-627A6F9D3ED6}" srcOrd="3" destOrd="0" presId="urn:microsoft.com/office/officeart/2018/2/layout/IconCircleList"/>
    <dgm:cxn modelId="{A94A0648-4F1E-4F2C-B9F7-4C273560A800}" type="presParOf" srcId="{A15B9C7A-164F-497F-9C6D-2F7B01ED3682}" destId="{6E7B9AFF-5689-4366-B4FA-F9A3B6E90020}" srcOrd="1" destOrd="0" presId="urn:microsoft.com/office/officeart/2018/2/layout/IconCircleList"/>
    <dgm:cxn modelId="{A37C1144-AD07-4B85-BB2F-CC65AFA93AD7}" type="presParOf" srcId="{A15B9C7A-164F-497F-9C6D-2F7B01ED3682}" destId="{7DB2386C-F5E5-4AD6-858E-42A001D23781}" srcOrd="2" destOrd="0" presId="urn:microsoft.com/office/officeart/2018/2/layout/IconCircleList"/>
    <dgm:cxn modelId="{CE862F68-84E1-4C6E-8395-B6C32D54403D}" type="presParOf" srcId="{7DB2386C-F5E5-4AD6-858E-42A001D23781}" destId="{8013B286-760B-42D4-A403-F92F33A7B665}" srcOrd="0" destOrd="0" presId="urn:microsoft.com/office/officeart/2018/2/layout/IconCircleList"/>
    <dgm:cxn modelId="{6467FBD7-3E8E-42D6-A3E2-699E7C46615B}" type="presParOf" srcId="{7DB2386C-F5E5-4AD6-858E-42A001D23781}" destId="{B0EDBEA6-EC83-43BF-A814-FDBF50D62E02}" srcOrd="1" destOrd="0" presId="urn:microsoft.com/office/officeart/2018/2/layout/IconCircleList"/>
    <dgm:cxn modelId="{065DB4C8-6694-4F96-A979-BE6C68DE70EB}" type="presParOf" srcId="{7DB2386C-F5E5-4AD6-858E-42A001D23781}" destId="{FE6EBD62-58F6-413D-83B3-275A76359C38}" srcOrd="2" destOrd="0" presId="urn:microsoft.com/office/officeart/2018/2/layout/IconCircleList"/>
    <dgm:cxn modelId="{1691C12D-21C5-4C2C-8EB3-C198755FD0E0}" type="presParOf" srcId="{7DB2386C-F5E5-4AD6-858E-42A001D23781}" destId="{5B5A4D55-909E-4576-97AB-D2A15250C5EC}" srcOrd="3" destOrd="0" presId="urn:microsoft.com/office/officeart/2018/2/layout/IconCircleList"/>
    <dgm:cxn modelId="{50DAA070-BADE-40AF-8C5A-9DD26B57496D}" type="presParOf" srcId="{A15B9C7A-164F-497F-9C6D-2F7B01ED3682}" destId="{7D525364-4BC8-4382-B39A-42D447EBE560}" srcOrd="3" destOrd="0" presId="urn:microsoft.com/office/officeart/2018/2/layout/IconCircleList"/>
    <dgm:cxn modelId="{06712F8C-EF83-4A00-972F-3392B01A56AF}" type="presParOf" srcId="{A15B9C7A-164F-497F-9C6D-2F7B01ED3682}" destId="{37DD4BC7-CBF5-426B-8770-F3E1095A10A1}" srcOrd="4" destOrd="0" presId="urn:microsoft.com/office/officeart/2018/2/layout/IconCircleList"/>
    <dgm:cxn modelId="{88C2FD47-2213-4C1E-A055-7F9B824AE69F}" type="presParOf" srcId="{37DD4BC7-CBF5-426B-8770-F3E1095A10A1}" destId="{6E3EF247-D9B6-4AC0-BBA9-D5CE68835D9E}" srcOrd="0" destOrd="0" presId="urn:microsoft.com/office/officeart/2018/2/layout/IconCircleList"/>
    <dgm:cxn modelId="{475947C8-C6BD-4A8F-B941-5775466378FA}" type="presParOf" srcId="{37DD4BC7-CBF5-426B-8770-F3E1095A10A1}" destId="{E1C86410-8110-4379-A499-DC15A73E0208}" srcOrd="1" destOrd="0" presId="urn:microsoft.com/office/officeart/2018/2/layout/IconCircleList"/>
    <dgm:cxn modelId="{BA4E30A0-5F4D-43AB-B9D0-1CE2964E8757}" type="presParOf" srcId="{37DD4BC7-CBF5-426B-8770-F3E1095A10A1}" destId="{BD092DB2-30AA-4F08-B81E-943E2983E5C8}" srcOrd="2" destOrd="0" presId="urn:microsoft.com/office/officeart/2018/2/layout/IconCircleList"/>
    <dgm:cxn modelId="{CAE21780-A542-4DFB-A0FB-12157E4C159D}" type="presParOf" srcId="{37DD4BC7-CBF5-426B-8770-F3E1095A10A1}" destId="{70B8BC51-A244-4975-9034-F1E1727D8422}" srcOrd="3" destOrd="0" presId="urn:microsoft.com/office/officeart/2018/2/layout/IconCircleList"/>
    <dgm:cxn modelId="{FF2A75F2-6AA5-4640-866B-110710E1BDAC}" type="presParOf" srcId="{A15B9C7A-164F-497F-9C6D-2F7B01ED3682}" destId="{6E4FCB55-9E80-4C90-A2CA-3548425E5E89}" srcOrd="5" destOrd="0" presId="urn:microsoft.com/office/officeart/2018/2/layout/IconCircleList"/>
    <dgm:cxn modelId="{B072D0A1-E825-43EC-B428-D70D17B2D18E}" type="presParOf" srcId="{A15B9C7A-164F-497F-9C6D-2F7B01ED3682}" destId="{0AC312CE-9EB7-417D-A68C-A3EC72234301}" srcOrd="6" destOrd="0" presId="urn:microsoft.com/office/officeart/2018/2/layout/IconCircleList"/>
    <dgm:cxn modelId="{5BF39E43-162E-4F71-B580-3826B33672A9}" type="presParOf" srcId="{0AC312CE-9EB7-417D-A68C-A3EC72234301}" destId="{A4B999B0-39CF-4F81-A301-9BDC616A831D}" srcOrd="0" destOrd="0" presId="urn:microsoft.com/office/officeart/2018/2/layout/IconCircleList"/>
    <dgm:cxn modelId="{1EC46932-AFCA-4834-8ED4-3741F5AAAD33}" type="presParOf" srcId="{0AC312CE-9EB7-417D-A68C-A3EC72234301}" destId="{6D04CB09-D92B-4B78-A5AE-D75EC08BD532}" srcOrd="1" destOrd="0" presId="urn:microsoft.com/office/officeart/2018/2/layout/IconCircleList"/>
    <dgm:cxn modelId="{41B774C5-D878-406D-AF1D-7D81D86AC8F4}" type="presParOf" srcId="{0AC312CE-9EB7-417D-A68C-A3EC72234301}" destId="{56EFEB49-7ECF-4B93-A093-3266349C7024}" srcOrd="2" destOrd="0" presId="urn:microsoft.com/office/officeart/2018/2/layout/IconCircleList"/>
    <dgm:cxn modelId="{02BA245E-34E7-4C78-8210-8B95FEB2092F}" type="presParOf" srcId="{0AC312CE-9EB7-417D-A68C-A3EC72234301}" destId="{763B92D6-5417-4DD7-97F1-5AB6A96DEE1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DE83A6-9173-419B-8BD8-A7F232C598B8}"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03C219CE-CB4D-4E9B-9862-4D9F549E01C6}">
      <dgm:prSet/>
      <dgm:spPr/>
      <dgm:t>
        <a:bodyPr/>
        <a:lstStyle/>
        <a:p>
          <a:pPr>
            <a:lnSpc>
              <a:spcPct val="100000"/>
            </a:lnSpc>
          </a:pPr>
          <a:r>
            <a:rPr lang="en-US"/>
            <a:t>The MAGNIFICATION tells the reader how much larger (or smaller) the picture is than the real size of the item</a:t>
          </a:r>
        </a:p>
      </dgm:t>
    </dgm:pt>
    <dgm:pt modelId="{0F6EE9A9-98BE-47F1-8EC1-C2C61B259D10}" type="parTrans" cxnId="{A3AD95DA-6B77-4D9C-BA57-EC743C322026}">
      <dgm:prSet/>
      <dgm:spPr/>
      <dgm:t>
        <a:bodyPr/>
        <a:lstStyle/>
        <a:p>
          <a:endParaRPr lang="en-US"/>
        </a:p>
      </dgm:t>
    </dgm:pt>
    <dgm:pt modelId="{E212051B-A837-4E6F-A6B8-FC7984B8F6BF}" type="sibTrans" cxnId="{A3AD95DA-6B77-4D9C-BA57-EC743C322026}">
      <dgm:prSet/>
      <dgm:spPr/>
      <dgm:t>
        <a:bodyPr/>
        <a:lstStyle/>
        <a:p>
          <a:endParaRPr lang="en-US"/>
        </a:p>
      </dgm:t>
    </dgm:pt>
    <dgm:pt modelId="{7CD61C4E-C53E-4086-972A-B5ADDE480909}">
      <dgm:prSet/>
      <dgm:spPr/>
      <dgm:t>
        <a:bodyPr/>
        <a:lstStyle/>
        <a:p>
          <a:pPr>
            <a:lnSpc>
              <a:spcPct val="100000"/>
            </a:lnSpc>
          </a:pPr>
          <a:r>
            <a:rPr lang="en-US"/>
            <a:t>In order to calculate the magnification of a system use the following formula:</a:t>
          </a:r>
        </a:p>
      </dgm:t>
    </dgm:pt>
    <dgm:pt modelId="{F1FA85C9-53C1-4690-8DD5-28D16E781AAF}" type="parTrans" cxnId="{F8930366-62DE-47C1-B44A-2891686FD821}">
      <dgm:prSet/>
      <dgm:spPr/>
      <dgm:t>
        <a:bodyPr/>
        <a:lstStyle/>
        <a:p>
          <a:endParaRPr lang="en-US"/>
        </a:p>
      </dgm:t>
    </dgm:pt>
    <dgm:pt modelId="{056099D4-0A67-431D-A003-54339F35435B}" type="sibTrans" cxnId="{F8930366-62DE-47C1-B44A-2891686FD821}">
      <dgm:prSet/>
      <dgm:spPr/>
      <dgm:t>
        <a:bodyPr/>
        <a:lstStyle/>
        <a:p>
          <a:endParaRPr lang="en-US"/>
        </a:p>
      </dgm:t>
    </dgm:pt>
    <dgm:pt modelId="{B544722C-EBC9-47AF-B5D8-A9E0589F0886}" type="pres">
      <dgm:prSet presAssocID="{ABDE83A6-9173-419B-8BD8-A7F232C598B8}" presName="root" presStyleCnt="0">
        <dgm:presLayoutVars>
          <dgm:dir/>
          <dgm:resizeHandles val="exact"/>
        </dgm:presLayoutVars>
      </dgm:prSet>
      <dgm:spPr/>
      <dgm:t>
        <a:bodyPr/>
        <a:lstStyle/>
        <a:p>
          <a:endParaRPr lang="en-US"/>
        </a:p>
      </dgm:t>
    </dgm:pt>
    <dgm:pt modelId="{E80F8A03-5D9C-4941-88DB-D8EA3B6C8C4F}" type="pres">
      <dgm:prSet presAssocID="{03C219CE-CB4D-4E9B-9862-4D9F549E01C6}" presName="compNode" presStyleCnt="0"/>
      <dgm:spPr/>
    </dgm:pt>
    <dgm:pt modelId="{DCEB2D53-46D1-4AA5-8FC3-9288F3210447}" type="pres">
      <dgm:prSet presAssocID="{03C219CE-CB4D-4E9B-9862-4D9F549E01C6}" presName="bgRect" presStyleLbl="bgShp" presStyleIdx="0" presStyleCnt="2"/>
      <dgm:spPr/>
    </dgm:pt>
    <dgm:pt modelId="{CBEEA490-2BB9-4AD9-B390-CC7B3E97776A}" type="pres">
      <dgm:prSet presAssocID="{03C219CE-CB4D-4E9B-9862-4D9F549E01C6}"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E9186D35-9550-4AFF-8DB4-C8CC6AF40851}" type="pres">
      <dgm:prSet presAssocID="{03C219CE-CB4D-4E9B-9862-4D9F549E01C6}" presName="spaceRect" presStyleCnt="0"/>
      <dgm:spPr/>
    </dgm:pt>
    <dgm:pt modelId="{94212E23-FD67-449F-8BDF-6C57BD8D5620}" type="pres">
      <dgm:prSet presAssocID="{03C219CE-CB4D-4E9B-9862-4D9F549E01C6}" presName="parTx" presStyleLbl="revTx" presStyleIdx="0" presStyleCnt="2">
        <dgm:presLayoutVars>
          <dgm:chMax val="0"/>
          <dgm:chPref val="0"/>
        </dgm:presLayoutVars>
      </dgm:prSet>
      <dgm:spPr/>
      <dgm:t>
        <a:bodyPr/>
        <a:lstStyle/>
        <a:p>
          <a:endParaRPr lang="en-US"/>
        </a:p>
      </dgm:t>
    </dgm:pt>
    <dgm:pt modelId="{61C1418B-808F-4559-B5DB-A8F13778990C}" type="pres">
      <dgm:prSet presAssocID="{E212051B-A837-4E6F-A6B8-FC7984B8F6BF}" presName="sibTrans" presStyleCnt="0"/>
      <dgm:spPr/>
    </dgm:pt>
    <dgm:pt modelId="{B155DC98-4E8C-4EF0-BC09-219AFB3768F7}" type="pres">
      <dgm:prSet presAssocID="{7CD61C4E-C53E-4086-972A-B5ADDE480909}" presName="compNode" presStyleCnt="0"/>
      <dgm:spPr/>
    </dgm:pt>
    <dgm:pt modelId="{AA977021-D3F8-4036-B2E6-D17DFEBEBF56}" type="pres">
      <dgm:prSet presAssocID="{7CD61C4E-C53E-4086-972A-B5ADDE480909}" presName="bgRect" presStyleLbl="bgShp" presStyleIdx="1" presStyleCnt="2"/>
      <dgm:spPr/>
    </dgm:pt>
    <dgm:pt modelId="{D05E117D-65C4-41E7-9A16-844849243A60}" type="pres">
      <dgm:prSet presAssocID="{7CD61C4E-C53E-4086-972A-B5ADDE480909}"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alculator"/>
        </a:ext>
      </dgm:extLst>
    </dgm:pt>
    <dgm:pt modelId="{89033455-D873-4D4C-AF41-DF90AF7401DA}" type="pres">
      <dgm:prSet presAssocID="{7CD61C4E-C53E-4086-972A-B5ADDE480909}" presName="spaceRect" presStyleCnt="0"/>
      <dgm:spPr/>
    </dgm:pt>
    <dgm:pt modelId="{26056C5A-650C-499E-9B7B-08C363E656C2}" type="pres">
      <dgm:prSet presAssocID="{7CD61C4E-C53E-4086-972A-B5ADDE480909}" presName="parTx" presStyleLbl="revTx" presStyleIdx="1" presStyleCnt="2">
        <dgm:presLayoutVars>
          <dgm:chMax val="0"/>
          <dgm:chPref val="0"/>
        </dgm:presLayoutVars>
      </dgm:prSet>
      <dgm:spPr/>
      <dgm:t>
        <a:bodyPr/>
        <a:lstStyle/>
        <a:p>
          <a:endParaRPr lang="en-US"/>
        </a:p>
      </dgm:t>
    </dgm:pt>
  </dgm:ptLst>
  <dgm:cxnLst>
    <dgm:cxn modelId="{29DD9D45-278B-4185-85CE-5591908C3AF5}" type="presOf" srcId="{7CD61C4E-C53E-4086-972A-B5ADDE480909}" destId="{26056C5A-650C-499E-9B7B-08C363E656C2}" srcOrd="0" destOrd="0" presId="urn:microsoft.com/office/officeart/2018/2/layout/IconVerticalSolidList"/>
    <dgm:cxn modelId="{B5E7271D-6F20-4C5D-9ACE-42F9AFF598B8}" type="presOf" srcId="{03C219CE-CB4D-4E9B-9862-4D9F549E01C6}" destId="{94212E23-FD67-449F-8BDF-6C57BD8D5620}" srcOrd="0" destOrd="0" presId="urn:microsoft.com/office/officeart/2018/2/layout/IconVerticalSolidList"/>
    <dgm:cxn modelId="{F8930366-62DE-47C1-B44A-2891686FD821}" srcId="{ABDE83A6-9173-419B-8BD8-A7F232C598B8}" destId="{7CD61C4E-C53E-4086-972A-B5ADDE480909}" srcOrd="1" destOrd="0" parTransId="{F1FA85C9-53C1-4690-8DD5-28D16E781AAF}" sibTransId="{056099D4-0A67-431D-A003-54339F35435B}"/>
    <dgm:cxn modelId="{18341614-6580-400C-A520-1E04E6F4345F}" type="presOf" srcId="{ABDE83A6-9173-419B-8BD8-A7F232C598B8}" destId="{B544722C-EBC9-47AF-B5D8-A9E0589F0886}" srcOrd="0" destOrd="0" presId="urn:microsoft.com/office/officeart/2018/2/layout/IconVerticalSolidList"/>
    <dgm:cxn modelId="{A3AD95DA-6B77-4D9C-BA57-EC743C322026}" srcId="{ABDE83A6-9173-419B-8BD8-A7F232C598B8}" destId="{03C219CE-CB4D-4E9B-9862-4D9F549E01C6}" srcOrd="0" destOrd="0" parTransId="{0F6EE9A9-98BE-47F1-8EC1-C2C61B259D10}" sibTransId="{E212051B-A837-4E6F-A6B8-FC7984B8F6BF}"/>
    <dgm:cxn modelId="{ABCDC27E-D994-4844-9E24-38891240AA60}" type="presParOf" srcId="{B544722C-EBC9-47AF-B5D8-A9E0589F0886}" destId="{E80F8A03-5D9C-4941-88DB-D8EA3B6C8C4F}" srcOrd="0" destOrd="0" presId="urn:microsoft.com/office/officeart/2018/2/layout/IconVerticalSolidList"/>
    <dgm:cxn modelId="{E87CA9F2-8531-436C-98E7-FA225EF12804}" type="presParOf" srcId="{E80F8A03-5D9C-4941-88DB-D8EA3B6C8C4F}" destId="{DCEB2D53-46D1-4AA5-8FC3-9288F3210447}" srcOrd="0" destOrd="0" presId="urn:microsoft.com/office/officeart/2018/2/layout/IconVerticalSolidList"/>
    <dgm:cxn modelId="{C74E7F11-82B6-4CCC-9FAD-7C64128DB25E}" type="presParOf" srcId="{E80F8A03-5D9C-4941-88DB-D8EA3B6C8C4F}" destId="{CBEEA490-2BB9-4AD9-B390-CC7B3E97776A}" srcOrd="1" destOrd="0" presId="urn:microsoft.com/office/officeart/2018/2/layout/IconVerticalSolidList"/>
    <dgm:cxn modelId="{5582CB23-8106-4B32-BC8D-E16E98464279}" type="presParOf" srcId="{E80F8A03-5D9C-4941-88DB-D8EA3B6C8C4F}" destId="{E9186D35-9550-4AFF-8DB4-C8CC6AF40851}" srcOrd="2" destOrd="0" presId="urn:microsoft.com/office/officeart/2018/2/layout/IconVerticalSolidList"/>
    <dgm:cxn modelId="{3873E576-50EB-4370-B962-C67BB62F254D}" type="presParOf" srcId="{E80F8A03-5D9C-4941-88DB-D8EA3B6C8C4F}" destId="{94212E23-FD67-449F-8BDF-6C57BD8D5620}" srcOrd="3" destOrd="0" presId="urn:microsoft.com/office/officeart/2018/2/layout/IconVerticalSolidList"/>
    <dgm:cxn modelId="{4D3ED9D4-6DEC-41C8-9E79-A4830701501C}" type="presParOf" srcId="{B544722C-EBC9-47AF-B5D8-A9E0589F0886}" destId="{61C1418B-808F-4559-B5DB-A8F13778990C}" srcOrd="1" destOrd="0" presId="urn:microsoft.com/office/officeart/2018/2/layout/IconVerticalSolidList"/>
    <dgm:cxn modelId="{766C562E-2D7F-4A72-883C-D5C2DC56F920}" type="presParOf" srcId="{B544722C-EBC9-47AF-B5D8-A9E0589F0886}" destId="{B155DC98-4E8C-4EF0-BC09-219AFB3768F7}" srcOrd="2" destOrd="0" presId="urn:microsoft.com/office/officeart/2018/2/layout/IconVerticalSolidList"/>
    <dgm:cxn modelId="{C00D1F63-A715-4D68-8EEA-2BB4120E1467}" type="presParOf" srcId="{B155DC98-4E8C-4EF0-BC09-219AFB3768F7}" destId="{AA977021-D3F8-4036-B2E6-D17DFEBEBF56}" srcOrd="0" destOrd="0" presId="urn:microsoft.com/office/officeart/2018/2/layout/IconVerticalSolidList"/>
    <dgm:cxn modelId="{FA58AD65-F25D-449E-A70A-E993578479EF}" type="presParOf" srcId="{B155DC98-4E8C-4EF0-BC09-219AFB3768F7}" destId="{D05E117D-65C4-41E7-9A16-844849243A60}" srcOrd="1" destOrd="0" presId="urn:microsoft.com/office/officeart/2018/2/layout/IconVerticalSolidList"/>
    <dgm:cxn modelId="{22E95792-4616-4651-9114-B111375714AA}" type="presParOf" srcId="{B155DC98-4E8C-4EF0-BC09-219AFB3768F7}" destId="{89033455-D873-4D4C-AF41-DF90AF7401DA}" srcOrd="2" destOrd="0" presId="urn:microsoft.com/office/officeart/2018/2/layout/IconVerticalSolidList"/>
    <dgm:cxn modelId="{B8E482C1-51AA-4856-B7C0-DF5747A34A87}" type="presParOf" srcId="{B155DC98-4E8C-4EF0-BC09-219AFB3768F7}" destId="{26056C5A-650C-499E-9B7B-08C363E656C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F0FA43-7682-41B9-8A8E-B2D9E6CD0D5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836F32C-0847-4550-A166-252C1924CAE2}">
      <dgm:prSet custT="1"/>
      <dgm:spPr/>
      <dgm:t>
        <a:bodyPr/>
        <a:lstStyle/>
        <a:p>
          <a:pPr>
            <a:lnSpc>
              <a:spcPct val="100000"/>
            </a:lnSpc>
            <a:defRPr cap="all"/>
          </a:pPr>
          <a:r>
            <a:rPr lang="en-US" sz="1600"/>
            <a:t>The FIELD OF VIEW is the entire area that you see when you look through the microscope.</a:t>
          </a:r>
        </a:p>
      </dgm:t>
    </dgm:pt>
    <dgm:pt modelId="{1500CAD3-90A2-4B41-9327-0907342DFDB5}" type="parTrans" cxnId="{FA2F010D-6BB4-4AF6-81D0-FFA0726E620C}">
      <dgm:prSet/>
      <dgm:spPr/>
      <dgm:t>
        <a:bodyPr/>
        <a:lstStyle/>
        <a:p>
          <a:endParaRPr lang="en-US" sz="2800"/>
        </a:p>
      </dgm:t>
    </dgm:pt>
    <dgm:pt modelId="{A67DD333-DC94-496B-B0CC-B61275DBE655}" type="sibTrans" cxnId="{FA2F010D-6BB4-4AF6-81D0-FFA0726E620C}">
      <dgm:prSet/>
      <dgm:spPr/>
      <dgm:t>
        <a:bodyPr/>
        <a:lstStyle/>
        <a:p>
          <a:endParaRPr lang="en-US" sz="2800"/>
        </a:p>
      </dgm:t>
    </dgm:pt>
    <dgm:pt modelId="{BD7B2DC1-32DF-4AC9-A63A-96E8C353F8BD}">
      <dgm:prSet custT="1"/>
      <dgm:spPr/>
      <dgm:t>
        <a:bodyPr/>
        <a:lstStyle/>
        <a:p>
          <a:pPr>
            <a:lnSpc>
              <a:spcPct val="100000"/>
            </a:lnSpc>
            <a:defRPr cap="all"/>
          </a:pPr>
          <a:r>
            <a:rPr lang="en-US" sz="1600"/>
            <a:t>Magnification increase the size of what you see BUT decreases the amount of the object in view</a:t>
          </a:r>
        </a:p>
      </dgm:t>
    </dgm:pt>
    <dgm:pt modelId="{5B757317-840F-4B99-A34A-7E364BD4F39F}" type="parTrans" cxnId="{72335A35-5065-4B82-8AE3-0025C32AF73E}">
      <dgm:prSet/>
      <dgm:spPr/>
      <dgm:t>
        <a:bodyPr/>
        <a:lstStyle/>
        <a:p>
          <a:endParaRPr lang="en-US" sz="2800"/>
        </a:p>
      </dgm:t>
    </dgm:pt>
    <dgm:pt modelId="{43EB9CBA-0698-4AA0-8DB9-B58A87FFDE74}" type="sibTrans" cxnId="{72335A35-5065-4B82-8AE3-0025C32AF73E}">
      <dgm:prSet/>
      <dgm:spPr/>
      <dgm:t>
        <a:bodyPr/>
        <a:lstStyle/>
        <a:p>
          <a:endParaRPr lang="en-US" sz="2800"/>
        </a:p>
      </dgm:t>
    </dgm:pt>
    <dgm:pt modelId="{AECBE8B8-9C4A-4437-95E7-D08F945B60D6}">
      <dgm:prSet custT="1"/>
      <dgm:spPr/>
      <dgm:t>
        <a:bodyPr/>
        <a:lstStyle/>
        <a:p>
          <a:pPr>
            <a:lnSpc>
              <a:spcPct val="100000"/>
            </a:lnSpc>
            <a:defRPr cap="all"/>
          </a:pPr>
          <a:r>
            <a:rPr lang="en-US" sz="1600"/>
            <a:t>Since the field of view decreases in size in direct proportion to the increase of the magnification, we can calculate the size of the other fields of view. </a:t>
          </a:r>
        </a:p>
      </dgm:t>
    </dgm:pt>
    <dgm:pt modelId="{E212121A-DAA7-4D00-8C63-8FD23A682467}" type="parTrans" cxnId="{3463F8AE-7F23-46AB-BD28-E00D78B64192}">
      <dgm:prSet/>
      <dgm:spPr/>
      <dgm:t>
        <a:bodyPr/>
        <a:lstStyle/>
        <a:p>
          <a:endParaRPr lang="en-US" sz="2800"/>
        </a:p>
      </dgm:t>
    </dgm:pt>
    <dgm:pt modelId="{B44A95D3-5086-44E6-B35B-59E55E4A7D85}" type="sibTrans" cxnId="{3463F8AE-7F23-46AB-BD28-E00D78B64192}">
      <dgm:prSet/>
      <dgm:spPr/>
      <dgm:t>
        <a:bodyPr/>
        <a:lstStyle/>
        <a:p>
          <a:endParaRPr lang="en-US" sz="2800"/>
        </a:p>
      </dgm:t>
    </dgm:pt>
    <dgm:pt modelId="{33DE154F-FC33-4DE7-A3A0-50BC96C162FE}" type="pres">
      <dgm:prSet presAssocID="{6EF0FA43-7682-41B9-8A8E-B2D9E6CD0D52}" presName="root" presStyleCnt="0">
        <dgm:presLayoutVars>
          <dgm:dir/>
          <dgm:resizeHandles val="exact"/>
        </dgm:presLayoutVars>
      </dgm:prSet>
      <dgm:spPr/>
      <dgm:t>
        <a:bodyPr/>
        <a:lstStyle/>
        <a:p>
          <a:endParaRPr lang="en-US"/>
        </a:p>
      </dgm:t>
    </dgm:pt>
    <dgm:pt modelId="{E3AEE886-0DC8-4610-907D-65C96CE6A0BD}" type="pres">
      <dgm:prSet presAssocID="{6836F32C-0847-4550-A166-252C1924CAE2}" presName="compNode" presStyleCnt="0"/>
      <dgm:spPr/>
    </dgm:pt>
    <dgm:pt modelId="{233B40D7-799C-4D48-AA25-35EB3DB32AAE}" type="pres">
      <dgm:prSet presAssocID="{6836F32C-0847-4550-A166-252C1924CAE2}" presName="iconBgRect" presStyleLbl="bgShp" presStyleIdx="0" presStyleCnt="3"/>
      <dgm:spPr>
        <a:prstGeom prst="round2DiagRect">
          <a:avLst>
            <a:gd name="adj1" fmla="val 29727"/>
            <a:gd name="adj2" fmla="val 0"/>
          </a:avLst>
        </a:prstGeom>
      </dgm:spPr>
    </dgm:pt>
    <dgm:pt modelId="{5D7C0081-AA10-4534-99F4-6C1CE6BEFEBB}" type="pres">
      <dgm:prSet presAssocID="{6836F32C-0847-4550-A166-252C1924CA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99782170-ABC9-4A5C-8B3F-8E241A6ED2D7}" type="pres">
      <dgm:prSet presAssocID="{6836F32C-0847-4550-A166-252C1924CAE2}" presName="spaceRect" presStyleCnt="0"/>
      <dgm:spPr/>
    </dgm:pt>
    <dgm:pt modelId="{C935A092-3318-4EE8-910B-5385D3653EAA}" type="pres">
      <dgm:prSet presAssocID="{6836F32C-0847-4550-A166-252C1924CAE2}" presName="textRect" presStyleLbl="revTx" presStyleIdx="0" presStyleCnt="3">
        <dgm:presLayoutVars>
          <dgm:chMax val="1"/>
          <dgm:chPref val="1"/>
        </dgm:presLayoutVars>
      </dgm:prSet>
      <dgm:spPr/>
      <dgm:t>
        <a:bodyPr/>
        <a:lstStyle/>
        <a:p>
          <a:endParaRPr lang="en-US"/>
        </a:p>
      </dgm:t>
    </dgm:pt>
    <dgm:pt modelId="{F3DBF02D-3181-4300-91E3-950E5C7B533D}" type="pres">
      <dgm:prSet presAssocID="{A67DD333-DC94-496B-B0CC-B61275DBE655}" presName="sibTrans" presStyleCnt="0"/>
      <dgm:spPr/>
    </dgm:pt>
    <dgm:pt modelId="{8BF0DD74-3D67-4BAC-94DE-74DFF637589E}" type="pres">
      <dgm:prSet presAssocID="{BD7B2DC1-32DF-4AC9-A63A-96E8C353F8BD}" presName="compNode" presStyleCnt="0"/>
      <dgm:spPr/>
    </dgm:pt>
    <dgm:pt modelId="{236E85BD-369B-4A56-AFC8-6BE575719A7E}" type="pres">
      <dgm:prSet presAssocID="{BD7B2DC1-32DF-4AC9-A63A-96E8C353F8BD}" presName="iconBgRect" presStyleLbl="bgShp" presStyleIdx="1" presStyleCnt="3"/>
      <dgm:spPr>
        <a:prstGeom prst="round2DiagRect">
          <a:avLst>
            <a:gd name="adj1" fmla="val 29727"/>
            <a:gd name="adj2" fmla="val 0"/>
          </a:avLst>
        </a:prstGeom>
      </dgm:spPr>
    </dgm:pt>
    <dgm:pt modelId="{C340C282-E7BA-425E-ABC8-120F1DCCD6E3}" type="pres">
      <dgm:prSet presAssocID="{BD7B2DC1-32DF-4AC9-A63A-96E8C353F8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Zoom In"/>
        </a:ext>
      </dgm:extLst>
    </dgm:pt>
    <dgm:pt modelId="{E234D074-9C00-442A-A465-7C44BE9AD154}" type="pres">
      <dgm:prSet presAssocID="{BD7B2DC1-32DF-4AC9-A63A-96E8C353F8BD}" presName="spaceRect" presStyleCnt="0"/>
      <dgm:spPr/>
    </dgm:pt>
    <dgm:pt modelId="{6C37B7A8-E4CD-4905-AE34-56023B8669D8}" type="pres">
      <dgm:prSet presAssocID="{BD7B2DC1-32DF-4AC9-A63A-96E8C353F8BD}" presName="textRect" presStyleLbl="revTx" presStyleIdx="1" presStyleCnt="3">
        <dgm:presLayoutVars>
          <dgm:chMax val="1"/>
          <dgm:chPref val="1"/>
        </dgm:presLayoutVars>
      </dgm:prSet>
      <dgm:spPr/>
      <dgm:t>
        <a:bodyPr/>
        <a:lstStyle/>
        <a:p>
          <a:endParaRPr lang="en-US"/>
        </a:p>
      </dgm:t>
    </dgm:pt>
    <dgm:pt modelId="{A327727E-6300-4D91-948E-8BDF46C915E1}" type="pres">
      <dgm:prSet presAssocID="{43EB9CBA-0698-4AA0-8DB9-B58A87FFDE74}" presName="sibTrans" presStyleCnt="0"/>
      <dgm:spPr/>
    </dgm:pt>
    <dgm:pt modelId="{EC78BCD9-9A4E-4059-982A-E9261FC4127A}" type="pres">
      <dgm:prSet presAssocID="{AECBE8B8-9C4A-4437-95E7-D08F945B60D6}" presName="compNode" presStyleCnt="0"/>
      <dgm:spPr/>
    </dgm:pt>
    <dgm:pt modelId="{188E2A6F-9B54-41AB-8363-9F9E881795FF}" type="pres">
      <dgm:prSet presAssocID="{AECBE8B8-9C4A-4437-95E7-D08F945B60D6}" presName="iconBgRect" presStyleLbl="bgShp" presStyleIdx="2" presStyleCnt="3"/>
      <dgm:spPr>
        <a:prstGeom prst="round2DiagRect">
          <a:avLst>
            <a:gd name="adj1" fmla="val 29727"/>
            <a:gd name="adj2" fmla="val 0"/>
          </a:avLst>
        </a:prstGeom>
      </dgm:spPr>
    </dgm:pt>
    <dgm:pt modelId="{D317A0B2-C93B-4185-B638-C464ABACF262}" type="pres">
      <dgm:prSet presAssocID="{AECBE8B8-9C4A-4437-95E7-D08F945B60D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aximize"/>
        </a:ext>
      </dgm:extLst>
    </dgm:pt>
    <dgm:pt modelId="{FC94C139-E1EF-4B50-993B-7CAC5D01402E}" type="pres">
      <dgm:prSet presAssocID="{AECBE8B8-9C4A-4437-95E7-D08F945B60D6}" presName="spaceRect" presStyleCnt="0"/>
      <dgm:spPr/>
    </dgm:pt>
    <dgm:pt modelId="{4BD51595-8103-48F0-9E32-75F806CFB92B}" type="pres">
      <dgm:prSet presAssocID="{AECBE8B8-9C4A-4437-95E7-D08F945B60D6}" presName="textRect" presStyleLbl="revTx" presStyleIdx="2" presStyleCnt="3">
        <dgm:presLayoutVars>
          <dgm:chMax val="1"/>
          <dgm:chPref val="1"/>
        </dgm:presLayoutVars>
      </dgm:prSet>
      <dgm:spPr/>
      <dgm:t>
        <a:bodyPr/>
        <a:lstStyle/>
        <a:p>
          <a:endParaRPr lang="en-US"/>
        </a:p>
      </dgm:t>
    </dgm:pt>
  </dgm:ptLst>
  <dgm:cxnLst>
    <dgm:cxn modelId="{3463F8AE-7F23-46AB-BD28-E00D78B64192}" srcId="{6EF0FA43-7682-41B9-8A8E-B2D9E6CD0D52}" destId="{AECBE8B8-9C4A-4437-95E7-D08F945B60D6}" srcOrd="2" destOrd="0" parTransId="{E212121A-DAA7-4D00-8C63-8FD23A682467}" sibTransId="{B44A95D3-5086-44E6-B35B-59E55E4A7D85}"/>
    <dgm:cxn modelId="{FA2F010D-6BB4-4AF6-81D0-FFA0726E620C}" srcId="{6EF0FA43-7682-41B9-8A8E-B2D9E6CD0D52}" destId="{6836F32C-0847-4550-A166-252C1924CAE2}" srcOrd="0" destOrd="0" parTransId="{1500CAD3-90A2-4B41-9327-0907342DFDB5}" sibTransId="{A67DD333-DC94-496B-B0CC-B61275DBE655}"/>
    <dgm:cxn modelId="{0A7DA787-BA47-42B1-9E97-C0845AAF6FF4}" type="presOf" srcId="{AECBE8B8-9C4A-4437-95E7-D08F945B60D6}" destId="{4BD51595-8103-48F0-9E32-75F806CFB92B}" srcOrd="0" destOrd="0" presId="urn:microsoft.com/office/officeart/2018/5/layout/IconLeafLabelList"/>
    <dgm:cxn modelId="{2E90AEC0-19F1-4D84-B3AA-8743C8EB1605}" type="presOf" srcId="{BD7B2DC1-32DF-4AC9-A63A-96E8C353F8BD}" destId="{6C37B7A8-E4CD-4905-AE34-56023B8669D8}" srcOrd="0" destOrd="0" presId="urn:microsoft.com/office/officeart/2018/5/layout/IconLeafLabelList"/>
    <dgm:cxn modelId="{CC64206E-F99E-40DE-80F7-3D2D233F9D3E}" type="presOf" srcId="{6EF0FA43-7682-41B9-8A8E-B2D9E6CD0D52}" destId="{33DE154F-FC33-4DE7-A3A0-50BC96C162FE}" srcOrd="0" destOrd="0" presId="urn:microsoft.com/office/officeart/2018/5/layout/IconLeafLabelList"/>
    <dgm:cxn modelId="{72335A35-5065-4B82-8AE3-0025C32AF73E}" srcId="{6EF0FA43-7682-41B9-8A8E-B2D9E6CD0D52}" destId="{BD7B2DC1-32DF-4AC9-A63A-96E8C353F8BD}" srcOrd="1" destOrd="0" parTransId="{5B757317-840F-4B99-A34A-7E364BD4F39F}" sibTransId="{43EB9CBA-0698-4AA0-8DB9-B58A87FFDE74}"/>
    <dgm:cxn modelId="{20C33AB9-D847-4246-9A04-B65244AFD144}" type="presOf" srcId="{6836F32C-0847-4550-A166-252C1924CAE2}" destId="{C935A092-3318-4EE8-910B-5385D3653EAA}" srcOrd="0" destOrd="0" presId="urn:microsoft.com/office/officeart/2018/5/layout/IconLeafLabelList"/>
    <dgm:cxn modelId="{8A6A2016-E776-4442-AD9C-2E5DD5EB7C4C}" type="presParOf" srcId="{33DE154F-FC33-4DE7-A3A0-50BC96C162FE}" destId="{E3AEE886-0DC8-4610-907D-65C96CE6A0BD}" srcOrd="0" destOrd="0" presId="urn:microsoft.com/office/officeart/2018/5/layout/IconLeafLabelList"/>
    <dgm:cxn modelId="{2652EE76-595F-403A-9536-6EE54275B952}" type="presParOf" srcId="{E3AEE886-0DC8-4610-907D-65C96CE6A0BD}" destId="{233B40D7-799C-4D48-AA25-35EB3DB32AAE}" srcOrd="0" destOrd="0" presId="urn:microsoft.com/office/officeart/2018/5/layout/IconLeafLabelList"/>
    <dgm:cxn modelId="{0A03ACE9-047A-4F4F-A596-27FBFDFE60E2}" type="presParOf" srcId="{E3AEE886-0DC8-4610-907D-65C96CE6A0BD}" destId="{5D7C0081-AA10-4534-99F4-6C1CE6BEFEBB}" srcOrd="1" destOrd="0" presId="urn:microsoft.com/office/officeart/2018/5/layout/IconLeafLabelList"/>
    <dgm:cxn modelId="{929F65BF-A54D-4A1C-AAB1-F3CE5F2B3C32}" type="presParOf" srcId="{E3AEE886-0DC8-4610-907D-65C96CE6A0BD}" destId="{99782170-ABC9-4A5C-8B3F-8E241A6ED2D7}" srcOrd="2" destOrd="0" presId="urn:microsoft.com/office/officeart/2018/5/layout/IconLeafLabelList"/>
    <dgm:cxn modelId="{C91BF336-86F1-4665-90D7-5B0262E19272}" type="presParOf" srcId="{E3AEE886-0DC8-4610-907D-65C96CE6A0BD}" destId="{C935A092-3318-4EE8-910B-5385D3653EAA}" srcOrd="3" destOrd="0" presId="urn:microsoft.com/office/officeart/2018/5/layout/IconLeafLabelList"/>
    <dgm:cxn modelId="{B96B5EB1-B58E-4AF6-B36A-000F9A2AAEF3}" type="presParOf" srcId="{33DE154F-FC33-4DE7-A3A0-50BC96C162FE}" destId="{F3DBF02D-3181-4300-91E3-950E5C7B533D}" srcOrd="1" destOrd="0" presId="urn:microsoft.com/office/officeart/2018/5/layout/IconLeafLabelList"/>
    <dgm:cxn modelId="{2605DF97-893F-4AD0-AD63-C64361E39A27}" type="presParOf" srcId="{33DE154F-FC33-4DE7-A3A0-50BC96C162FE}" destId="{8BF0DD74-3D67-4BAC-94DE-74DFF637589E}" srcOrd="2" destOrd="0" presId="urn:microsoft.com/office/officeart/2018/5/layout/IconLeafLabelList"/>
    <dgm:cxn modelId="{379D6867-E930-4F53-929E-DBCC73E808CE}" type="presParOf" srcId="{8BF0DD74-3D67-4BAC-94DE-74DFF637589E}" destId="{236E85BD-369B-4A56-AFC8-6BE575719A7E}" srcOrd="0" destOrd="0" presId="urn:microsoft.com/office/officeart/2018/5/layout/IconLeafLabelList"/>
    <dgm:cxn modelId="{4AB8B851-BCDD-4DBD-A7B9-8D17018F4D0E}" type="presParOf" srcId="{8BF0DD74-3D67-4BAC-94DE-74DFF637589E}" destId="{C340C282-E7BA-425E-ABC8-120F1DCCD6E3}" srcOrd="1" destOrd="0" presId="urn:microsoft.com/office/officeart/2018/5/layout/IconLeafLabelList"/>
    <dgm:cxn modelId="{64033A84-B66C-4B74-9F7E-596D04B7CE62}" type="presParOf" srcId="{8BF0DD74-3D67-4BAC-94DE-74DFF637589E}" destId="{E234D074-9C00-442A-A465-7C44BE9AD154}" srcOrd="2" destOrd="0" presId="urn:microsoft.com/office/officeart/2018/5/layout/IconLeafLabelList"/>
    <dgm:cxn modelId="{55AD812C-3710-4A38-9595-8E9062EF352B}" type="presParOf" srcId="{8BF0DD74-3D67-4BAC-94DE-74DFF637589E}" destId="{6C37B7A8-E4CD-4905-AE34-56023B8669D8}" srcOrd="3" destOrd="0" presId="urn:microsoft.com/office/officeart/2018/5/layout/IconLeafLabelList"/>
    <dgm:cxn modelId="{8BE87D4C-A8A5-4549-94BF-A453A46F9BF4}" type="presParOf" srcId="{33DE154F-FC33-4DE7-A3A0-50BC96C162FE}" destId="{A327727E-6300-4D91-948E-8BDF46C915E1}" srcOrd="3" destOrd="0" presId="urn:microsoft.com/office/officeart/2018/5/layout/IconLeafLabelList"/>
    <dgm:cxn modelId="{E9D75DB6-D22B-4134-B975-9F16067CBB57}" type="presParOf" srcId="{33DE154F-FC33-4DE7-A3A0-50BC96C162FE}" destId="{EC78BCD9-9A4E-4059-982A-E9261FC4127A}" srcOrd="4" destOrd="0" presId="urn:microsoft.com/office/officeart/2018/5/layout/IconLeafLabelList"/>
    <dgm:cxn modelId="{F7101A3B-ABB7-44EC-AD2E-522E3B2C8ADF}" type="presParOf" srcId="{EC78BCD9-9A4E-4059-982A-E9261FC4127A}" destId="{188E2A6F-9B54-41AB-8363-9F9E881795FF}" srcOrd="0" destOrd="0" presId="urn:microsoft.com/office/officeart/2018/5/layout/IconLeafLabelList"/>
    <dgm:cxn modelId="{ECCC52BE-5BC3-4387-9481-B8C0968ECE43}" type="presParOf" srcId="{EC78BCD9-9A4E-4059-982A-E9261FC4127A}" destId="{D317A0B2-C93B-4185-B638-C464ABACF262}" srcOrd="1" destOrd="0" presId="urn:microsoft.com/office/officeart/2018/5/layout/IconLeafLabelList"/>
    <dgm:cxn modelId="{D7850E2E-3D66-42DB-BE76-07648AD5EDB1}" type="presParOf" srcId="{EC78BCD9-9A4E-4059-982A-E9261FC4127A}" destId="{FC94C139-E1EF-4B50-993B-7CAC5D01402E}" srcOrd="2" destOrd="0" presId="urn:microsoft.com/office/officeart/2018/5/layout/IconLeafLabelList"/>
    <dgm:cxn modelId="{2D75EA1A-3995-42E8-8847-F44996C0EA8A}" type="presParOf" srcId="{EC78BCD9-9A4E-4059-982A-E9261FC4127A}" destId="{4BD51595-8103-48F0-9E32-75F806CFB92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6F21DE-E14B-47AE-B5D6-C2C92906B40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62E8B3-CFDC-42D7-9B66-5180C888EB92}">
      <dgm:prSet/>
      <dgm:spPr/>
      <dgm:t>
        <a:bodyPr/>
        <a:lstStyle/>
        <a:p>
          <a:pPr>
            <a:lnSpc>
              <a:spcPct val="100000"/>
            </a:lnSpc>
          </a:pPr>
          <a:r>
            <a:rPr lang="en-US"/>
            <a:t>Cell Theory was developed by:</a:t>
          </a:r>
        </a:p>
      </dgm:t>
    </dgm:pt>
    <dgm:pt modelId="{AA92EC10-AAFC-429C-9517-21779667C00C}" type="parTrans" cxnId="{7CF4D0E2-2448-4D59-AEBE-3E761A022005}">
      <dgm:prSet/>
      <dgm:spPr/>
      <dgm:t>
        <a:bodyPr/>
        <a:lstStyle/>
        <a:p>
          <a:endParaRPr lang="en-US"/>
        </a:p>
      </dgm:t>
    </dgm:pt>
    <dgm:pt modelId="{6558B32C-1882-42F8-B8D2-9A60F41C931C}" type="sibTrans" cxnId="{7CF4D0E2-2448-4D59-AEBE-3E761A022005}">
      <dgm:prSet/>
      <dgm:spPr/>
      <dgm:t>
        <a:bodyPr/>
        <a:lstStyle/>
        <a:p>
          <a:endParaRPr lang="en-US"/>
        </a:p>
      </dgm:t>
    </dgm:pt>
    <dgm:pt modelId="{D198F49C-E07F-4325-AFF7-ADAD7D410CA4}">
      <dgm:prSet/>
      <dgm:spPr/>
      <dgm:t>
        <a:bodyPr/>
        <a:lstStyle/>
        <a:p>
          <a:pPr>
            <a:lnSpc>
              <a:spcPct val="100000"/>
            </a:lnSpc>
          </a:pPr>
          <a:r>
            <a:rPr lang="en-US"/>
            <a:t>Schleiden – Botanist</a:t>
          </a:r>
        </a:p>
      </dgm:t>
    </dgm:pt>
    <dgm:pt modelId="{0EE76C4C-735C-4662-ADA0-06E80F00D399}" type="parTrans" cxnId="{4F55898A-6E6F-4F95-90D1-5281C93F906D}">
      <dgm:prSet/>
      <dgm:spPr/>
      <dgm:t>
        <a:bodyPr/>
        <a:lstStyle/>
        <a:p>
          <a:endParaRPr lang="en-US"/>
        </a:p>
      </dgm:t>
    </dgm:pt>
    <dgm:pt modelId="{80435661-5983-402C-B3E2-0B82165FD902}" type="sibTrans" cxnId="{4F55898A-6E6F-4F95-90D1-5281C93F906D}">
      <dgm:prSet/>
      <dgm:spPr/>
      <dgm:t>
        <a:bodyPr/>
        <a:lstStyle/>
        <a:p>
          <a:endParaRPr lang="en-US"/>
        </a:p>
      </dgm:t>
    </dgm:pt>
    <dgm:pt modelId="{AFB8681A-BBE1-4DD8-BDDF-76BE2484D0C4}">
      <dgm:prSet/>
      <dgm:spPr/>
      <dgm:t>
        <a:bodyPr/>
        <a:lstStyle/>
        <a:p>
          <a:pPr>
            <a:lnSpc>
              <a:spcPct val="100000"/>
            </a:lnSpc>
          </a:pPr>
          <a:r>
            <a:rPr lang="en-US"/>
            <a:t>Schwann – Animal Physiologist</a:t>
          </a:r>
        </a:p>
      </dgm:t>
    </dgm:pt>
    <dgm:pt modelId="{5F27B41C-1EDB-40A8-81B0-8FCF5A6AED7D}" type="parTrans" cxnId="{BBA6F917-30D7-482A-9AE6-6CC43CE5F852}">
      <dgm:prSet/>
      <dgm:spPr/>
      <dgm:t>
        <a:bodyPr/>
        <a:lstStyle/>
        <a:p>
          <a:endParaRPr lang="en-US"/>
        </a:p>
      </dgm:t>
    </dgm:pt>
    <dgm:pt modelId="{89ED91ED-A417-4D68-9572-B931F19C9687}" type="sibTrans" cxnId="{BBA6F917-30D7-482A-9AE6-6CC43CE5F852}">
      <dgm:prSet/>
      <dgm:spPr/>
      <dgm:t>
        <a:bodyPr/>
        <a:lstStyle/>
        <a:p>
          <a:endParaRPr lang="en-US"/>
        </a:p>
      </dgm:t>
    </dgm:pt>
    <dgm:pt modelId="{6A9774F2-4F8C-4237-9B1C-EB817A1FCA49}">
      <dgm:prSet/>
      <dgm:spPr/>
      <dgm:t>
        <a:bodyPr/>
        <a:lstStyle/>
        <a:p>
          <a:pPr>
            <a:lnSpc>
              <a:spcPct val="100000"/>
            </a:lnSpc>
          </a:pPr>
          <a:r>
            <a:rPr lang="en-US"/>
            <a:t>Virchow – Doctor</a:t>
          </a:r>
        </a:p>
      </dgm:t>
    </dgm:pt>
    <dgm:pt modelId="{662DAEE3-F25B-4107-A6BB-FA6F3BA1FA45}" type="parTrans" cxnId="{780B576E-A80C-4D61-A17E-28F1ADC68118}">
      <dgm:prSet/>
      <dgm:spPr/>
      <dgm:t>
        <a:bodyPr/>
        <a:lstStyle/>
        <a:p>
          <a:endParaRPr lang="en-US"/>
        </a:p>
      </dgm:t>
    </dgm:pt>
    <dgm:pt modelId="{923A49B7-9489-4D04-988A-3414E82E6E5C}" type="sibTrans" cxnId="{780B576E-A80C-4D61-A17E-28F1ADC68118}">
      <dgm:prSet/>
      <dgm:spPr/>
      <dgm:t>
        <a:bodyPr/>
        <a:lstStyle/>
        <a:p>
          <a:endParaRPr lang="en-US"/>
        </a:p>
      </dgm:t>
    </dgm:pt>
    <dgm:pt modelId="{E505EACD-2DEC-4851-AFC3-978149572AD4}">
      <dgm:prSet/>
      <dgm:spPr/>
      <dgm:t>
        <a:bodyPr/>
        <a:lstStyle/>
        <a:p>
          <a:pPr>
            <a:lnSpc>
              <a:spcPct val="100000"/>
            </a:lnSpc>
          </a:pPr>
          <a:r>
            <a:rPr lang="en-US"/>
            <a:t>Cell theory States:</a:t>
          </a:r>
        </a:p>
      </dgm:t>
    </dgm:pt>
    <dgm:pt modelId="{31D02968-078B-4E64-8798-01DC62776B2A}" type="parTrans" cxnId="{A457FD7D-C25F-437C-B742-94EF679ED8BD}">
      <dgm:prSet/>
      <dgm:spPr/>
      <dgm:t>
        <a:bodyPr/>
        <a:lstStyle/>
        <a:p>
          <a:endParaRPr lang="en-US"/>
        </a:p>
      </dgm:t>
    </dgm:pt>
    <dgm:pt modelId="{B75D22AF-2FC3-4D87-8397-A0CF86A0F2E3}" type="sibTrans" cxnId="{A457FD7D-C25F-437C-B742-94EF679ED8BD}">
      <dgm:prSet/>
      <dgm:spPr/>
      <dgm:t>
        <a:bodyPr/>
        <a:lstStyle/>
        <a:p>
          <a:endParaRPr lang="en-US"/>
        </a:p>
      </dgm:t>
    </dgm:pt>
    <dgm:pt modelId="{E1F238ED-D51E-45B3-9754-734B03D9FE56}">
      <dgm:prSet/>
      <dgm:spPr/>
      <dgm:t>
        <a:bodyPr/>
        <a:lstStyle/>
        <a:p>
          <a:pPr>
            <a:lnSpc>
              <a:spcPct val="100000"/>
            </a:lnSpc>
          </a:pPr>
          <a:r>
            <a:rPr lang="en-US"/>
            <a:t>All living things are made up of cells</a:t>
          </a:r>
        </a:p>
      </dgm:t>
    </dgm:pt>
    <dgm:pt modelId="{37BB427D-F1F1-4433-9573-3FB1EA3E7A62}" type="parTrans" cxnId="{8924067A-89EA-4C14-B72C-D9615EA9E47D}">
      <dgm:prSet/>
      <dgm:spPr/>
      <dgm:t>
        <a:bodyPr/>
        <a:lstStyle/>
        <a:p>
          <a:endParaRPr lang="en-US"/>
        </a:p>
      </dgm:t>
    </dgm:pt>
    <dgm:pt modelId="{37136C8B-7EB3-4872-AEF8-E2C6A21CD433}" type="sibTrans" cxnId="{8924067A-89EA-4C14-B72C-D9615EA9E47D}">
      <dgm:prSet/>
      <dgm:spPr/>
      <dgm:t>
        <a:bodyPr/>
        <a:lstStyle/>
        <a:p>
          <a:endParaRPr lang="en-US"/>
        </a:p>
      </dgm:t>
    </dgm:pt>
    <dgm:pt modelId="{C4D394C5-6757-445E-88C8-A71DC7517643}">
      <dgm:prSet/>
      <dgm:spPr/>
      <dgm:t>
        <a:bodyPr/>
        <a:lstStyle/>
        <a:p>
          <a:pPr>
            <a:lnSpc>
              <a:spcPct val="100000"/>
            </a:lnSpc>
          </a:pPr>
          <a:r>
            <a:rPr lang="en-US"/>
            <a:t>Cells come from pre-existing cells</a:t>
          </a:r>
        </a:p>
      </dgm:t>
    </dgm:pt>
    <dgm:pt modelId="{C2527F6C-3724-48CB-BD1E-67801FDCDCAF}" type="parTrans" cxnId="{199F214E-4A14-426E-BD11-E5705D0F7459}">
      <dgm:prSet/>
      <dgm:spPr/>
      <dgm:t>
        <a:bodyPr/>
        <a:lstStyle/>
        <a:p>
          <a:endParaRPr lang="en-US"/>
        </a:p>
      </dgm:t>
    </dgm:pt>
    <dgm:pt modelId="{EDE918A8-2294-43AD-B23F-CE632FB80E42}" type="sibTrans" cxnId="{199F214E-4A14-426E-BD11-E5705D0F7459}">
      <dgm:prSet/>
      <dgm:spPr/>
      <dgm:t>
        <a:bodyPr/>
        <a:lstStyle/>
        <a:p>
          <a:endParaRPr lang="en-US"/>
        </a:p>
      </dgm:t>
    </dgm:pt>
    <dgm:pt modelId="{6FBE490A-E49C-4B7B-B030-1BA7C4D483BE}">
      <dgm:prSet/>
      <dgm:spPr/>
      <dgm:t>
        <a:bodyPr/>
        <a:lstStyle/>
        <a:p>
          <a:pPr>
            <a:lnSpc>
              <a:spcPct val="100000"/>
            </a:lnSpc>
          </a:pPr>
          <a:r>
            <a:rPr lang="en-US"/>
            <a:t>All life functions take place in cells</a:t>
          </a:r>
        </a:p>
      </dgm:t>
    </dgm:pt>
    <dgm:pt modelId="{2957DDFE-57A0-4A3C-B820-8D912C92C984}" type="parTrans" cxnId="{1B3C8527-0233-42BF-A314-A4ED97D6024C}">
      <dgm:prSet/>
      <dgm:spPr/>
      <dgm:t>
        <a:bodyPr/>
        <a:lstStyle/>
        <a:p>
          <a:endParaRPr lang="en-US"/>
        </a:p>
      </dgm:t>
    </dgm:pt>
    <dgm:pt modelId="{87C36B8E-7ECB-4C66-B371-D7F66F871A1F}" type="sibTrans" cxnId="{1B3C8527-0233-42BF-A314-A4ED97D6024C}">
      <dgm:prSet/>
      <dgm:spPr/>
      <dgm:t>
        <a:bodyPr/>
        <a:lstStyle/>
        <a:p>
          <a:endParaRPr lang="en-US"/>
        </a:p>
      </dgm:t>
    </dgm:pt>
    <dgm:pt modelId="{736736CB-0287-41B2-8F74-659DE7862A4C}" type="pres">
      <dgm:prSet presAssocID="{716F21DE-E14B-47AE-B5D6-C2C92906B40B}" presName="root" presStyleCnt="0">
        <dgm:presLayoutVars>
          <dgm:dir/>
          <dgm:resizeHandles val="exact"/>
        </dgm:presLayoutVars>
      </dgm:prSet>
      <dgm:spPr/>
      <dgm:t>
        <a:bodyPr/>
        <a:lstStyle/>
        <a:p>
          <a:endParaRPr lang="en-US"/>
        </a:p>
      </dgm:t>
    </dgm:pt>
    <dgm:pt modelId="{E72448FC-CE45-4DB6-921B-BCA96E97CA6F}" type="pres">
      <dgm:prSet presAssocID="{6662E8B3-CFDC-42D7-9B66-5180C888EB92}" presName="compNode" presStyleCnt="0"/>
      <dgm:spPr/>
    </dgm:pt>
    <dgm:pt modelId="{38986EE3-1C93-426F-84DF-1DB1DEC25891}" type="pres">
      <dgm:prSet presAssocID="{6662E8B3-CFDC-42D7-9B66-5180C888EB92}" presName="bgRect" presStyleLbl="bgShp" presStyleIdx="0" presStyleCnt="5"/>
      <dgm:spPr/>
    </dgm:pt>
    <dgm:pt modelId="{E56C4438-C9C6-4A94-9484-92940F5D2C0A}" type="pres">
      <dgm:prSet presAssocID="{6662E8B3-CFDC-42D7-9B66-5180C888EB92}"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inger Print"/>
        </a:ext>
      </dgm:extLst>
    </dgm:pt>
    <dgm:pt modelId="{A9CACF9A-6CC2-48BE-8932-35F94C0BC9FB}" type="pres">
      <dgm:prSet presAssocID="{6662E8B3-CFDC-42D7-9B66-5180C888EB92}" presName="spaceRect" presStyleCnt="0"/>
      <dgm:spPr/>
    </dgm:pt>
    <dgm:pt modelId="{5BD7C451-1A22-4B8F-A90C-2AFCA699C3B6}" type="pres">
      <dgm:prSet presAssocID="{6662E8B3-CFDC-42D7-9B66-5180C888EB92}" presName="parTx" presStyleLbl="revTx" presStyleIdx="0" presStyleCnt="6">
        <dgm:presLayoutVars>
          <dgm:chMax val="0"/>
          <dgm:chPref val="0"/>
        </dgm:presLayoutVars>
      </dgm:prSet>
      <dgm:spPr/>
      <dgm:t>
        <a:bodyPr/>
        <a:lstStyle/>
        <a:p>
          <a:endParaRPr lang="en-US"/>
        </a:p>
      </dgm:t>
    </dgm:pt>
    <dgm:pt modelId="{54F1C744-B444-4292-8B50-BAC87B3358CD}" type="pres">
      <dgm:prSet presAssocID="{6558B32C-1882-42F8-B8D2-9A60F41C931C}" presName="sibTrans" presStyleCnt="0"/>
      <dgm:spPr/>
    </dgm:pt>
    <dgm:pt modelId="{6CD61CE3-F262-460A-9132-6C9081F07709}" type="pres">
      <dgm:prSet presAssocID="{D198F49C-E07F-4325-AFF7-ADAD7D410CA4}" presName="compNode" presStyleCnt="0"/>
      <dgm:spPr/>
    </dgm:pt>
    <dgm:pt modelId="{4EA1C5DC-F826-46E8-8D28-96B293DBDE02}" type="pres">
      <dgm:prSet presAssocID="{D198F49C-E07F-4325-AFF7-ADAD7D410CA4}" presName="bgRect" presStyleLbl="bgShp" presStyleIdx="1" presStyleCnt="5"/>
      <dgm:spPr/>
    </dgm:pt>
    <dgm:pt modelId="{99F6A8AE-8985-4448-B5B5-FC7A3E2C23EB}" type="pres">
      <dgm:prSet presAssocID="{D198F49C-E07F-4325-AFF7-ADAD7D410CA4}"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Wind Chime"/>
        </a:ext>
      </dgm:extLst>
    </dgm:pt>
    <dgm:pt modelId="{F944C683-B6E9-456A-83DC-644F6D7F1F72}" type="pres">
      <dgm:prSet presAssocID="{D198F49C-E07F-4325-AFF7-ADAD7D410CA4}" presName="spaceRect" presStyleCnt="0"/>
      <dgm:spPr/>
    </dgm:pt>
    <dgm:pt modelId="{30787F4F-BB3C-4C5C-9D0B-FC215D54D9BD}" type="pres">
      <dgm:prSet presAssocID="{D198F49C-E07F-4325-AFF7-ADAD7D410CA4}" presName="parTx" presStyleLbl="revTx" presStyleIdx="1" presStyleCnt="6">
        <dgm:presLayoutVars>
          <dgm:chMax val="0"/>
          <dgm:chPref val="0"/>
        </dgm:presLayoutVars>
      </dgm:prSet>
      <dgm:spPr/>
      <dgm:t>
        <a:bodyPr/>
        <a:lstStyle/>
        <a:p>
          <a:endParaRPr lang="en-US"/>
        </a:p>
      </dgm:t>
    </dgm:pt>
    <dgm:pt modelId="{4891B570-C334-4148-9BB3-82C215A5BA2F}" type="pres">
      <dgm:prSet presAssocID="{80435661-5983-402C-B3E2-0B82165FD902}" presName="sibTrans" presStyleCnt="0"/>
      <dgm:spPr/>
    </dgm:pt>
    <dgm:pt modelId="{C98D7D96-DF4B-465D-8EA2-60E087108D33}" type="pres">
      <dgm:prSet presAssocID="{AFB8681A-BBE1-4DD8-BDDF-76BE2484D0C4}" presName="compNode" presStyleCnt="0"/>
      <dgm:spPr/>
    </dgm:pt>
    <dgm:pt modelId="{A6187AE7-260C-4854-BCB9-D2F7F172E5C5}" type="pres">
      <dgm:prSet presAssocID="{AFB8681A-BBE1-4DD8-BDDF-76BE2484D0C4}" presName="bgRect" presStyleLbl="bgShp" presStyleIdx="2" presStyleCnt="5"/>
      <dgm:spPr/>
    </dgm:pt>
    <dgm:pt modelId="{81ED83F6-C9C5-4F8B-9CC1-FFA5E01BA846}" type="pres">
      <dgm:prSet presAssocID="{AFB8681A-BBE1-4DD8-BDDF-76BE2484D0C4}"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ig"/>
        </a:ext>
      </dgm:extLst>
    </dgm:pt>
    <dgm:pt modelId="{43F24E1E-F5C6-407A-B8F2-C0F6D468409B}" type="pres">
      <dgm:prSet presAssocID="{AFB8681A-BBE1-4DD8-BDDF-76BE2484D0C4}" presName="spaceRect" presStyleCnt="0"/>
      <dgm:spPr/>
    </dgm:pt>
    <dgm:pt modelId="{F3D12EA3-83B9-4312-8905-9F388EEDC14C}" type="pres">
      <dgm:prSet presAssocID="{AFB8681A-BBE1-4DD8-BDDF-76BE2484D0C4}" presName="parTx" presStyleLbl="revTx" presStyleIdx="2" presStyleCnt="6">
        <dgm:presLayoutVars>
          <dgm:chMax val="0"/>
          <dgm:chPref val="0"/>
        </dgm:presLayoutVars>
      </dgm:prSet>
      <dgm:spPr/>
      <dgm:t>
        <a:bodyPr/>
        <a:lstStyle/>
        <a:p>
          <a:endParaRPr lang="en-US"/>
        </a:p>
      </dgm:t>
    </dgm:pt>
    <dgm:pt modelId="{E6115B7C-7BF4-454A-BA95-0A2A85C01AD8}" type="pres">
      <dgm:prSet presAssocID="{89ED91ED-A417-4D68-9572-B931F19C9687}" presName="sibTrans" presStyleCnt="0"/>
      <dgm:spPr/>
    </dgm:pt>
    <dgm:pt modelId="{B7DF3D35-6376-4FEF-96D1-FE5224DD5A89}" type="pres">
      <dgm:prSet presAssocID="{6A9774F2-4F8C-4237-9B1C-EB817A1FCA49}" presName="compNode" presStyleCnt="0"/>
      <dgm:spPr/>
    </dgm:pt>
    <dgm:pt modelId="{72CE13F6-D3E2-488E-A244-35BF44A01A02}" type="pres">
      <dgm:prSet presAssocID="{6A9774F2-4F8C-4237-9B1C-EB817A1FCA49}" presName="bgRect" presStyleLbl="bgShp" presStyleIdx="3" presStyleCnt="5"/>
      <dgm:spPr/>
    </dgm:pt>
    <dgm:pt modelId="{C364524C-9E73-4C98-A79F-9EFA5E7A67AE}" type="pres">
      <dgm:prSet presAssocID="{6A9774F2-4F8C-4237-9B1C-EB817A1FCA49}"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F554952D-7A2F-486F-AD3F-6162FDD464B1}" type="pres">
      <dgm:prSet presAssocID="{6A9774F2-4F8C-4237-9B1C-EB817A1FCA49}" presName="spaceRect" presStyleCnt="0"/>
      <dgm:spPr/>
    </dgm:pt>
    <dgm:pt modelId="{95E4DB7A-3BE0-4ECA-9FA5-68B59EF2BB4C}" type="pres">
      <dgm:prSet presAssocID="{6A9774F2-4F8C-4237-9B1C-EB817A1FCA49}" presName="parTx" presStyleLbl="revTx" presStyleIdx="3" presStyleCnt="6">
        <dgm:presLayoutVars>
          <dgm:chMax val="0"/>
          <dgm:chPref val="0"/>
        </dgm:presLayoutVars>
      </dgm:prSet>
      <dgm:spPr/>
      <dgm:t>
        <a:bodyPr/>
        <a:lstStyle/>
        <a:p>
          <a:endParaRPr lang="en-US"/>
        </a:p>
      </dgm:t>
    </dgm:pt>
    <dgm:pt modelId="{4ED510D3-6092-4604-B94B-8184507EEE93}" type="pres">
      <dgm:prSet presAssocID="{923A49B7-9489-4D04-988A-3414E82E6E5C}" presName="sibTrans" presStyleCnt="0"/>
      <dgm:spPr/>
    </dgm:pt>
    <dgm:pt modelId="{2352DA05-BA99-47C4-9348-B87B564E7158}" type="pres">
      <dgm:prSet presAssocID="{E505EACD-2DEC-4851-AFC3-978149572AD4}" presName="compNode" presStyleCnt="0"/>
      <dgm:spPr/>
    </dgm:pt>
    <dgm:pt modelId="{0DD91B2F-D002-4177-85D8-76642D16632E}" type="pres">
      <dgm:prSet presAssocID="{E505EACD-2DEC-4851-AFC3-978149572AD4}" presName="bgRect" presStyleLbl="bgShp" presStyleIdx="4" presStyleCnt="5"/>
      <dgm:spPr/>
    </dgm:pt>
    <dgm:pt modelId="{75618C70-637A-4E7A-BE35-C8CE23A96F2F}" type="pres">
      <dgm:prSet presAssocID="{E505EACD-2DEC-4851-AFC3-978149572AD4}"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FA2AA893-1CB6-425C-A7A3-7348B6D16E92}" type="pres">
      <dgm:prSet presAssocID="{E505EACD-2DEC-4851-AFC3-978149572AD4}" presName="spaceRect" presStyleCnt="0"/>
      <dgm:spPr/>
    </dgm:pt>
    <dgm:pt modelId="{5B7E998E-E1C6-4922-B534-4019434728FC}" type="pres">
      <dgm:prSet presAssocID="{E505EACD-2DEC-4851-AFC3-978149572AD4}" presName="parTx" presStyleLbl="revTx" presStyleIdx="4" presStyleCnt="6">
        <dgm:presLayoutVars>
          <dgm:chMax val="0"/>
          <dgm:chPref val="0"/>
        </dgm:presLayoutVars>
      </dgm:prSet>
      <dgm:spPr/>
      <dgm:t>
        <a:bodyPr/>
        <a:lstStyle/>
        <a:p>
          <a:endParaRPr lang="en-US"/>
        </a:p>
      </dgm:t>
    </dgm:pt>
    <dgm:pt modelId="{FBB2F4FC-25CB-47CF-9DC4-5B237BC7C586}" type="pres">
      <dgm:prSet presAssocID="{E505EACD-2DEC-4851-AFC3-978149572AD4}" presName="desTx" presStyleLbl="revTx" presStyleIdx="5" presStyleCnt="6">
        <dgm:presLayoutVars/>
      </dgm:prSet>
      <dgm:spPr/>
      <dgm:t>
        <a:bodyPr/>
        <a:lstStyle/>
        <a:p>
          <a:endParaRPr lang="en-US"/>
        </a:p>
      </dgm:t>
    </dgm:pt>
  </dgm:ptLst>
  <dgm:cxnLst>
    <dgm:cxn modelId="{8C6FF21C-BF41-47D6-8B9D-52BFFE133FF3}" type="presOf" srcId="{6FBE490A-E49C-4B7B-B030-1BA7C4D483BE}" destId="{FBB2F4FC-25CB-47CF-9DC4-5B237BC7C586}" srcOrd="0" destOrd="2" presId="urn:microsoft.com/office/officeart/2018/2/layout/IconVerticalSolidList"/>
    <dgm:cxn modelId="{4F55898A-6E6F-4F95-90D1-5281C93F906D}" srcId="{716F21DE-E14B-47AE-B5D6-C2C92906B40B}" destId="{D198F49C-E07F-4325-AFF7-ADAD7D410CA4}" srcOrd="1" destOrd="0" parTransId="{0EE76C4C-735C-4662-ADA0-06E80F00D399}" sibTransId="{80435661-5983-402C-B3E2-0B82165FD902}"/>
    <dgm:cxn modelId="{6BF8432D-08BF-475F-880A-53A343044CF3}" type="presOf" srcId="{D198F49C-E07F-4325-AFF7-ADAD7D410CA4}" destId="{30787F4F-BB3C-4C5C-9D0B-FC215D54D9BD}" srcOrd="0" destOrd="0" presId="urn:microsoft.com/office/officeart/2018/2/layout/IconVerticalSolidList"/>
    <dgm:cxn modelId="{FA27588C-EA5B-4350-AF5E-E0010230B1CD}" type="presOf" srcId="{C4D394C5-6757-445E-88C8-A71DC7517643}" destId="{FBB2F4FC-25CB-47CF-9DC4-5B237BC7C586}" srcOrd="0" destOrd="1" presId="urn:microsoft.com/office/officeart/2018/2/layout/IconVerticalSolidList"/>
    <dgm:cxn modelId="{199F214E-4A14-426E-BD11-E5705D0F7459}" srcId="{E505EACD-2DEC-4851-AFC3-978149572AD4}" destId="{C4D394C5-6757-445E-88C8-A71DC7517643}" srcOrd="1" destOrd="0" parTransId="{C2527F6C-3724-48CB-BD1E-67801FDCDCAF}" sibTransId="{EDE918A8-2294-43AD-B23F-CE632FB80E42}"/>
    <dgm:cxn modelId="{D3024EB5-1BC0-4850-93C0-220FA17B9AC0}" type="presOf" srcId="{6A9774F2-4F8C-4237-9B1C-EB817A1FCA49}" destId="{95E4DB7A-3BE0-4ECA-9FA5-68B59EF2BB4C}" srcOrd="0" destOrd="0" presId="urn:microsoft.com/office/officeart/2018/2/layout/IconVerticalSolidList"/>
    <dgm:cxn modelId="{A457FD7D-C25F-437C-B742-94EF679ED8BD}" srcId="{716F21DE-E14B-47AE-B5D6-C2C92906B40B}" destId="{E505EACD-2DEC-4851-AFC3-978149572AD4}" srcOrd="4" destOrd="0" parTransId="{31D02968-078B-4E64-8798-01DC62776B2A}" sibTransId="{B75D22AF-2FC3-4D87-8397-A0CF86A0F2E3}"/>
    <dgm:cxn modelId="{D4CAB060-318D-415C-930B-34A8F9B6ACCF}" type="presOf" srcId="{E1F238ED-D51E-45B3-9754-734B03D9FE56}" destId="{FBB2F4FC-25CB-47CF-9DC4-5B237BC7C586}" srcOrd="0" destOrd="0" presId="urn:microsoft.com/office/officeart/2018/2/layout/IconVerticalSolidList"/>
    <dgm:cxn modelId="{D3711CFE-D61D-4855-90F4-EBCAE5955F64}" type="presOf" srcId="{6662E8B3-CFDC-42D7-9B66-5180C888EB92}" destId="{5BD7C451-1A22-4B8F-A90C-2AFCA699C3B6}" srcOrd="0" destOrd="0" presId="urn:microsoft.com/office/officeart/2018/2/layout/IconVerticalSolidList"/>
    <dgm:cxn modelId="{22C7379B-7B2C-4899-9B87-926C749A19E8}" type="presOf" srcId="{716F21DE-E14B-47AE-B5D6-C2C92906B40B}" destId="{736736CB-0287-41B2-8F74-659DE7862A4C}" srcOrd="0" destOrd="0" presId="urn:microsoft.com/office/officeart/2018/2/layout/IconVerticalSolidList"/>
    <dgm:cxn modelId="{1B3C8527-0233-42BF-A314-A4ED97D6024C}" srcId="{E505EACD-2DEC-4851-AFC3-978149572AD4}" destId="{6FBE490A-E49C-4B7B-B030-1BA7C4D483BE}" srcOrd="2" destOrd="0" parTransId="{2957DDFE-57A0-4A3C-B820-8D912C92C984}" sibTransId="{87C36B8E-7ECB-4C66-B371-D7F66F871A1F}"/>
    <dgm:cxn modelId="{780B576E-A80C-4D61-A17E-28F1ADC68118}" srcId="{716F21DE-E14B-47AE-B5D6-C2C92906B40B}" destId="{6A9774F2-4F8C-4237-9B1C-EB817A1FCA49}" srcOrd="3" destOrd="0" parTransId="{662DAEE3-F25B-4107-A6BB-FA6F3BA1FA45}" sibTransId="{923A49B7-9489-4D04-988A-3414E82E6E5C}"/>
    <dgm:cxn modelId="{7CF4D0E2-2448-4D59-AEBE-3E761A022005}" srcId="{716F21DE-E14B-47AE-B5D6-C2C92906B40B}" destId="{6662E8B3-CFDC-42D7-9B66-5180C888EB92}" srcOrd="0" destOrd="0" parTransId="{AA92EC10-AAFC-429C-9517-21779667C00C}" sibTransId="{6558B32C-1882-42F8-B8D2-9A60F41C931C}"/>
    <dgm:cxn modelId="{8924067A-89EA-4C14-B72C-D9615EA9E47D}" srcId="{E505EACD-2DEC-4851-AFC3-978149572AD4}" destId="{E1F238ED-D51E-45B3-9754-734B03D9FE56}" srcOrd="0" destOrd="0" parTransId="{37BB427D-F1F1-4433-9573-3FB1EA3E7A62}" sibTransId="{37136C8B-7EB3-4872-AEF8-E2C6A21CD433}"/>
    <dgm:cxn modelId="{94B0F1B2-02F6-417F-A757-D2E57633B32F}" type="presOf" srcId="{AFB8681A-BBE1-4DD8-BDDF-76BE2484D0C4}" destId="{F3D12EA3-83B9-4312-8905-9F388EEDC14C}" srcOrd="0" destOrd="0" presId="urn:microsoft.com/office/officeart/2018/2/layout/IconVerticalSolidList"/>
    <dgm:cxn modelId="{2A8925AA-6B8C-40F9-8439-BEFE721B367C}" type="presOf" srcId="{E505EACD-2DEC-4851-AFC3-978149572AD4}" destId="{5B7E998E-E1C6-4922-B534-4019434728FC}" srcOrd="0" destOrd="0" presId="urn:microsoft.com/office/officeart/2018/2/layout/IconVerticalSolidList"/>
    <dgm:cxn modelId="{BBA6F917-30D7-482A-9AE6-6CC43CE5F852}" srcId="{716F21DE-E14B-47AE-B5D6-C2C92906B40B}" destId="{AFB8681A-BBE1-4DD8-BDDF-76BE2484D0C4}" srcOrd="2" destOrd="0" parTransId="{5F27B41C-1EDB-40A8-81B0-8FCF5A6AED7D}" sibTransId="{89ED91ED-A417-4D68-9572-B931F19C9687}"/>
    <dgm:cxn modelId="{79C14981-A21E-4E4E-AA65-0E4E972D2DB8}" type="presParOf" srcId="{736736CB-0287-41B2-8F74-659DE7862A4C}" destId="{E72448FC-CE45-4DB6-921B-BCA96E97CA6F}" srcOrd="0" destOrd="0" presId="urn:microsoft.com/office/officeart/2018/2/layout/IconVerticalSolidList"/>
    <dgm:cxn modelId="{B25AA36D-C95D-4179-AF78-5F919E1CF0DB}" type="presParOf" srcId="{E72448FC-CE45-4DB6-921B-BCA96E97CA6F}" destId="{38986EE3-1C93-426F-84DF-1DB1DEC25891}" srcOrd="0" destOrd="0" presId="urn:microsoft.com/office/officeart/2018/2/layout/IconVerticalSolidList"/>
    <dgm:cxn modelId="{5AE6A65E-61AC-402D-82FC-878B3D8B8164}" type="presParOf" srcId="{E72448FC-CE45-4DB6-921B-BCA96E97CA6F}" destId="{E56C4438-C9C6-4A94-9484-92940F5D2C0A}" srcOrd="1" destOrd="0" presId="urn:microsoft.com/office/officeart/2018/2/layout/IconVerticalSolidList"/>
    <dgm:cxn modelId="{DE2152AA-9694-4046-B6D3-48DEC467A36B}" type="presParOf" srcId="{E72448FC-CE45-4DB6-921B-BCA96E97CA6F}" destId="{A9CACF9A-6CC2-48BE-8932-35F94C0BC9FB}" srcOrd="2" destOrd="0" presId="urn:microsoft.com/office/officeart/2018/2/layout/IconVerticalSolidList"/>
    <dgm:cxn modelId="{5E44E23F-F602-4B4C-BAD0-1A0D209C9F25}" type="presParOf" srcId="{E72448FC-CE45-4DB6-921B-BCA96E97CA6F}" destId="{5BD7C451-1A22-4B8F-A90C-2AFCA699C3B6}" srcOrd="3" destOrd="0" presId="urn:microsoft.com/office/officeart/2018/2/layout/IconVerticalSolidList"/>
    <dgm:cxn modelId="{88E2F0FE-9672-4598-A85B-BA5A86F2F1BC}" type="presParOf" srcId="{736736CB-0287-41B2-8F74-659DE7862A4C}" destId="{54F1C744-B444-4292-8B50-BAC87B3358CD}" srcOrd="1" destOrd="0" presId="urn:microsoft.com/office/officeart/2018/2/layout/IconVerticalSolidList"/>
    <dgm:cxn modelId="{43418357-4D6E-49AE-B747-1B58582AAB25}" type="presParOf" srcId="{736736CB-0287-41B2-8F74-659DE7862A4C}" destId="{6CD61CE3-F262-460A-9132-6C9081F07709}" srcOrd="2" destOrd="0" presId="urn:microsoft.com/office/officeart/2018/2/layout/IconVerticalSolidList"/>
    <dgm:cxn modelId="{5853DB93-51EF-4B6B-B007-CA571BB93CCF}" type="presParOf" srcId="{6CD61CE3-F262-460A-9132-6C9081F07709}" destId="{4EA1C5DC-F826-46E8-8D28-96B293DBDE02}" srcOrd="0" destOrd="0" presId="urn:microsoft.com/office/officeart/2018/2/layout/IconVerticalSolidList"/>
    <dgm:cxn modelId="{179FAC00-0EDC-4473-B14E-2C938BED8E1D}" type="presParOf" srcId="{6CD61CE3-F262-460A-9132-6C9081F07709}" destId="{99F6A8AE-8985-4448-B5B5-FC7A3E2C23EB}" srcOrd="1" destOrd="0" presId="urn:microsoft.com/office/officeart/2018/2/layout/IconVerticalSolidList"/>
    <dgm:cxn modelId="{6113C5BE-C087-44CE-AC4C-1FA76A16B05D}" type="presParOf" srcId="{6CD61CE3-F262-460A-9132-6C9081F07709}" destId="{F944C683-B6E9-456A-83DC-644F6D7F1F72}" srcOrd="2" destOrd="0" presId="urn:microsoft.com/office/officeart/2018/2/layout/IconVerticalSolidList"/>
    <dgm:cxn modelId="{03736710-9307-42B8-BBCF-D8B4AAD4A1C7}" type="presParOf" srcId="{6CD61CE3-F262-460A-9132-6C9081F07709}" destId="{30787F4F-BB3C-4C5C-9D0B-FC215D54D9BD}" srcOrd="3" destOrd="0" presId="urn:microsoft.com/office/officeart/2018/2/layout/IconVerticalSolidList"/>
    <dgm:cxn modelId="{D2E29567-F65E-4E7D-B143-E65ACFA082FD}" type="presParOf" srcId="{736736CB-0287-41B2-8F74-659DE7862A4C}" destId="{4891B570-C334-4148-9BB3-82C215A5BA2F}" srcOrd="3" destOrd="0" presId="urn:microsoft.com/office/officeart/2018/2/layout/IconVerticalSolidList"/>
    <dgm:cxn modelId="{94A51598-84BF-484B-BE87-923FD3F05E4D}" type="presParOf" srcId="{736736CB-0287-41B2-8F74-659DE7862A4C}" destId="{C98D7D96-DF4B-465D-8EA2-60E087108D33}" srcOrd="4" destOrd="0" presId="urn:microsoft.com/office/officeart/2018/2/layout/IconVerticalSolidList"/>
    <dgm:cxn modelId="{49423B7F-65E8-4E8E-BD13-13221C3D5117}" type="presParOf" srcId="{C98D7D96-DF4B-465D-8EA2-60E087108D33}" destId="{A6187AE7-260C-4854-BCB9-D2F7F172E5C5}" srcOrd="0" destOrd="0" presId="urn:microsoft.com/office/officeart/2018/2/layout/IconVerticalSolidList"/>
    <dgm:cxn modelId="{44538CFC-1E40-41FD-95AA-5D4AAB30FF5B}" type="presParOf" srcId="{C98D7D96-DF4B-465D-8EA2-60E087108D33}" destId="{81ED83F6-C9C5-4F8B-9CC1-FFA5E01BA846}" srcOrd="1" destOrd="0" presId="urn:microsoft.com/office/officeart/2018/2/layout/IconVerticalSolidList"/>
    <dgm:cxn modelId="{5D7AFE6A-46F0-41EE-A6B8-FDA6409C0EE1}" type="presParOf" srcId="{C98D7D96-DF4B-465D-8EA2-60E087108D33}" destId="{43F24E1E-F5C6-407A-B8F2-C0F6D468409B}" srcOrd="2" destOrd="0" presId="urn:microsoft.com/office/officeart/2018/2/layout/IconVerticalSolidList"/>
    <dgm:cxn modelId="{D1583F4D-73E4-4CC1-BA28-486179365BFF}" type="presParOf" srcId="{C98D7D96-DF4B-465D-8EA2-60E087108D33}" destId="{F3D12EA3-83B9-4312-8905-9F388EEDC14C}" srcOrd="3" destOrd="0" presId="urn:microsoft.com/office/officeart/2018/2/layout/IconVerticalSolidList"/>
    <dgm:cxn modelId="{AD172BFD-A9D8-4255-A6D5-72B5A2C9903B}" type="presParOf" srcId="{736736CB-0287-41B2-8F74-659DE7862A4C}" destId="{E6115B7C-7BF4-454A-BA95-0A2A85C01AD8}" srcOrd="5" destOrd="0" presId="urn:microsoft.com/office/officeart/2018/2/layout/IconVerticalSolidList"/>
    <dgm:cxn modelId="{1CD29D01-58C3-41DE-986E-C8EBA6D2D651}" type="presParOf" srcId="{736736CB-0287-41B2-8F74-659DE7862A4C}" destId="{B7DF3D35-6376-4FEF-96D1-FE5224DD5A89}" srcOrd="6" destOrd="0" presId="urn:microsoft.com/office/officeart/2018/2/layout/IconVerticalSolidList"/>
    <dgm:cxn modelId="{E91662D9-4731-467E-ACCB-EECB9D8D164F}" type="presParOf" srcId="{B7DF3D35-6376-4FEF-96D1-FE5224DD5A89}" destId="{72CE13F6-D3E2-488E-A244-35BF44A01A02}" srcOrd="0" destOrd="0" presId="urn:microsoft.com/office/officeart/2018/2/layout/IconVerticalSolidList"/>
    <dgm:cxn modelId="{38FEBA2E-9BCE-45AA-8D0E-412CB68299F7}" type="presParOf" srcId="{B7DF3D35-6376-4FEF-96D1-FE5224DD5A89}" destId="{C364524C-9E73-4C98-A79F-9EFA5E7A67AE}" srcOrd="1" destOrd="0" presId="urn:microsoft.com/office/officeart/2018/2/layout/IconVerticalSolidList"/>
    <dgm:cxn modelId="{E14C1816-0611-42A9-8116-06E8B25E6428}" type="presParOf" srcId="{B7DF3D35-6376-4FEF-96D1-FE5224DD5A89}" destId="{F554952D-7A2F-486F-AD3F-6162FDD464B1}" srcOrd="2" destOrd="0" presId="urn:microsoft.com/office/officeart/2018/2/layout/IconVerticalSolidList"/>
    <dgm:cxn modelId="{0B1DEAC7-BA9C-4C66-B925-27CF6C66FADD}" type="presParOf" srcId="{B7DF3D35-6376-4FEF-96D1-FE5224DD5A89}" destId="{95E4DB7A-3BE0-4ECA-9FA5-68B59EF2BB4C}" srcOrd="3" destOrd="0" presId="urn:microsoft.com/office/officeart/2018/2/layout/IconVerticalSolidList"/>
    <dgm:cxn modelId="{4A0D6F0C-732B-4E50-98AF-8623A67DA1C2}" type="presParOf" srcId="{736736CB-0287-41B2-8F74-659DE7862A4C}" destId="{4ED510D3-6092-4604-B94B-8184507EEE93}" srcOrd="7" destOrd="0" presId="urn:microsoft.com/office/officeart/2018/2/layout/IconVerticalSolidList"/>
    <dgm:cxn modelId="{D7F08DB4-51CC-4D08-9CD6-DC3C41E8B91B}" type="presParOf" srcId="{736736CB-0287-41B2-8F74-659DE7862A4C}" destId="{2352DA05-BA99-47C4-9348-B87B564E7158}" srcOrd="8" destOrd="0" presId="urn:microsoft.com/office/officeart/2018/2/layout/IconVerticalSolidList"/>
    <dgm:cxn modelId="{43F7FA52-34AB-49C2-90E0-C5608DD81F44}" type="presParOf" srcId="{2352DA05-BA99-47C4-9348-B87B564E7158}" destId="{0DD91B2F-D002-4177-85D8-76642D16632E}" srcOrd="0" destOrd="0" presId="urn:microsoft.com/office/officeart/2018/2/layout/IconVerticalSolidList"/>
    <dgm:cxn modelId="{DC8FB1AB-6E39-4784-BED4-8F6698B64597}" type="presParOf" srcId="{2352DA05-BA99-47C4-9348-B87B564E7158}" destId="{75618C70-637A-4E7A-BE35-C8CE23A96F2F}" srcOrd="1" destOrd="0" presId="urn:microsoft.com/office/officeart/2018/2/layout/IconVerticalSolidList"/>
    <dgm:cxn modelId="{072247E6-C917-40E3-BD42-1854A1B8631A}" type="presParOf" srcId="{2352DA05-BA99-47C4-9348-B87B564E7158}" destId="{FA2AA893-1CB6-425C-A7A3-7348B6D16E92}" srcOrd="2" destOrd="0" presId="urn:microsoft.com/office/officeart/2018/2/layout/IconVerticalSolidList"/>
    <dgm:cxn modelId="{5B65F772-6B08-4658-8C42-59176DE06C51}" type="presParOf" srcId="{2352DA05-BA99-47C4-9348-B87B564E7158}" destId="{5B7E998E-E1C6-4922-B534-4019434728FC}" srcOrd="3" destOrd="0" presId="urn:microsoft.com/office/officeart/2018/2/layout/IconVerticalSolidList"/>
    <dgm:cxn modelId="{601D81B1-6FC0-4414-B77B-CA165839B6F1}" type="presParOf" srcId="{2352DA05-BA99-47C4-9348-B87B564E7158}" destId="{FBB2F4FC-25CB-47CF-9DC4-5B237BC7C58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1D96B2-D06F-45FA-8788-73A780176E4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1F0483-5C6C-413C-A2C3-A720AC89C509}">
      <dgm:prSet/>
      <dgm:spPr/>
      <dgm:t>
        <a:bodyPr/>
        <a:lstStyle/>
        <a:p>
          <a:pPr>
            <a:lnSpc>
              <a:spcPct val="100000"/>
            </a:lnSpc>
            <a:defRPr b="1"/>
          </a:pPr>
          <a:r>
            <a:rPr lang="en-US"/>
            <a:t>Transmission Electron Microscope: TEM</a:t>
          </a:r>
        </a:p>
      </dgm:t>
    </dgm:pt>
    <dgm:pt modelId="{A91DB98A-61BC-4615-AA5A-C51EDFB80632}" type="parTrans" cxnId="{ECB48830-E27A-4577-8FE4-67296BF86342}">
      <dgm:prSet/>
      <dgm:spPr/>
      <dgm:t>
        <a:bodyPr/>
        <a:lstStyle/>
        <a:p>
          <a:endParaRPr lang="en-US"/>
        </a:p>
      </dgm:t>
    </dgm:pt>
    <dgm:pt modelId="{CE1B256C-42EB-4E89-9173-B8B259C07884}" type="sibTrans" cxnId="{ECB48830-E27A-4577-8FE4-67296BF86342}">
      <dgm:prSet/>
      <dgm:spPr/>
      <dgm:t>
        <a:bodyPr/>
        <a:lstStyle/>
        <a:p>
          <a:endParaRPr lang="en-US"/>
        </a:p>
      </dgm:t>
    </dgm:pt>
    <dgm:pt modelId="{F9B664E9-9836-4659-A732-F87C8EB08894}">
      <dgm:prSet/>
      <dgm:spPr/>
      <dgm:t>
        <a:bodyPr/>
        <a:lstStyle/>
        <a:p>
          <a:pPr>
            <a:lnSpc>
              <a:spcPct val="100000"/>
            </a:lnSpc>
          </a:pPr>
          <a:r>
            <a:rPr lang="en-US"/>
            <a:t>is a type of microscope in which a beam of electrons is transmitted through an ultra-thin specimen, interacting with the specimen as it passes through it. An image is formed from the interaction of the electrons transmitted through the specimen; the image is magnified and focused onto an imaging device.</a:t>
          </a:r>
        </a:p>
      </dgm:t>
    </dgm:pt>
    <dgm:pt modelId="{80B83213-ACE8-4504-B722-28B60C5F010C}" type="parTrans" cxnId="{790C098E-009E-4191-A4F3-5913C7D736FF}">
      <dgm:prSet/>
      <dgm:spPr/>
      <dgm:t>
        <a:bodyPr/>
        <a:lstStyle/>
        <a:p>
          <a:endParaRPr lang="en-US"/>
        </a:p>
      </dgm:t>
    </dgm:pt>
    <dgm:pt modelId="{4B557EC7-2310-4730-87D3-444FD93A5F99}" type="sibTrans" cxnId="{790C098E-009E-4191-A4F3-5913C7D736FF}">
      <dgm:prSet/>
      <dgm:spPr/>
      <dgm:t>
        <a:bodyPr/>
        <a:lstStyle/>
        <a:p>
          <a:endParaRPr lang="en-US"/>
        </a:p>
      </dgm:t>
    </dgm:pt>
    <dgm:pt modelId="{4728AA41-8FDA-4CCF-9E17-879235942527}">
      <dgm:prSet/>
      <dgm:spPr/>
      <dgm:t>
        <a:bodyPr/>
        <a:lstStyle/>
        <a:p>
          <a:pPr>
            <a:lnSpc>
              <a:spcPct val="100000"/>
            </a:lnSpc>
            <a:defRPr b="1"/>
          </a:pPr>
          <a:r>
            <a:rPr lang="en-US"/>
            <a:t>Scanning Electron Microscope: SEM</a:t>
          </a:r>
        </a:p>
      </dgm:t>
    </dgm:pt>
    <dgm:pt modelId="{8733FF51-5E1C-4D15-B3FD-B62CC9A5A416}" type="parTrans" cxnId="{E262EA90-D364-4C5D-8D29-9E1EE0D73705}">
      <dgm:prSet/>
      <dgm:spPr/>
      <dgm:t>
        <a:bodyPr/>
        <a:lstStyle/>
        <a:p>
          <a:endParaRPr lang="en-US"/>
        </a:p>
      </dgm:t>
    </dgm:pt>
    <dgm:pt modelId="{E3E3B4AE-E77D-44E8-B47D-1D987D8C8B2C}" type="sibTrans" cxnId="{E262EA90-D364-4C5D-8D29-9E1EE0D73705}">
      <dgm:prSet/>
      <dgm:spPr/>
      <dgm:t>
        <a:bodyPr/>
        <a:lstStyle/>
        <a:p>
          <a:endParaRPr lang="en-US"/>
        </a:p>
      </dgm:t>
    </dgm:pt>
    <dgm:pt modelId="{6677BAC6-5E19-4002-9DB1-921FED455A2F}">
      <dgm:prSet/>
      <dgm:spPr/>
      <dgm:t>
        <a:bodyPr/>
        <a:lstStyle/>
        <a:p>
          <a:pPr>
            <a:lnSpc>
              <a:spcPct val="100000"/>
            </a:lnSpc>
          </a:pPr>
          <a:r>
            <a:rPr lang="en-US"/>
            <a:t>is a type of electron microscope that produces images of a sample by scanning it with a focused beam of electrons. The electrons interact with atoms in the sample, producing various signals that can be detected and that contain information about the sample's surface topography and composition.</a:t>
          </a:r>
        </a:p>
      </dgm:t>
    </dgm:pt>
    <dgm:pt modelId="{5EA9EFEA-1034-462A-822D-1DAD78D84454}" type="parTrans" cxnId="{D5851A77-D944-4729-8B84-5F55477071A5}">
      <dgm:prSet/>
      <dgm:spPr/>
      <dgm:t>
        <a:bodyPr/>
        <a:lstStyle/>
        <a:p>
          <a:endParaRPr lang="en-US"/>
        </a:p>
      </dgm:t>
    </dgm:pt>
    <dgm:pt modelId="{6FC613F0-E88F-4BB4-9899-CB022E912144}" type="sibTrans" cxnId="{D5851A77-D944-4729-8B84-5F55477071A5}">
      <dgm:prSet/>
      <dgm:spPr/>
      <dgm:t>
        <a:bodyPr/>
        <a:lstStyle/>
        <a:p>
          <a:endParaRPr lang="en-US"/>
        </a:p>
      </dgm:t>
    </dgm:pt>
    <dgm:pt modelId="{BA89238B-9BFF-41DC-A539-7E7E447E7261}" type="pres">
      <dgm:prSet presAssocID="{A51D96B2-D06F-45FA-8788-73A780176E4F}" presName="root" presStyleCnt="0">
        <dgm:presLayoutVars>
          <dgm:dir/>
          <dgm:resizeHandles val="exact"/>
        </dgm:presLayoutVars>
      </dgm:prSet>
      <dgm:spPr/>
      <dgm:t>
        <a:bodyPr/>
        <a:lstStyle/>
        <a:p>
          <a:endParaRPr lang="en-US"/>
        </a:p>
      </dgm:t>
    </dgm:pt>
    <dgm:pt modelId="{7266B816-EA19-4B9A-A53D-0F2724C912FB}" type="pres">
      <dgm:prSet presAssocID="{C61F0483-5C6C-413C-A2C3-A720AC89C509}" presName="compNode" presStyleCnt="0"/>
      <dgm:spPr/>
    </dgm:pt>
    <dgm:pt modelId="{E81255FF-49FE-4CC0-82DB-3E19A14E42A8}" type="pres">
      <dgm:prSet presAssocID="{C61F0483-5C6C-413C-A2C3-A720AC89C50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2892A31D-A02D-4985-B595-686B5594E851}" type="pres">
      <dgm:prSet presAssocID="{C61F0483-5C6C-413C-A2C3-A720AC89C509}" presName="iconSpace" presStyleCnt="0"/>
      <dgm:spPr/>
    </dgm:pt>
    <dgm:pt modelId="{82C6762A-8A4A-4618-AAE3-F63BE92EDB11}" type="pres">
      <dgm:prSet presAssocID="{C61F0483-5C6C-413C-A2C3-A720AC89C509}" presName="parTx" presStyleLbl="revTx" presStyleIdx="0" presStyleCnt="4">
        <dgm:presLayoutVars>
          <dgm:chMax val="0"/>
          <dgm:chPref val="0"/>
        </dgm:presLayoutVars>
      </dgm:prSet>
      <dgm:spPr/>
      <dgm:t>
        <a:bodyPr/>
        <a:lstStyle/>
        <a:p>
          <a:endParaRPr lang="en-US"/>
        </a:p>
      </dgm:t>
    </dgm:pt>
    <dgm:pt modelId="{B7F762C5-4479-4337-9947-8AD968A143F5}" type="pres">
      <dgm:prSet presAssocID="{C61F0483-5C6C-413C-A2C3-A720AC89C509}" presName="txSpace" presStyleCnt="0"/>
      <dgm:spPr/>
    </dgm:pt>
    <dgm:pt modelId="{B7F6A90E-D2B4-4BB6-BD94-E90D726BD825}" type="pres">
      <dgm:prSet presAssocID="{C61F0483-5C6C-413C-A2C3-A720AC89C509}" presName="desTx" presStyleLbl="revTx" presStyleIdx="1" presStyleCnt="4">
        <dgm:presLayoutVars/>
      </dgm:prSet>
      <dgm:spPr/>
      <dgm:t>
        <a:bodyPr/>
        <a:lstStyle/>
        <a:p>
          <a:endParaRPr lang="en-US"/>
        </a:p>
      </dgm:t>
    </dgm:pt>
    <dgm:pt modelId="{BF9AEBB0-9881-47D9-9B41-631896B03A1F}" type="pres">
      <dgm:prSet presAssocID="{CE1B256C-42EB-4E89-9173-B8B259C07884}" presName="sibTrans" presStyleCnt="0"/>
      <dgm:spPr/>
    </dgm:pt>
    <dgm:pt modelId="{77B7B19B-ECA3-42B9-8CF2-9DA76915A881}" type="pres">
      <dgm:prSet presAssocID="{4728AA41-8FDA-4CCF-9E17-879235942527}" presName="compNode" presStyleCnt="0"/>
      <dgm:spPr/>
    </dgm:pt>
    <dgm:pt modelId="{EAE0B2AC-2AC0-47C2-AD98-E10F87FF74AD}" type="pres">
      <dgm:prSet presAssocID="{4728AA41-8FDA-4CCF-9E17-8792359425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est tubes"/>
        </a:ext>
      </dgm:extLst>
    </dgm:pt>
    <dgm:pt modelId="{B6170258-D218-4174-9B5F-C02E87F3FA68}" type="pres">
      <dgm:prSet presAssocID="{4728AA41-8FDA-4CCF-9E17-879235942527}" presName="iconSpace" presStyleCnt="0"/>
      <dgm:spPr/>
    </dgm:pt>
    <dgm:pt modelId="{F7806613-2FBC-4A7B-B865-60C3A6B500BC}" type="pres">
      <dgm:prSet presAssocID="{4728AA41-8FDA-4CCF-9E17-879235942527}" presName="parTx" presStyleLbl="revTx" presStyleIdx="2" presStyleCnt="4">
        <dgm:presLayoutVars>
          <dgm:chMax val="0"/>
          <dgm:chPref val="0"/>
        </dgm:presLayoutVars>
      </dgm:prSet>
      <dgm:spPr/>
      <dgm:t>
        <a:bodyPr/>
        <a:lstStyle/>
        <a:p>
          <a:endParaRPr lang="en-US"/>
        </a:p>
      </dgm:t>
    </dgm:pt>
    <dgm:pt modelId="{3EF7F0ED-5E33-4B6C-A6E7-F94E460675E2}" type="pres">
      <dgm:prSet presAssocID="{4728AA41-8FDA-4CCF-9E17-879235942527}" presName="txSpace" presStyleCnt="0"/>
      <dgm:spPr/>
    </dgm:pt>
    <dgm:pt modelId="{E47C8FD5-627C-4817-B0BD-25A0FAF9CAA2}" type="pres">
      <dgm:prSet presAssocID="{4728AA41-8FDA-4CCF-9E17-879235942527}" presName="desTx" presStyleLbl="revTx" presStyleIdx="3" presStyleCnt="4">
        <dgm:presLayoutVars/>
      </dgm:prSet>
      <dgm:spPr/>
      <dgm:t>
        <a:bodyPr/>
        <a:lstStyle/>
        <a:p>
          <a:endParaRPr lang="en-US"/>
        </a:p>
      </dgm:t>
    </dgm:pt>
  </dgm:ptLst>
  <dgm:cxnLst>
    <dgm:cxn modelId="{662D7207-11B7-427F-BC6D-EF8B98FBB8EC}" type="presOf" srcId="{A51D96B2-D06F-45FA-8788-73A780176E4F}" destId="{BA89238B-9BFF-41DC-A539-7E7E447E7261}" srcOrd="0" destOrd="0" presId="urn:microsoft.com/office/officeart/2018/2/layout/IconLabelDescriptionList"/>
    <dgm:cxn modelId="{55DD8AF8-DA79-4852-BB29-C914A0109194}" type="presOf" srcId="{6677BAC6-5E19-4002-9DB1-921FED455A2F}" destId="{E47C8FD5-627C-4817-B0BD-25A0FAF9CAA2}" srcOrd="0" destOrd="0" presId="urn:microsoft.com/office/officeart/2018/2/layout/IconLabelDescriptionList"/>
    <dgm:cxn modelId="{D5851A77-D944-4729-8B84-5F55477071A5}" srcId="{4728AA41-8FDA-4CCF-9E17-879235942527}" destId="{6677BAC6-5E19-4002-9DB1-921FED455A2F}" srcOrd="0" destOrd="0" parTransId="{5EA9EFEA-1034-462A-822D-1DAD78D84454}" sibTransId="{6FC613F0-E88F-4BB4-9899-CB022E912144}"/>
    <dgm:cxn modelId="{790C098E-009E-4191-A4F3-5913C7D736FF}" srcId="{C61F0483-5C6C-413C-A2C3-A720AC89C509}" destId="{F9B664E9-9836-4659-A732-F87C8EB08894}" srcOrd="0" destOrd="0" parTransId="{80B83213-ACE8-4504-B722-28B60C5F010C}" sibTransId="{4B557EC7-2310-4730-87D3-444FD93A5F99}"/>
    <dgm:cxn modelId="{FB91FC68-7136-4414-9BF2-E81D91BC042B}" type="presOf" srcId="{C61F0483-5C6C-413C-A2C3-A720AC89C509}" destId="{82C6762A-8A4A-4618-AAE3-F63BE92EDB11}" srcOrd="0" destOrd="0" presId="urn:microsoft.com/office/officeart/2018/2/layout/IconLabelDescriptionList"/>
    <dgm:cxn modelId="{E262EA90-D364-4C5D-8D29-9E1EE0D73705}" srcId="{A51D96B2-D06F-45FA-8788-73A780176E4F}" destId="{4728AA41-8FDA-4CCF-9E17-879235942527}" srcOrd="1" destOrd="0" parTransId="{8733FF51-5E1C-4D15-B3FD-B62CC9A5A416}" sibTransId="{E3E3B4AE-E77D-44E8-B47D-1D987D8C8B2C}"/>
    <dgm:cxn modelId="{A0AC9ECB-1D81-4460-8C02-508215409B6D}" type="presOf" srcId="{F9B664E9-9836-4659-A732-F87C8EB08894}" destId="{B7F6A90E-D2B4-4BB6-BD94-E90D726BD825}" srcOrd="0" destOrd="0" presId="urn:microsoft.com/office/officeart/2018/2/layout/IconLabelDescriptionList"/>
    <dgm:cxn modelId="{ECB48830-E27A-4577-8FE4-67296BF86342}" srcId="{A51D96B2-D06F-45FA-8788-73A780176E4F}" destId="{C61F0483-5C6C-413C-A2C3-A720AC89C509}" srcOrd="0" destOrd="0" parTransId="{A91DB98A-61BC-4615-AA5A-C51EDFB80632}" sibTransId="{CE1B256C-42EB-4E89-9173-B8B259C07884}"/>
    <dgm:cxn modelId="{7D6604FF-53B5-4BC3-9DA2-CB363BBA7048}" type="presOf" srcId="{4728AA41-8FDA-4CCF-9E17-879235942527}" destId="{F7806613-2FBC-4A7B-B865-60C3A6B500BC}" srcOrd="0" destOrd="0" presId="urn:microsoft.com/office/officeart/2018/2/layout/IconLabelDescriptionList"/>
    <dgm:cxn modelId="{8614C034-EBF3-48FE-91F5-47E03B037360}" type="presParOf" srcId="{BA89238B-9BFF-41DC-A539-7E7E447E7261}" destId="{7266B816-EA19-4B9A-A53D-0F2724C912FB}" srcOrd="0" destOrd="0" presId="urn:microsoft.com/office/officeart/2018/2/layout/IconLabelDescriptionList"/>
    <dgm:cxn modelId="{F0A672A7-04F5-4468-8FD0-6F8DD22D1300}" type="presParOf" srcId="{7266B816-EA19-4B9A-A53D-0F2724C912FB}" destId="{E81255FF-49FE-4CC0-82DB-3E19A14E42A8}" srcOrd="0" destOrd="0" presId="urn:microsoft.com/office/officeart/2018/2/layout/IconLabelDescriptionList"/>
    <dgm:cxn modelId="{143FE0FD-3A68-42C4-832E-4B858D716A9F}" type="presParOf" srcId="{7266B816-EA19-4B9A-A53D-0F2724C912FB}" destId="{2892A31D-A02D-4985-B595-686B5594E851}" srcOrd="1" destOrd="0" presId="urn:microsoft.com/office/officeart/2018/2/layout/IconLabelDescriptionList"/>
    <dgm:cxn modelId="{5BF622AF-AC5D-437A-B87E-2934F10B73EA}" type="presParOf" srcId="{7266B816-EA19-4B9A-A53D-0F2724C912FB}" destId="{82C6762A-8A4A-4618-AAE3-F63BE92EDB11}" srcOrd="2" destOrd="0" presId="urn:microsoft.com/office/officeart/2018/2/layout/IconLabelDescriptionList"/>
    <dgm:cxn modelId="{1D13E5E7-3DC0-40B4-AE0C-6B728BD55CB7}" type="presParOf" srcId="{7266B816-EA19-4B9A-A53D-0F2724C912FB}" destId="{B7F762C5-4479-4337-9947-8AD968A143F5}" srcOrd="3" destOrd="0" presId="urn:microsoft.com/office/officeart/2018/2/layout/IconLabelDescriptionList"/>
    <dgm:cxn modelId="{2491E394-BD27-4E25-86E0-F25376887A8F}" type="presParOf" srcId="{7266B816-EA19-4B9A-A53D-0F2724C912FB}" destId="{B7F6A90E-D2B4-4BB6-BD94-E90D726BD825}" srcOrd="4" destOrd="0" presId="urn:microsoft.com/office/officeart/2018/2/layout/IconLabelDescriptionList"/>
    <dgm:cxn modelId="{FE839CE9-1123-489D-89AB-A616C8D00F71}" type="presParOf" srcId="{BA89238B-9BFF-41DC-A539-7E7E447E7261}" destId="{BF9AEBB0-9881-47D9-9B41-631896B03A1F}" srcOrd="1" destOrd="0" presId="urn:microsoft.com/office/officeart/2018/2/layout/IconLabelDescriptionList"/>
    <dgm:cxn modelId="{EB4635DA-7706-449B-9BAB-E2773DF15D78}" type="presParOf" srcId="{BA89238B-9BFF-41DC-A539-7E7E447E7261}" destId="{77B7B19B-ECA3-42B9-8CF2-9DA76915A881}" srcOrd="2" destOrd="0" presId="urn:microsoft.com/office/officeart/2018/2/layout/IconLabelDescriptionList"/>
    <dgm:cxn modelId="{913491FA-A8BA-4FA4-B68E-8F57FCAEFC09}" type="presParOf" srcId="{77B7B19B-ECA3-42B9-8CF2-9DA76915A881}" destId="{EAE0B2AC-2AC0-47C2-AD98-E10F87FF74AD}" srcOrd="0" destOrd="0" presId="urn:microsoft.com/office/officeart/2018/2/layout/IconLabelDescriptionList"/>
    <dgm:cxn modelId="{1FB2313C-625C-498C-A571-6FE578FE1640}" type="presParOf" srcId="{77B7B19B-ECA3-42B9-8CF2-9DA76915A881}" destId="{B6170258-D218-4174-9B5F-C02E87F3FA68}" srcOrd="1" destOrd="0" presId="urn:microsoft.com/office/officeart/2018/2/layout/IconLabelDescriptionList"/>
    <dgm:cxn modelId="{954F1FAA-7971-4848-8A99-25C4A1D4925B}" type="presParOf" srcId="{77B7B19B-ECA3-42B9-8CF2-9DA76915A881}" destId="{F7806613-2FBC-4A7B-B865-60C3A6B500BC}" srcOrd="2" destOrd="0" presId="urn:microsoft.com/office/officeart/2018/2/layout/IconLabelDescriptionList"/>
    <dgm:cxn modelId="{D3493644-1A16-46B4-BA35-10E572E7410E}" type="presParOf" srcId="{77B7B19B-ECA3-42B9-8CF2-9DA76915A881}" destId="{3EF7F0ED-5E33-4B6C-A6E7-F94E460675E2}" srcOrd="3" destOrd="0" presId="urn:microsoft.com/office/officeart/2018/2/layout/IconLabelDescriptionList"/>
    <dgm:cxn modelId="{A14971B5-48B0-485A-99B8-45B7B1BCB8C8}" type="presParOf" srcId="{77B7B19B-ECA3-42B9-8CF2-9DA76915A881}" destId="{E47C8FD5-627C-4817-B0BD-25A0FAF9CAA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3BC1A9-82EC-41D3-9162-F11E4DC49349}"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0F69C7DA-2145-4667-BD46-912B3196057F}">
      <dgm:prSet/>
      <dgm:spPr/>
      <dgm:t>
        <a:bodyPr/>
        <a:lstStyle/>
        <a:p>
          <a:r>
            <a:rPr lang="en-US" dirty="0"/>
            <a:t>Cell Organelles:			</a:t>
          </a:r>
        </a:p>
      </dgm:t>
    </dgm:pt>
    <dgm:pt modelId="{7630AA63-4D98-4C2F-8C11-DEA82F510B7D}" type="parTrans" cxnId="{F43CE1EC-B156-4C71-8E75-9ACFC8B0AFE0}">
      <dgm:prSet/>
      <dgm:spPr/>
      <dgm:t>
        <a:bodyPr/>
        <a:lstStyle/>
        <a:p>
          <a:endParaRPr lang="en-US"/>
        </a:p>
      </dgm:t>
    </dgm:pt>
    <dgm:pt modelId="{600523FE-D55C-4DBF-93E1-08E547F32763}" type="sibTrans" cxnId="{F43CE1EC-B156-4C71-8E75-9ACFC8B0AFE0}">
      <dgm:prSet/>
      <dgm:spPr/>
      <dgm:t>
        <a:bodyPr/>
        <a:lstStyle/>
        <a:p>
          <a:endParaRPr lang="en-US"/>
        </a:p>
      </dgm:t>
    </dgm:pt>
    <dgm:pt modelId="{AD4EBBF5-B584-4D1F-8960-8867734CE563}">
      <dgm:prSet/>
      <dgm:spPr/>
      <dgm:t>
        <a:bodyPr/>
        <a:lstStyle/>
        <a:p>
          <a:r>
            <a:rPr lang="en-US" dirty="0"/>
            <a:t>Cell Membrane</a:t>
          </a:r>
        </a:p>
      </dgm:t>
    </dgm:pt>
    <dgm:pt modelId="{8086CBD5-640C-4309-B7A2-14A6A1DA8DE2}" type="parTrans" cxnId="{CFDB3565-D417-4D1A-8D61-C5F35EA4C583}">
      <dgm:prSet/>
      <dgm:spPr/>
      <dgm:t>
        <a:bodyPr/>
        <a:lstStyle/>
        <a:p>
          <a:endParaRPr lang="en-US"/>
        </a:p>
      </dgm:t>
    </dgm:pt>
    <dgm:pt modelId="{65771275-CF17-41EC-B279-6C858CC685BF}" type="sibTrans" cxnId="{CFDB3565-D417-4D1A-8D61-C5F35EA4C583}">
      <dgm:prSet/>
      <dgm:spPr/>
      <dgm:t>
        <a:bodyPr/>
        <a:lstStyle/>
        <a:p>
          <a:endParaRPr lang="en-US"/>
        </a:p>
      </dgm:t>
    </dgm:pt>
    <dgm:pt modelId="{8BDD4791-C1F9-4106-A403-124ED734D81E}">
      <dgm:prSet/>
      <dgm:spPr/>
      <dgm:t>
        <a:bodyPr/>
        <a:lstStyle/>
        <a:p>
          <a:r>
            <a:rPr lang="en-US" dirty="0"/>
            <a:t>Nucleus</a:t>
          </a:r>
        </a:p>
      </dgm:t>
    </dgm:pt>
    <dgm:pt modelId="{C2B05ECF-74CD-4042-B906-5790F0D154E6}" type="parTrans" cxnId="{789E3172-AE91-480C-98C8-79A970046BB1}">
      <dgm:prSet/>
      <dgm:spPr/>
      <dgm:t>
        <a:bodyPr/>
        <a:lstStyle/>
        <a:p>
          <a:endParaRPr lang="en-US"/>
        </a:p>
      </dgm:t>
    </dgm:pt>
    <dgm:pt modelId="{309DF885-728D-4137-B430-FAABB8E4CBFB}" type="sibTrans" cxnId="{789E3172-AE91-480C-98C8-79A970046BB1}">
      <dgm:prSet/>
      <dgm:spPr/>
      <dgm:t>
        <a:bodyPr/>
        <a:lstStyle/>
        <a:p>
          <a:endParaRPr lang="en-US"/>
        </a:p>
      </dgm:t>
    </dgm:pt>
    <dgm:pt modelId="{CA82AB57-8CE9-4B32-B9F3-90ECF2A39265}">
      <dgm:prSet/>
      <dgm:spPr/>
      <dgm:t>
        <a:bodyPr/>
        <a:lstStyle/>
        <a:p>
          <a:r>
            <a:rPr lang="en-US" dirty="0"/>
            <a:t>Cytoplasm</a:t>
          </a:r>
        </a:p>
      </dgm:t>
    </dgm:pt>
    <dgm:pt modelId="{17DFBA55-5088-402C-97D6-1120E014BAAA}" type="parTrans" cxnId="{29EC173A-7EF8-471D-8B32-2CAEA951CAD0}">
      <dgm:prSet/>
      <dgm:spPr/>
      <dgm:t>
        <a:bodyPr/>
        <a:lstStyle/>
        <a:p>
          <a:endParaRPr lang="en-US"/>
        </a:p>
      </dgm:t>
    </dgm:pt>
    <dgm:pt modelId="{2F23DAC6-278A-40C6-968A-EB9B5CC5484C}" type="sibTrans" cxnId="{29EC173A-7EF8-471D-8B32-2CAEA951CAD0}">
      <dgm:prSet/>
      <dgm:spPr/>
      <dgm:t>
        <a:bodyPr/>
        <a:lstStyle/>
        <a:p>
          <a:endParaRPr lang="en-US"/>
        </a:p>
      </dgm:t>
    </dgm:pt>
    <dgm:pt modelId="{5B70F951-2274-4291-A9A6-B706E42362C4}">
      <dgm:prSet/>
      <dgm:spPr/>
      <dgm:t>
        <a:bodyPr/>
        <a:lstStyle/>
        <a:p>
          <a:r>
            <a:rPr lang="en-US" dirty="0"/>
            <a:t>Cell Wall</a:t>
          </a:r>
        </a:p>
      </dgm:t>
    </dgm:pt>
    <dgm:pt modelId="{D4FD702A-D11F-420B-A266-96370406B9D2}" type="parTrans" cxnId="{AE37EC5A-A262-4BB0-B6CF-2472805DA77B}">
      <dgm:prSet/>
      <dgm:spPr/>
      <dgm:t>
        <a:bodyPr/>
        <a:lstStyle/>
        <a:p>
          <a:endParaRPr lang="en-US"/>
        </a:p>
      </dgm:t>
    </dgm:pt>
    <dgm:pt modelId="{F2D74BBE-5674-4CCA-AEAE-7863F10AB44D}" type="sibTrans" cxnId="{AE37EC5A-A262-4BB0-B6CF-2472805DA77B}">
      <dgm:prSet/>
      <dgm:spPr/>
      <dgm:t>
        <a:bodyPr/>
        <a:lstStyle/>
        <a:p>
          <a:endParaRPr lang="en-US"/>
        </a:p>
      </dgm:t>
    </dgm:pt>
    <dgm:pt modelId="{A0B70D3F-785E-4F11-8E46-55DE97674844}">
      <dgm:prSet/>
      <dgm:spPr/>
      <dgm:t>
        <a:bodyPr/>
        <a:lstStyle/>
        <a:p>
          <a:r>
            <a:rPr lang="en-US" dirty="0"/>
            <a:t>Chloroplasts</a:t>
          </a:r>
        </a:p>
      </dgm:t>
    </dgm:pt>
    <dgm:pt modelId="{456BB2C6-A12F-4264-AFDA-C0BCAF373B96}" type="parTrans" cxnId="{8894C25B-D522-424E-B37C-B68B24BFB480}">
      <dgm:prSet/>
      <dgm:spPr/>
      <dgm:t>
        <a:bodyPr/>
        <a:lstStyle/>
        <a:p>
          <a:endParaRPr lang="en-US"/>
        </a:p>
      </dgm:t>
    </dgm:pt>
    <dgm:pt modelId="{43C89C87-485D-4383-9B86-4EF6203636A3}" type="sibTrans" cxnId="{8894C25B-D522-424E-B37C-B68B24BFB480}">
      <dgm:prSet/>
      <dgm:spPr/>
      <dgm:t>
        <a:bodyPr/>
        <a:lstStyle/>
        <a:p>
          <a:endParaRPr lang="en-US"/>
        </a:p>
      </dgm:t>
    </dgm:pt>
    <dgm:pt modelId="{4A3134D8-E861-4243-BE5B-FA89AC5784CB}">
      <dgm:prSet/>
      <dgm:spPr/>
      <dgm:t>
        <a:bodyPr/>
        <a:lstStyle/>
        <a:p>
          <a:r>
            <a:rPr lang="en-US" dirty="0"/>
            <a:t>Vacuoles</a:t>
          </a:r>
        </a:p>
      </dgm:t>
    </dgm:pt>
    <dgm:pt modelId="{64B89953-BF9A-493C-9ABE-E69521E60A82}" type="parTrans" cxnId="{EC54ACA0-C993-4B60-8508-D65EFCECC875}">
      <dgm:prSet/>
      <dgm:spPr/>
      <dgm:t>
        <a:bodyPr/>
        <a:lstStyle/>
        <a:p>
          <a:endParaRPr lang="en-US"/>
        </a:p>
      </dgm:t>
    </dgm:pt>
    <dgm:pt modelId="{84C21086-70B5-4C12-9FC9-819779F73964}" type="sibTrans" cxnId="{EC54ACA0-C993-4B60-8508-D65EFCECC875}">
      <dgm:prSet/>
      <dgm:spPr/>
      <dgm:t>
        <a:bodyPr/>
        <a:lstStyle/>
        <a:p>
          <a:endParaRPr lang="en-US"/>
        </a:p>
      </dgm:t>
    </dgm:pt>
    <dgm:pt modelId="{E9EAEDBB-D86E-4882-9B02-4FE58A76C44B}">
      <dgm:prSet/>
      <dgm:spPr/>
      <dgm:t>
        <a:bodyPr/>
        <a:lstStyle/>
        <a:p>
          <a:r>
            <a:rPr lang="en-US" dirty="0"/>
            <a:t>Endoplasmic Reticulum</a:t>
          </a:r>
        </a:p>
      </dgm:t>
    </dgm:pt>
    <dgm:pt modelId="{FCE98945-65A2-4EEC-99D4-7DB1A9E90644}" type="parTrans" cxnId="{09BA54C3-0A8B-4309-BE19-8ACFA40BA6CD}">
      <dgm:prSet/>
      <dgm:spPr/>
      <dgm:t>
        <a:bodyPr/>
        <a:lstStyle/>
        <a:p>
          <a:endParaRPr lang="en-US"/>
        </a:p>
      </dgm:t>
    </dgm:pt>
    <dgm:pt modelId="{2DFE101F-79A9-4F09-8FB5-E1CAD4F1C386}" type="sibTrans" cxnId="{09BA54C3-0A8B-4309-BE19-8ACFA40BA6CD}">
      <dgm:prSet/>
      <dgm:spPr/>
      <dgm:t>
        <a:bodyPr/>
        <a:lstStyle/>
        <a:p>
          <a:endParaRPr lang="en-US"/>
        </a:p>
      </dgm:t>
    </dgm:pt>
    <dgm:pt modelId="{64EC77F9-0B32-48E9-ACA2-528304C2B474}">
      <dgm:prSet/>
      <dgm:spPr/>
      <dgm:t>
        <a:bodyPr/>
        <a:lstStyle/>
        <a:p>
          <a:r>
            <a:rPr lang="en-US" dirty="0"/>
            <a:t>Ribosomes</a:t>
          </a:r>
        </a:p>
      </dgm:t>
    </dgm:pt>
    <dgm:pt modelId="{A4422E05-6CF7-4A46-81D1-537EF98F1470}" type="parTrans" cxnId="{ACF5B537-B057-4684-B339-2DDEBF0ACC16}">
      <dgm:prSet/>
      <dgm:spPr/>
      <dgm:t>
        <a:bodyPr/>
        <a:lstStyle/>
        <a:p>
          <a:endParaRPr lang="en-US"/>
        </a:p>
      </dgm:t>
    </dgm:pt>
    <dgm:pt modelId="{081F3E5A-5EE8-4476-8A5B-2198E7F33676}" type="sibTrans" cxnId="{ACF5B537-B057-4684-B339-2DDEBF0ACC16}">
      <dgm:prSet/>
      <dgm:spPr/>
      <dgm:t>
        <a:bodyPr/>
        <a:lstStyle/>
        <a:p>
          <a:endParaRPr lang="en-US"/>
        </a:p>
      </dgm:t>
    </dgm:pt>
    <dgm:pt modelId="{23B10D7C-1D0B-40DD-B253-C4AFEEA36C1A}">
      <dgm:prSet/>
      <dgm:spPr/>
      <dgm:t>
        <a:bodyPr/>
        <a:lstStyle/>
        <a:p>
          <a:r>
            <a:rPr lang="en-US" dirty="0"/>
            <a:t>Lysosomes</a:t>
          </a:r>
        </a:p>
      </dgm:t>
    </dgm:pt>
    <dgm:pt modelId="{E4F511A5-395C-43C6-9B80-4EA1DAAF0253}" type="parTrans" cxnId="{D66D0447-E10E-481F-BA80-1A40C09EF3B9}">
      <dgm:prSet/>
      <dgm:spPr/>
      <dgm:t>
        <a:bodyPr/>
        <a:lstStyle/>
        <a:p>
          <a:endParaRPr lang="en-US"/>
        </a:p>
      </dgm:t>
    </dgm:pt>
    <dgm:pt modelId="{08E920C4-840E-41C9-A66B-BE38D160EBCE}" type="sibTrans" cxnId="{D66D0447-E10E-481F-BA80-1A40C09EF3B9}">
      <dgm:prSet/>
      <dgm:spPr/>
      <dgm:t>
        <a:bodyPr/>
        <a:lstStyle/>
        <a:p>
          <a:endParaRPr lang="en-US"/>
        </a:p>
      </dgm:t>
    </dgm:pt>
    <dgm:pt modelId="{DB83882C-1492-4B48-A9CB-9C9A7CE850BA}">
      <dgm:prSet/>
      <dgm:spPr/>
      <dgm:t>
        <a:bodyPr/>
        <a:lstStyle/>
        <a:p>
          <a:r>
            <a:rPr lang="en-US" dirty="0"/>
            <a:t>Golgi Apparatus</a:t>
          </a:r>
        </a:p>
      </dgm:t>
    </dgm:pt>
    <dgm:pt modelId="{46B0F465-DC37-42B9-809B-7AC78108F539}" type="parTrans" cxnId="{8B96D1B3-8645-455B-B20B-67D947A9DCBA}">
      <dgm:prSet/>
      <dgm:spPr/>
      <dgm:t>
        <a:bodyPr/>
        <a:lstStyle/>
        <a:p>
          <a:endParaRPr lang="en-US"/>
        </a:p>
      </dgm:t>
    </dgm:pt>
    <dgm:pt modelId="{B0EE3497-E3CC-432F-A8CE-1EEEBB68D9AC}" type="sibTrans" cxnId="{8B96D1B3-8645-455B-B20B-67D947A9DCBA}">
      <dgm:prSet/>
      <dgm:spPr/>
      <dgm:t>
        <a:bodyPr/>
        <a:lstStyle/>
        <a:p>
          <a:endParaRPr lang="en-US"/>
        </a:p>
      </dgm:t>
    </dgm:pt>
    <dgm:pt modelId="{5F517AEC-3CA1-45CD-931A-D60CC86E8CC2}">
      <dgm:prSet/>
      <dgm:spPr/>
      <dgm:t>
        <a:bodyPr/>
        <a:lstStyle/>
        <a:p>
          <a:r>
            <a:rPr lang="en-US" dirty="0"/>
            <a:t>Mitochondria</a:t>
          </a:r>
        </a:p>
      </dgm:t>
    </dgm:pt>
    <dgm:pt modelId="{2E25F215-6AEA-49C3-9DB2-0F4B78D8D999}" type="parTrans" cxnId="{9E2DD754-5298-485D-BF8C-F24CEC04AA0A}">
      <dgm:prSet/>
      <dgm:spPr/>
      <dgm:t>
        <a:bodyPr/>
        <a:lstStyle/>
        <a:p>
          <a:endParaRPr lang="en-US"/>
        </a:p>
      </dgm:t>
    </dgm:pt>
    <dgm:pt modelId="{444FFAC0-15AA-4EBB-BB24-4EEE1C61F53F}" type="sibTrans" cxnId="{9E2DD754-5298-485D-BF8C-F24CEC04AA0A}">
      <dgm:prSet/>
      <dgm:spPr/>
      <dgm:t>
        <a:bodyPr/>
        <a:lstStyle/>
        <a:p>
          <a:endParaRPr lang="en-US"/>
        </a:p>
      </dgm:t>
    </dgm:pt>
    <dgm:pt modelId="{41CFE72A-3523-4D54-87A4-6DDDA034E4D7}">
      <dgm:prSet/>
      <dgm:spPr/>
      <dgm:t>
        <a:bodyPr/>
        <a:lstStyle/>
        <a:p>
          <a:r>
            <a:rPr lang="en-US" dirty="0"/>
            <a:t>Centrioles </a:t>
          </a:r>
        </a:p>
      </dgm:t>
    </dgm:pt>
    <dgm:pt modelId="{D0CA9E97-7E1D-4A38-8D9C-CC9858134487}" type="parTrans" cxnId="{25A47718-2787-4AE4-BCA8-D30D65F896C9}">
      <dgm:prSet/>
      <dgm:spPr/>
      <dgm:t>
        <a:bodyPr/>
        <a:lstStyle/>
        <a:p>
          <a:endParaRPr lang="en-US"/>
        </a:p>
      </dgm:t>
    </dgm:pt>
    <dgm:pt modelId="{733371F5-B7A0-434A-B10D-9F93A6B6CA37}" type="sibTrans" cxnId="{25A47718-2787-4AE4-BCA8-D30D65F896C9}">
      <dgm:prSet/>
      <dgm:spPr/>
      <dgm:t>
        <a:bodyPr/>
        <a:lstStyle/>
        <a:p>
          <a:endParaRPr lang="en-US"/>
        </a:p>
      </dgm:t>
    </dgm:pt>
    <dgm:pt modelId="{9F2B6DEB-56AF-42A1-ADF4-ACC5A3BA5C8C}">
      <dgm:prSet/>
      <dgm:spPr/>
      <dgm:t>
        <a:bodyPr/>
        <a:lstStyle/>
        <a:p>
          <a:endParaRPr lang="en-US"/>
        </a:p>
      </dgm:t>
    </dgm:pt>
    <dgm:pt modelId="{3019C9A6-307F-4418-8F11-6DE6DF900B32}" type="parTrans" cxnId="{F92D491A-5E98-49FD-AEFB-72691B9E58CD}">
      <dgm:prSet/>
      <dgm:spPr/>
      <dgm:t>
        <a:bodyPr/>
        <a:lstStyle/>
        <a:p>
          <a:endParaRPr lang="en-CA"/>
        </a:p>
      </dgm:t>
    </dgm:pt>
    <dgm:pt modelId="{C39445A7-840C-4BC0-9A02-8DDFF7A0F89D}" type="sibTrans" cxnId="{F92D491A-5E98-49FD-AEFB-72691B9E58CD}">
      <dgm:prSet/>
      <dgm:spPr/>
      <dgm:t>
        <a:bodyPr/>
        <a:lstStyle/>
        <a:p>
          <a:endParaRPr lang="en-CA"/>
        </a:p>
      </dgm:t>
    </dgm:pt>
    <dgm:pt modelId="{3B18EB96-C319-4B42-9A62-DA698690DAB2}" type="pres">
      <dgm:prSet presAssocID="{B93BC1A9-82EC-41D3-9162-F11E4DC49349}" presName="linear" presStyleCnt="0">
        <dgm:presLayoutVars>
          <dgm:animLvl val="lvl"/>
          <dgm:resizeHandles val="exact"/>
        </dgm:presLayoutVars>
      </dgm:prSet>
      <dgm:spPr/>
      <dgm:t>
        <a:bodyPr/>
        <a:lstStyle/>
        <a:p>
          <a:endParaRPr lang="en-US"/>
        </a:p>
      </dgm:t>
    </dgm:pt>
    <dgm:pt modelId="{30960633-8671-4EEC-9CC0-6ED959776A99}" type="pres">
      <dgm:prSet presAssocID="{0F69C7DA-2145-4667-BD46-912B3196057F}" presName="parentText" presStyleLbl="node1" presStyleIdx="0" presStyleCnt="1">
        <dgm:presLayoutVars>
          <dgm:chMax val="0"/>
          <dgm:bulletEnabled val="1"/>
        </dgm:presLayoutVars>
      </dgm:prSet>
      <dgm:spPr/>
      <dgm:t>
        <a:bodyPr/>
        <a:lstStyle/>
        <a:p>
          <a:endParaRPr lang="en-US"/>
        </a:p>
      </dgm:t>
    </dgm:pt>
    <dgm:pt modelId="{26E289C2-B295-44E7-B905-5CAB2C60588D}" type="pres">
      <dgm:prSet presAssocID="{0F69C7DA-2145-4667-BD46-912B3196057F}" presName="childText" presStyleLbl="revTx" presStyleIdx="0" presStyleCnt="1">
        <dgm:presLayoutVars>
          <dgm:bulletEnabled val="1"/>
        </dgm:presLayoutVars>
      </dgm:prSet>
      <dgm:spPr/>
      <dgm:t>
        <a:bodyPr/>
        <a:lstStyle/>
        <a:p>
          <a:endParaRPr lang="en-US"/>
        </a:p>
      </dgm:t>
    </dgm:pt>
  </dgm:ptLst>
  <dgm:cxnLst>
    <dgm:cxn modelId="{92B926A1-61E4-4FD1-92A1-A3F2A253ADDA}" type="presOf" srcId="{41CFE72A-3523-4D54-87A4-6DDDA034E4D7}" destId="{26E289C2-B295-44E7-B905-5CAB2C60588D}" srcOrd="0" destOrd="12" presId="urn:microsoft.com/office/officeart/2005/8/layout/vList2"/>
    <dgm:cxn modelId="{C50B7E6D-1961-4EA6-B637-17F61A1F3AEC}" type="presOf" srcId="{A0B70D3F-785E-4F11-8E46-55DE97674844}" destId="{26E289C2-B295-44E7-B905-5CAB2C60588D}" srcOrd="0" destOrd="5" presId="urn:microsoft.com/office/officeart/2005/8/layout/vList2"/>
    <dgm:cxn modelId="{F92D491A-5E98-49FD-AEFB-72691B9E58CD}" srcId="{0F69C7DA-2145-4667-BD46-912B3196057F}" destId="{9F2B6DEB-56AF-42A1-ADF4-ACC5A3BA5C8C}" srcOrd="0" destOrd="0" parTransId="{3019C9A6-307F-4418-8F11-6DE6DF900B32}" sibTransId="{C39445A7-840C-4BC0-9A02-8DDFF7A0F89D}"/>
    <dgm:cxn modelId="{25CF2FD2-B8D9-4772-A3A2-2665CE1BC7F8}" type="presOf" srcId="{5F517AEC-3CA1-45CD-931A-D60CC86E8CC2}" destId="{26E289C2-B295-44E7-B905-5CAB2C60588D}" srcOrd="0" destOrd="11" presId="urn:microsoft.com/office/officeart/2005/8/layout/vList2"/>
    <dgm:cxn modelId="{D31BD77A-ADA1-4DCC-B593-9EB86CD3F7A0}" type="presOf" srcId="{9F2B6DEB-56AF-42A1-ADF4-ACC5A3BA5C8C}" destId="{26E289C2-B295-44E7-B905-5CAB2C60588D}" srcOrd="0" destOrd="0" presId="urn:microsoft.com/office/officeart/2005/8/layout/vList2"/>
    <dgm:cxn modelId="{F43CE1EC-B156-4C71-8E75-9ACFC8B0AFE0}" srcId="{B93BC1A9-82EC-41D3-9162-F11E4DC49349}" destId="{0F69C7DA-2145-4667-BD46-912B3196057F}" srcOrd="0" destOrd="0" parTransId="{7630AA63-4D98-4C2F-8C11-DEA82F510B7D}" sibTransId="{600523FE-D55C-4DBF-93E1-08E547F32763}"/>
    <dgm:cxn modelId="{163DE940-3B0A-4C06-AEA1-156E9424FED3}" type="presOf" srcId="{DB83882C-1492-4B48-A9CB-9C9A7CE850BA}" destId="{26E289C2-B295-44E7-B905-5CAB2C60588D}" srcOrd="0" destOrd="10" presId="urn:microsoft.com/office/officeart/2005/8/layout/vList2"/>
    <dgm:cxn modelId="{09BA54C3-0A8B-4309-BE19-8ACFA40BA6CD}" srcId="{0F69C7DA-2145-4667-BD46-912B3196057F}" destId="{E9EAEDBB-D86E-4882-9B02-4FE58A76C44B}" srcOrd="7" destOrd="0" parTransId="{FCE98945-65A2-4EEC-99D4-7DB1A9E90644}" sibTransId="{2DFE101F-79A9-4F09-8FB5-E1CAD4F1C386}"/>
    <dgm:cxn modelId="{C910316C-CE4F-4FA0-A54B-E5CC9496BF3A}" type="presOf" srcId="{5B70F951-2274-4291-A9A6-B706E42362C4}" destId="{26E289C2-B295-44E7-B905-5CAB2C60588D}" srcOrd="0" destOrd="4" presId="urn:microsoft.com/office/officeart/2005/8/layout/vList2"/>
    <dgm:cxn modelId="{25A47718-2787-4AE4-BCA8-D30D65F896C9}" srcId="{0F69C7DA-2145-4667-BD46-912B3196057F}" destId="{41CFE72A-3523-4D54-87A4-6DDDA034E4D7}" srcOrd="12" destOrd="0" parTransId="{D0CA9E97-7E1D-4A38-8D9C-CC9858134487}" sibTransId="{733371F5-B7A0-434A-B10D-9F93A6B6CA37}"/>
    <dgm:cxn modelId="{73F3D1D4-8623-4878-B4B4-2F2DC4CA03CD}" type="presOf" srcId="{8BDD4791-C1F9-4106-A403-124ED734D81E}" destId="{26E289C2-B295-44E7-B905-5CAB2C60588D}" srcOrd="0" destOrd="2" presId="urn:microsoft.com/office/officeart/2005/8/layout/vList2"/>
    <dgm:cxn modelId="{BBE966BA-9BD4-4D31-85D0-9F5EED2AA436}" type="presOf" srcId="{0F69C7DA-2145-4667-BD46-912B3196057F}" destId="{30960633-8671-4EEC-9CC0-6ED959776A99}" srcOrd="0" destOrd="0" presId="urn:microsoft.com/office/officeart/2005/8/layout/vList2"/>
    <dgm:cxn modelId="{8B96D1B3-8645-455B-B20B-67D947A9DCBA}" srcId="{0F69C7DA-2145-4667-BD46-912B3196057F}" destId="{DB83882C-1492-4B48-A9CB-9C9A7CE850BA}" srcOrd="10" destOrd="0" parTransId="{46B0F465-DC37-42B9-809B-7AC78108F539}" sibTransId="{B0EE3497-E3CC-432F-A8CE-1EEEBB68D9AC}"/>
    <dgm:cxn modelId="{8894C25B-D522-424E-B37C-B68B24BFB480}" srcId="{0F69C7DA-2145-4667-BD46-912B3196057F}" destId="{A0B70D3F-785E-4F11-8E46-55DE97674844}" srcOrd="5" destOrd="0" parTransId="{456BB2C6-A12F-4264-AFDA-C0BCAF373B96}" sibTransId="{43C89C87-485D-4383-9B86-4EF6203636A3}"/>
    <dgm:cxn modelId="{7B51BF78-C3C8-4989-B41B-190DB438A297}" type="presOf" srcId="{64EC77F9-0B32-48E9-ACA2-528304C2B474}" destId="{26E289C2-B295-44E7-B905-5CAB2C60588D}" srcOrd="0" destOrd="8" presId="urn:microsoft.com/office/officeart/2005/8/layout/vList2"/>
    <dgm:cxn modelId="{29EC173A-7EF8-471D-8B32-2CAEA951CAD0}" srcId="{0F69C7DA-2145-4667-BD46-912B3196057F}" destId="{CA82AB57-8CE9-4B32-B9F3-90ECF2A39265}" srcOrd="3" destOrd="0" parTransId="{17DFBA55-5088-402C-97D6-1120E014BAAA}" sibTransId="{2F23DAC6-278A-40C6-968A-EB9B5CC5484C}"/>
    <dgm:cxn modelId="{EC54ACA0-C993-4B60-8508-D65EFCECC875}" srcId="{0F69C7DA-2145-4667-BD46-912B3196057F}" destId="{4A3134D8-E861-4243-BE5B-FA89AC5784CB}" srcOrd="6" destOrd="0" parTransId="{64B89953-BF9A-493C-9ABE-E69521E60A82}" sibTransId="{84C21086-70B5-4C12-9FC9-819779F73964}"/>
    <dgm:cxn modelId="{ACF5B537-B057-4684-B339-2DDEBF0ACC16}" srcId="{0F69C7DA-2145-4667-BD46-912B3196057F}" destId="{64EC77F9-0B32-48E9-ACA2-528304C2B474}" srcOrd="8" destOrd="0" parTransId="{A4422E05-6CF7-4A46-81D1-537EF98F1470}" sibTransId="{081F3E5A-5EE8-4476-8A5B-2198E7F33676}"/>
    <dgm:cxn modelId="{95925522-3E03-482D-AAD4-130FA62BEACD}" type="presOf" srcId="{AD4EBBF5-B584-4D1F-8960-8867734CE563}" destId="{26E289C2-B295-44E7-B905-5CAB2C60588D}" srcOrd="0" destOrd="1" presId="urn:microsoft.com/office/officeart/2005/8/layout/vList2"/>
    <dgm:cxn modelId="{789E3172-AE91-480C-98C8-79A970046BB1}" srcId="{0F69C7DA-2145-4667-BD46-912B3196057F}" destId="{8BDD4791-C1F9-4106-A403-124ED734D81E}" srcOrd="2" destOrd="0" parTransId="{C2B05ECF-74CD-4042-B906-5790F0D154E6}" sibTransId="{309DF885-728D-4137-B430-FAABB8E4CBFB}"/>
    <dgm:cxn modelId="{4B51D9B7-6A9F-49F0-93EE-575EE2172C58}" type="presOf" srcId="{CA82AB57-8CE9-4B32-B9F3-90ECF2A39265}" destId="{26E289C2-B295-44E7-B905-5CAB2C60588D}" srcOrd="0" destOrd="3" presId="urn:microsoft.com/office/officeart/2005/8/layout/vList2"/>
    <dgm:cxn modelId="{CFDB3565-D417-4D1A-8D61-C5F35EA4C583}" srcId="{0F69C7DA-2145-4667-BD46-912B3196057F}" destId="{AD4EBBF5-B584-4D1F-8960-8867734CE563}" srcOrd="1" destOrd="0" parTransId="{8086CBD5-640C-4309-B7A2-14A6A1DA8DE2}" sibTransId="{65771275-CF17-41EC-B279-6C858CC685BF}"/>
    <dgm:cxn modelId="{9E2DD754-5298-485D-BF8C-F24CEC04AA0A}" srcId="{0F69C7DA-2145-4667-BD46-912B3196057F}" destId="{5F517AEC-3CA1-45CD-931A-D60CC86E8CC2}" srcOrd="11" destOrd="0" parTransId="{2E25F215-6AEA-49C3-9DB2-0F4B78D8D999}" sibTransId="{444FFAC0-15AA-4EBB-BB24-4EEE1C61F53F}"/>
    <dgm:cxn modelId="{D66D0447-E10E-481F-BA80-1A40C09EF3B9}" srcId="{0F69C7DA-2145-4667-BD46-912B3196057F}" destId="{23B10D7C-1D0B-40DD-B253-C4AFEEA36C1A}" srcOrd="9" destOrd="0" parTransId="{E4F511A5-395C-43C6-9B80-4EA1DAAF0253}" sibTransId="{08E920C4-840E-41C9-A66B-BE38D160EBCE}"/>
    <dgm:cxn modelId="{61B07049-E0D6-4CD0-BD6A-CF24FAF51947}" type="presOf" srcId="{4A3134D8-E861-4243-BE5B-FA89AC5784CB}" destId="{26E289C2-B295-44E7-B905-5CAB2C60588D}" srcOrd="0" destOrd="6" presId="urn:microsoft.com/office/officeart/2005/8/layout/vList2"/>
    <dgm:cxn modelId="{AE37EC5A-A262-4BB0-B6CF-2472805DA77B}" srcId="{0F69C7DA-2145-4667-BD46-912B3196057F}" destId="{5B70F951-2274-4291-A9A6-B706E42362C4}" srcOrd="4" destOrd="0" parTransId="{D4FD702A-D11F-420B-A266-96370406B9D2}" sibTransId="{F2D74BBE-5674-4CCA-AEAE-7863F10AB44D}"/>
    <dgm:cxn modelId="{441D67C6-5F91-49AD-BCA1-581EDB754A5E}" type="presOf" srcId="{B93BC1A9-82EC-41D3-9162-F11E4DC49349}" destId="{3B18EB96-C319-4B42-9A62-DA698690DAB2}" srcOrd="0" destOrd="0" presId="urn:microsoft.com/office/officeart/2005/8/layout/vList2"/>
    <dgm:cxn modelId="{E0DA2806-23FE-4CB5-8D1F-51FDF0F33635}" type="presOf" srcId="{E9EAEDBB-D86E-4882-9B02-4FE58A76C44B}" destId="{26E289C2-B295-44E7-B905-5CAB2C60588D}" srcOrd="0" destOrd="7" presId="urn:microsoft.com/office/officeart/2005/8/layout/vList2"/>
    <dgm:cxn modelId="{9646BC2E-A7AC-440C-BEBE-65CE4C62D1F5}" type="presOf" srcId="{23B10D7C-1D0B-40DD-B253-C4AFEEA36C1A}" destId="{26E289C2-B295-44E7-B905-5CAB2C60588D}" srcOrd="0" destOrd="9" presId="urn:microsoft.com/office/officeart/2005/8/layout/vList2"/>
    <dgm:cxn modelId="{65B7D31A-9C85-428F-AA13-4BBD33F77638}" type="presParOf" srcId="{3B18EB96-C319-4B42-9A62-DA698690DAB2}" destId="{30960633-8671-4EEC-9CC0-6ED959776A99}" srcOrd="0" destOrd="0" presId="urn:microsoft.com/office/officeart/2005/8/layout/vList2"/>
    <dgm:cxn modelId="{E2826580-E892-489C-87B7-3AD4E0773481}" type="presParOf" srcId="{3B18EB96-C319-4B42-9A62-DA698690DAB2}" destId="{26E289C2-B295-44E7-B905-5CAB2C60588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54215-887A-4AE2-8F0E-306F36586177}">
      <dsp:nvSpPr>
        <dsp:cNvPr id="0" name=""/>
        <dsp:cNvSpPr/>
      </dsp:nvSpPr>
      <dsp:spPr>
        <a:xfrm>
          <a:off x="0" y="516"/>
          <a:ext cx="11887200" cy="1207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AF0C0-48F0-4491-86EF-A8E152E17B7E}">
      <dsp:nvSpPr>
        <dsp:cNvPr id="0" name=""/>
        <dsp:cNvSpPr/>
      </dsp:nvSpPr>
      <dsp:spPr>
        <a:xfrm>
          <a:off x="365252" y="272191"/>
          <a:ext cx="664095" cy="6640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432FB9-200A-49C4-AA8C-186B37675440}">
      <dsp:nvSpPr>
        <dsp:cNvPr id="0" name=""/>
        <dsp:cNvSpPr/>
      </dsp:nvSpPr>
      <dsp:spPr>
        <a:xfrm>
          <a:off x="1394599" y="516"/>
          <a:ext cx="10492600" cy="120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88" tIns="127788" rIns="127788" bIns="127788" numCol="1" spcCol="1270" anchor="ctr" anchorCtr="0">
          <a:noAutofit/>
        </a:bodyPr>
        <a:lstStyle/>
        <a:p>
          <a:pPr lvl="0" algn="l" defTabSz="1022350">
            <a:lnSpc>
              <a:spcPct val="90000"/>
            </a:lnSpc>
            <a:spcBef>
              <a:spcPct val="0"/>
            </a:spcBef>
            <a:spcAft>
              <a:spcPct val="35000"/>
            </a:spcAft>
          </a:pPr>
          <a:r>
            <a:rPr lang="en-US" sz="2300" kern="1200"/>
            <a:t>Aristotle - “The Father of Biology.” He was one of the first Greek philosophers who used the Scientific Method of observing, recording, reasoning, and interpreting in attempt to explain the world around him.</a:t>
          </a:r>
        </a:p>
      </dsp:txBody>
      <dsp:txXfrm>
        <a:off x="1394599" y="516"/>
        <a:ext cx="10492600" cy="1207445"/>
      </dsp:txXfrm>
    </dsp:sp>
    <dsp:sp modelId="{9C7C1760-A37A-4CB9-9B2D-C27DD45418D3}">
      <dsp:nvSpPr>
        <dsp:cNvPr id="0" name=""/>
        <dsp:cNvSpPr/>
      </dsp:nvSpPr>
      <dsp:spPr>
        <a:xfrm>
          <a:off x="0" y="1509823"/>
          <a:ext cx="11887200" cy="1207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C9E1E-B04B-427A-A0C3-6D8F2FE727C0}">
      <dsp:nvSpPr>
        <dsp:cNvPr id="0" name=""/>
        <dsp:cNvSpPr/>
      </dsp:nvSpPr>
      <dsp:spPr>
        <a:xfrm>
          <a:off x="365252" y="1781498"/>
          <a:ext cx="664095" cy="66409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B1913D-CE33-4536-B035-087B9071128B}">
      <dsp:nvSpPr>
        <dsp:cNvPr id="0" name=""/>
        <dsp:cNvSpPr/>
      </dsp:nvSpPr>
      <dsp:spPr>
        <a:xfrm>
          <a:off x="1394599" y="1509823"/>
          <a:ext cx="10492600" cy="120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88" tIns="127788" rIns="127788" bIns="127788" numCol="1" spcCol="1270" anchor="ctr" anchorCtr="0">
          <a:noAutofit/>
        </a:bodyPr>
        <a:lstStyle/>
        <a:p>
          <a:pPr lvl="0" algn="l" defTabSz="1022350">
            <a:lnSpc>
              <a:spcPct val="90000"/>
            </a:lnSpc>
            <a:spcBef>
              <a:spcPct val="0"/>
            </a:spcBef>
            <a:spcAft>
              <a:spcPct val="35000"/>
            </a:spcAft>
          </a:pPr>
          <a:r>
            <a:rPr lang="en-US" sz="2300" kern="1200"/>
            <a:t>Salvino degli Amati (Late 1200s: Italy). Made the first pair of spectacles with the lenses fashioned by craftsmen</a:t>
          </a:r>
        </a:p>
      </dsp:txBody>
      <dsp:txXfrm>
        <a:off x="1394599" y="1509823"/>
        <a:ext cx="10492600" cy="1207445"/>
      </dsp:txXfrm>
    </dsp:sp>
    <dsp:sp modelId="{5E957B35-D1C8-4424-9835-A996AFE6CBDA}">
      <dsp:nvSpPr>
        <dsp:cNvPr id="0" name=""/>
        <dsp:cNvSpPr/>
      </dsp:nvSpPr>
      <dsp:spPr>
        <a:xfrm>
          <a:off x="0" y="3019130"/>
          <a:ext cx="11887200" cy="12074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F074F-F57E-4A47-AC02-5E46CCD046D0}">
      <dsp:nvSpPr>
        <dsp:cNvPr id="0" name=""/>
        <dsp:cNvSpPr/>
      </dsp:nvSpPr>
      <dsp:spPr>
        <a:xfrm>
          <a:off x="365252" y="3290805"/>
          <a:ext cx="664095" cy="66409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0B2AE6-1BA0-4DA8-89BB-8E6696E945C4}">
      <dsp:nvSpPr>
        <dsp:cNvPr id="0" name=""/>
        <dsp:cNvSpPr/>
      </dsp:nvSpPr>
      <dsp:spPr>
        <a:xfrm>
          <a:off x="1394599" y="3019130"/>
          <a:ext cx="10492600" cy="120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88" tIns="127788" rIns="127788" bIns="127788" numCol="1" spcCol="1270" anchor="ctr" anchorCtr="0">
          <a:noAutofit/>
        </a:bodyPr>
        <a:lstStyle/>
        <a:p>
          <a:pPr lvl="0" algn="l" defTabSz="1022350">
            <a:lnSpc>
              <a:spcPct val="90000"/>
            </a:lnSpc>
            <a:spcBef>
              <a:spcPct val="0"/>
            </a:spcBef>
            <a:spcAft>
              <a:spcPct val="35000"/>
            </a:spcAft>
          </a:pPr>
          <a:r>
            <a:rPr lang="en-US" sz="2300" kern="1200"/>
            <a:t>A new branch of physics, called optics, was born to explain the movement of light</a:t>
          </a:r>
        </a:p>
      </dsp:txBody>
      <dsp:txXfrm>
        <a:off x="1394599" y="3019130"/>
        <a:ext cx="10492600" cy="12074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DB846-5F8C-4B8A-9614-95C4AB495BE4}">
      <dsp:nvSpPr>
        <dsp:cNvPr id="0" name=""/>
        <dsp:cNvSpPr/>
      </dsp:nvSpPr>
      <dsp:spPr>
        <a:xfrm>
          <a:off x="0" y="30284"/>
          <a:ext cx="6496050" cy="61776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endParaRPr lang="en-US" sz="3300" kern="1200" dirty="0"/>
        </a:p>
      </dsp:txBody>
      <dsp:txXfrm>
        <a:off x="30157" y="60441"/>
        <a:ext cx="6435736" cy="557446"/>
      </dsp:txXfrm>
    </dsp:sp>
    <dsp:sp modelId="{2C39DEE9-6B68-42C7-B374-33FA2DF70CF8}">
      <dsp:nvSpPr>
        <dsp:cNvPr id="0" name=""/>
        <dsp:cNvSpPr/>
      </dsp:nvSpPr>
      <dsp:spPr>
        <a:xfrm>
          <a:off x="0" y="648044"/>
          <a:ext cx="6496050" cy="3893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p>
        <a:p>
          <a:pPr marL="228600" lvl="1" indent="-228600" algn="l" defTabSz="1155700">
            <a:lnSpc>
              <a:spcPct val="90000"/>
            </a:lnSpc>
            <a:spcBef>
              <a:spcPct val="0"/>
            </a:spcBef>
            <a:spcAft>
              <a:spcPct val="20000"/>
            </a:spcAft>
            <a:buChar char="••"/>
          </a:pPr>
          <a:r>
            <a:rPr lang="en-US" sz="2600" b="1" kern="1200" dirty="0"/>
            <a:t>Plants</a:t>
          </a:r>
          <a:endParaRPr lang="en-US" sz="2600" kern="1200" dirty="0"/>
        </a:p>
        <a:p>
          <a:pPr marL="228600" lvl="1" indent="-228600" algn="l" defTabSz="1155700">
            <a:lnSpc>
              <a:spcPct val="90000"/>
            </a:lnSpc>
            <a:spcBef>
              <a:spcPct val="0"/>
            </a:spcBef>
            <a:spcAft>
              <a:spcPct val="20000"/>
            </a:spcAft>
            <a:buChar char="••"/>
          </a:pPr>
          <a:r>
            <a:rPr lang="en-US" sz="2600" kern="1200" dirty="0"/>
            <a:t>Made of Lipids, Carbs, Protein &amp; Nucleic Acids</a:t>
          </a:r>
        </a:p>
        <a:p>
          <a:pPr marL="228600" lvl="1" indent="-228600" algn="l" defTabSz="1155700">
            <a:lnSpc>
              <a:spcPct val="90000"/>
            </a:lnSpc>
            <a:spcBef>
              <a:spcPct val="0"/>
            </a:spcBef>
            <a:spcAft>
              <a:spcPct val="20000"/>
            </a:spcAft>
            <a:buChar char="••"/>
          </a:pPr>
          <a:r>
            <a:rPr lang="en-US" sz="2600" kern="1200" dirty="0"/>
            <a:t>Cytoskeleton</a:t>
          </a:r>
        </a:p>
        <a:p>
          <a:pPr marL="228600" lvl="1" indent="-228600" algn="l" defTabSz="1155700">
            <a:lnSpc>
              <a:spcPct val="90000"/>
            </a:lnSpc>
            <a:spcBef>
              <a:spcPct val="0"/>
            </a:spcBef>
            <a:spcAft>
              <a:spcPct val="20000"/>
            </a:spcAft>
            <a:buChar char="••"/>
          </a:pPr>
          <a:r>
            <a:rPr lang="en-US" sz="2600" kern="1200"/>
            <a:t>DNA</a:t>
          </a:r>
        </a:p>
        <a:p>
          <a:pPr marL="228600" lvl="1" indent="-228600" algn="l" defTabSz="1155700">
            <a:lnSpc>
              <a:spcPct val="90000"/>
            </a:lnSpc>
            <a:spcBef>
              <a:spcPct val="0"/>
            </a:spcBef>
            <a:spcAft>
              <a:spcPct val="20000"/>
            </a:spcAft>
            <a:buChar char="••"/>
          </a:pPr>
          <a:r>
            <a:rPr lang="en-US" sz="2600" kern="1200"/>
            <a:t>Cell Wall</a:t>
          </a:r>
        </a:p>
        <a:p>
          <a:pPr marL="228600" lvl="1" indent="-228600" algn="l" defTabSz="1155700">
            <a:lnSpc>
              <a:spcPct val="90000"/>
            </a:lnSpc>
            <a:spcBef>
              <a:spcPct val="0"/>
            </a:spcBef>
            <a:spcAft>
              <a:spcPct val="20000"/>
            </a:spcAft>
            <a:buChar char="••"/>
          </a:pPr>
          <a:r>
            <a:rPr lang="en-US" sz="2600" kern="1200"/>
            <a:t>Chloroplasts (chlorophyll)</a:t>
          </a:r>
        </a:p>
        <a:p>
          <a:pPr marL="228600" lvl="1" indent="-228600" algn="l" defTabSz="1155700">
            <a:lnSpc>
              <a:spcPct val="90000"/>
            </a:lnSpc>
            <a:spcBef>
              <a:spcPct val="0"/>
            </a:spcBef>
            <a:spcAft>
              <a:spcPct val="20000"/>
            </a:spcAft>
            <a:buChar char="••"/>
          </a:pPr>
          <a:r>
            <a:rPr lang="en-US" sz="2600" kern="1200"/>
            <a:t>Large Central Vacuole</a:t>
          </a:r>
        </a:p>
      </dsp:txBody>
      <dsp:txXfrm>
        <a:off x="0" y="648044"/>
        <a:ext cx="6496050" cy="38936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8FDEA-DBAC-4212-B6AD-21CE32176EB4}">
      <dsp:nvSpPr>
        <dsp:cNvPr id="0" name=""/>
        <dsp:cNvSpPr/>
      </dsp:nvSpPr>
      <dsp:spPr>
        <a:xfrm>
          <a:off x="0" y="1478"/>
          <a:ext cx="6496050" cy="6302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AF467-4671-443B-BC99-086A1C62AD5D}">
      <dsp:nvSpPr>
        <dsp:cNvPr id="0" name=""/>
        <dsp:cNvSpPr/>
      </dsp:nvSpPr>
      <dsp:spPr>
        <a:xfrm>
          <a:off x="190639" y="143276"/>
          <a:ext cx="346616" cy="3466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296BFF-90EC-4F5F-A97E-31C3066A3A1E}">
      <dsp:nvSpPr>
        <dsp:cNvPr id="0" name=""/>
        <dsp:cNvSpPr/>
      </dsp:nvSpPr>
      <dsp:spPr>
        <a:xfrm>
          <a:off x="727895" y="1478"/>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lvl="0" algn="l" defTabSz="711200">
            <a:lnSpc>
              <a:spcPct val="100000"/>
            </a:lnSpc>
            <a:spcBef>
              <a:spcPct val="0"/>
            </a:spcBef>
            <a:spcAft>
              <a:spcPct val="35000"/>
            </a:spcAft>
          </a:pPr>
          <a:r>
            <a:rPr lang="en-US" sz="1600" b="1" kern="1200"/>
            <a:t>Animals</a:t>
          </a:r>
          <a:endParaRPr lang="en-US" sz="1600" kern="1200"/>
        </a:p>
      </dsp:txBody>
      <dsp:txXfrm>
        <a:off x="727895" y="1478"/>
        <a:ext cx="5768154" cy="630212"/>
      </dsp:txXfrm>
    </dsp:sp>
    <dsp:sp modelId="{634B657D-67A4-4BA9-A69D-1288926B8CF7}">
      <dsp:nvSpPr>
        <dsp:cNvPr id="0" name=""/>
        <dsp:cNvSpPr/>
      </dsp:nvSpPr>
      <dsp:spPr>
        <a:xfrm>
          <a:off x="0" y="789244"/>
          <a:ext cx="6496050" cy="6302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73F331-C692-40CC-85FC-1263D06FB70C}">
      <dsp:nvSpPr>
        <dsp:cNvPr id="0" name=""/>
        <dsp:cNvSpPr/>
      </dsp:nvSpPr>
      <dsp:spPr>
        <a:xfrm>
          <a:off x="190639" y="931042"/>
          <a:ext cx="346616" cy="3466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327AD3-C9D9-4445-A852-D7CEFFCCE3FF}">
      <dsp:nvSpPr>
        <dsp:cNvPr id="0" name=""/>
        <dsp:cNvSpPr/>
      </dsp:nvSpPr>
      <dsp:spPr>
        <a:xfrm>
          <a:off x="727895" y="789244"/>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lvl="0" algn="l" defTabSz="711200">
            <a:lnSpc>
              <a:spcPct val="100000"/>
            </a:lnSpc>
            <a:spcBef>
              <a:spcPct val="0"/>
            </a:spcBef>
            <a:spcAft>
              <a:spcPct val="35000"/>
            </a:spcAft>
          </a:pPr>
          <a:r>
            <a:rPr lang="en-US" sz="1600" kern="1200"/>
            <a:t>Made of Lipids, Carbs, Protein &amp; Nucleic Acids</a:t>
          </a:r>
        </a:p>
      </dsp:txBody>
      <dsp:txXfrm>
        <a:off x="727895" y="789244"/>
        <a:ext cx="5768154" cy="630212"/>
      </dsp:txXfrm>
    </dsp:sp>
    <dsp:sp modelId="{7D91EEFF-4F7F-42BF-8BB4-9BDE3F54AE2B}">
      <dsp:nvSpPr>
        <dsp:cNvPr id="0" name=""/>
        <dsp:cNvSpPr/>
      </dsp:nvSpPr>
      <dsp:spPr>
        <a:xfrm>
          <a:off x="0" y="1577010"/>
          <a:ext cx="6496050" cy="6302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C0108-E87A-48FC-BCAF-BA28426ED144}">
      <dsp:nvSpPr>
        <dsp:cNvPr id="0" name=""/>
        <dsp:cNvSpPr/>
      </dsp:nvSpPr>
      <dsp:spPr>
        <a:xfrm>
          <a:off x="190639" y="1718808"/>
          <a:ext cx="346616" cy="34661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8F5CE1-2002-4338-AA63-312C36A14C03}">
      <dsp:nvSpPr>
        <dsp:cNvPr id="0" name=""/>
        <dsp:cNvSpPr/>
      </dsp:nvSpPr>
      <dsp:spPr>
        <a:xfrm>
          <a:off x="727895" y="1577010"/>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lvl="0" algn="l" defTabSz="711200">
            <a:lnSpc>
              <a:spcPct val="100000"/>
            </a:lnSpc>
            <a:spcBef>
              <a:spcPct val="0"/>
            </a:spcBef>
            <a:spcAft>
              <a:spcPct val="35000"/>
            </a:spcAft>
          </a:pPr>
          <a:r>
            <a:rPr lang="en-US" sz="1600" kern="1200"/>
            <a:t>Cytoskeleton</a:t>
          </a:r>
        </a:p>
      </dsp:txBody>
      <dsp:txXfrm>
        <a:off x="727895" y="1577010"/>
        <a:ext cx="5768154" cy="630212"/>
      </dsp:txXfrm>
    </dsp:sp>
    <dsp:sp modelId="{3813166E-AC7E-4D8B-BC50-4F947C91FADC}">
      <dsp:nvSpPr>
        <dsp:cNvPr id="0" name=""/>
        <dsp:cNvSpPr/>
      </dsp:nvSpPr>
      <dsp:spPr>
        <a:xfrm>
          <a:off x="0" y="2364776"/>
          <a:ext cx="6496050" cy="6302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6C32F-084B-4984-95DC-9352D9050F25}">
      <dsp:nvSpPr>
        <dsp:cNvPr id="0" name=""/>
        <dsp:cNvSpPr/>
      </dsp:nvSpPr>
      <dsp:spPr>
        <a:xfrm>
          <a:off x="190639" y="2506574"/>
          <a:ext cx="346616" cy="34661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56A376-9954-44AE-85F2-AFAE2705DB40}">
      <dsp:nvSpPr>
        <dsp:cNvPr id="0" name=""/>
        <dsp:cNvSpPr/>
      </dsp:nvSpPr>
      <dsp:spPr>
        <a:xfrm>
          <a:off x="727895" y="2364776"/>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lvl="0" algn="l" defTabSz="711200">
            <a:lnSpc>
              <a:spcPct val="100000"/>
            </a:lnSpc>
            <a:spcBef>
              <a:spcPct val="0"/>
            </a:spcBef>
            <a:spcAft>
              <a:spcPct val="35000"/>
            </a:spcAft>
          </a:pPr>
          <a:r>
            <a:rPr lang="en-US" sz="1600" kern="1200"/>
            <a:t>DNA</a:t>
          </a:r>
        </a:p>
      </dsp:txBody>
      <dsp:txXfrm>
        <a:off x="727895" y="2364776"/>
        <a:ext cx="5768154" cy="630212"/>
      </dsp:txXfrm>
    </dsp:sp>
    <dsp:sp modelId="{773B15D8-F36D-43E6-B7BE-15BFADBA958C}">
      <dsp:nvSpPr>
        <dsp:cNvPr id="0" name=""/>
        <dsp:cNvSpPr/>
      </dsp:nvSpPr>
      <dsp:spPr>
        <a:xfrm>
          <a:off x="0" y="3152542"/>
          <a:ext cx="6496050" cy="6302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7A637-42CD-447F-BED0-6C02D8D869A5}">
      <dsp:nvSpPr>
        <dsp:cNvPr id="0" name=""/>
        <dsp:cNvSpPr/>
      </dsp:nvSpPr>
      <dsp:spPr>
        <a:xfrm>
          <a:off x="190639" y="3294340"/>
          <a:ext cx="346616" cy="34661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ABC7F2-013A-4B5B-8B51-805D7B143DD9}">
      <dsp:nvSpPr>
        <dsp:cNvPr id="0" name=""/>
        <dsp:cNvSpPr/>
      </dsp:nvSpPr>
      <dsp:spPr>
        <a:xfrm>
          <a:off x="727895" y="3152542"/>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lvl="0" algn="l" defTabSz="711200">
            <a:lnSpc>
              <a:spcPct val="100000"/>
            </a:lnSpc>
            <a:spcBef>
              <a:spcPct val="0"/>
            </a:spcBef>
            <a:spcAft>
              <a:spcPct val="35000"/>
            </a:spcAft>
          </a:pPr>
          <a:r>
            <a:rPr lang="en-US" sz="1600" kern="1200"/>
            <a:t>Centrioles</a:t>
          </a:r>
        </a:p>
      </dsp:txBody>
      <dsp:txXfrm>
        <a:off x="727895" y="3152542"/>
        <a:ext cx="5768154" cy="630212"/>
      </dsp:txXfrm>
    </dsp:sp>
    <dsp:sp modelId="{DDFD09B2-D64D-4EDA-8763-10286F36BBAF}">
      <dsp:nvSpPr>
        <dsp:cNvPr id="0" name=""/>
        <dsp:cNvSpPr/>
      </dsp:nvSpPr>
      <dsp:spPr>
        <a:xfrm>
          <a:off x="0" y="3940308"/>
          <a:ext cx="6496050" cy="6302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4DD702-C483-43C5-AC34-5E8350174930}">
      <dsp:nvSpPr>
        <dsp:cNvPr id="0" name=""/>
        <dsp:cNvSpPr/>
      </dsp:nvSpPr>
      <dsp:spPr>
        <a:xfrm>
          <a:off x="190639" y="4082106"/>
          <a:ext cx="346616" cy="346616"/>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FE6110-B691-46D6-B1D7-31AF8109E8B8}">
      <dsp:nvSpPr>
        <dsp:cNvPr id="0" name=""/>
        <dsp:cNvSpPr/>
      </dsp:nvSpPr>
      <dsp:spPr>
        <a:xfrm>
          <a:off x="727895" y="3940308"/>
          <a:ext cx="5768154" cy="63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lvl="0" algn="l" defTabSz="711200">
            <a:lnSpc>
              <a:spcPct val="100000"/>
            </a:lnSpc>
            <a:spcBef>
              <a:spcPct val="0"/>
            </a:spcBef>
            <a:spcAft>
              <a:spcPct val="35000"/>
            </a:spcAft>
          </a:pPr>
          <a:r>
            <a:rPr lang="en-US" sz="1600" kern="1200"/>
            <a:t>Other specialized compounds (hemoglobin/cholesterol)</a:t>
          </a:r>
        </a:p>
      </dsp:txBody>
      <dsp:txXfrm>
        <a:off x="727895" y="3940308"/>
        <a:ext cx="5768154" cy="6302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4A6C9-86B6-4259-B5F1-CBB931AABB80}">
      <dsp:nvSpPr>
        <dsp:cNvPr id="0" name=""/>
        <dsp:cNvSpPr/>
      </dsp:nvSpPr>
      <dsp:spPr>
        <a:xfrm>
          <a:off x="1066576" y="98404"/>
          <a:ext cx="1135842" cy="11358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56E916-CC06-4D1C-BB94-DDD28B822843}">
      <dsp:nvSpPr>
        <dsp:cNvPr id="0" name=""/>
        <dsp:cNvSpPr/>
      </dsp:nvSpPr>
      <dsp:spPr>
        <a:xfrm>
          <a:off x="11865" y="1372168"/>
          <a:ext cx="3245265" cy="486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defRPr b="1"/>
          </a:pPr>
          <a:r>
            <a:rPr lang="en-US" sz="3100" kern="1200"/>
            <a:t>Hypertonic</a:t>
          </a:r>
        </a:p>
      </dsp:txBody>
      <dsp:txXfrm>
        <a:off x="11865" y="1372168"/>
        <a:ext cx="3245265" cy="486789"/>
      </dsp:txXfrm>
    </dsp:sp>
    <dsp:sp modelId="{39FA25ED-AEB4-4935-8241-14642D68234B}">
      <dsp:nvSpPr>
        <dsp:cNvPr id="0" name=""/>
        <dsp:cNvSpPr/>
      </dsp:nvSpPr>
      <dsp:spPr>
        <a:xfrm>
          <a:off x="11865" y="1923107"/>
          <a:ext cx="3245265" cy="138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Solute concentration outside is greater that solute concentration inside, water leaves cell</a:t>
          </a:r>
        </a:p>
        <a:p>
          <a:pPr lvl="0" algn="ctr" defTabSz="755650">
            <a:lnSpc>
              <a:spcPct val="100000"/>
            </a:lnSpc>
            <a:spcBef>
              <a:spcPct val="0"/>
            </a:spcBef>
            <a:spcAft>
              <a:spcPct val="35000"/>
            </a:spcAft>
          </a:pPr>
          <a:r>
            <a:rPr lang="en-US" sz="1700" kern="1200"/>
            <a:t>Cell shrinks</a:t>
          </a:r>
        </a:p>
      </dsp:txBody>
      <dsp:txXfrm>
        <a:off x="11865" y="1923107"/>
        <a:ext cx="3245265" cy="1382764"/>
      </dsp:txXfrm>
    </dsp:sp>
    <dsp:sp modelId="{D3A4188B-98E7-497C-B7B7-8E9B5D3C24E7}">
      <dsp:nvSpPr>
        <dsp:cNvPr id="0" name=""/>
        <dsp:cNvSpPr/>
      </dsp:nvSpPr>
      <dsp:spPr>
        <a:xfrm>
          <a:off x="4879763" y="98404"/>
          <a:ext cx="1135842" cy="11358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88D8E5-A6DF-4026-989A-AF254834C7F0}">
      <dsp:nvSpPr>
        <dsp:cNvPr id="0" name=""/>
        <dsp:cNvSpPr/>
      </dsp:nvSpPr>
      <dsp:spPr>
        <a:xfrm>
          <a:off x="3825052" y="1372168"/>
          <a:ext cx="3245265" cy="486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defRPr b="1"/>
          </a:pPr>
          <a:r>
            <a:rPr lang="en-US" sz="3100" kern="1200"/>
            <a:t>Hypotonic</a:t>
          </a:r>
        </a:p>
      </dsp:txBody>
      <dsp:txXfrm>
        <a:off x="3825052" y="1372168"/>
        <a:ext cx="3245265" cy="486789"/>
      </dsp:txXfrm>
    </dsp:sp>
    <dsp:sp modelId="{19FE4DE5-6783-4C6A-A81C-DF4B88D2C1AF}">
      <dsp:nvSpPr>
        <dsp:cNvPr id="0" name=""/>
        <dsp:cNvSpPr/>
      </dsp:nvSpPr>
      <dsp:spPr>
        <a:xfrm>
          <a:off x="3825052" y="1923107"/>
          <a:ext cx="3245265" cy="138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Solute concentration inside is greater that solute concentration outside, water enters cell</a:t>
          </a:r>
        </a:p>
        <a:p>
          <a:pPr lvl="0" algn="ctr" defTabSz="755650">
            <a:lnSpc>
              <a:spcPct val="100000"/>
            </a:lnSpc>
            <a:spcBef>
              <a:spcPct val="0"/>
            </a:spcBef>
            <a:spcAft>
              <a:spcPct val="35000"/>
            </a:spcAft>
          </a:pPr>
          <a:r>
            <a:rPr lang="en-US" sz="1700" kern="1200"/>
            <a:t>Cell bloats</a:t>
          </a:r>
        </a:p>
      </dsp:txBody>
      <dsp:txXfrm>
        <a:off x="3825052" y="1923107"/>
        <a:ext cx="3245265" cy="1382764"/>
      </dsp:txXfrm>
    </dsp:sp>
    <dsp:sp modelId="{FBC1CD5F-C19C-4F1A-858C-71D58F70861A}">
      <dsp:nvSpPr>
        <dsp:cNvPr id="0" name=""/>
        <dsp:cNvSpPr/>
      </dsp:nvSpPr>
      <dsp:spPr>
        <a:xfrm>
          <a:off x="8692950" y="98404"/>
          <a:ext cx="1135842" cy="11358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C277E0-0E6B-4872-83E2-8EE747842F91}">
      <dsp:nvSpPr>
        <dsp:cNvPr id="0" name=""/>
        <dsp:cNvSpPr/>
      </dsp:nvSpPr>
      <dsp:spPr>
        <a:xfrm>
          <a:off x="7638239" y="1372168"/>
          <a:ext cx="3245265" cy="486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defRPr b="1"/>
          </a:pPr>
          <a:r>
            <a:rPr lang="en-US" sz="3100" kern="1200"/>
            <a:t>Isotonic</a:t>
          </a:r>
        </a:p>
      </dsp:txBody>
      <dsp:txXfrm>
        <a:off x="7638239" y="1372168"/>
        <a:ext cx="3245265" cy="486789"/>
      </dsp:txXfrm>
    </dsp:sp>
    <dsp:sp modelId="{E06D4615-7E36-4DAB-AE60-355D0BA35FA2}">
      <dsp:nvSpPr>
        <dsp:cNvPr id="0" name=""/>
        <dsp:cNvSpPr/>
      </dsp:nvSpPr>
      <dsp:spPr>
        <a:xfrm>
          <a:off x="7638239" y="1923107"/>
          <a:ext cx="3245265" cy="138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Concentration of solute inside and outside is equal</a:t>
          </a:r>
        </a:p>
      </dsp:txBody>
      <dsp:txXfrm>
        <a:off x="7638239" y="1923107"/>
        <a:ext cx="3245265" cy="13827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271D5-D56D-4E2F-99A1-C8E72F183E4D}">
      <dsp:nvSpPr>
        <dsp:cNvPr id="0" name=""/>
        <dsp:cNvSpPr/>
      </dsp:nvSpPr>
      <dsp:spPr>
        <a:xfrm>
          <a:off x="0" y="558"/>
          <a:ext cx="6496050" cy="13059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8FEA8C-7B9F-49CB-909B-9CD68BB74DA5}">
      <dsp:nvSpPr>
        <dsp:cNvPr id="0" name=""/>
        <dsp:cNvSpPr/>
      </dsp:nvSpPr>
      <dsp:spPr>
        <a:xfrm>
          <a:off x="395054" y="294400"/>
          <a:ext cx="718281" cy="71828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7E5EB3-509F-4164-AD44-CA3C391F2D8B}">
      <dsp:nvSpPr>
        <dsp:cNvPr id="0" name=""/>
        <dsp:cNvSpPr/>
      </dsp:nvSpPr>
      <dsp:spPr>
        <a:xfrm>
          <a:off x="1508391" y="558"/>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lvl="0" algn="l" defTabSz="889000">
            <a:lnSpc>
              <a:spcPct val="100000"/>
            </a:lnSpc>
            <a:spcBef>
              <a:spcPct val="0"/>
            </a:spcBef>
            <a:spcAft>
              <a:spcPct val="35000"/>
            </a:spcAft>
          </a:pPr>
          <a:r>
            <a:rPr lang="en-US" sz="2000" kern="1200"/>
            <a:t>Disease and viruses such as HIV bind to receptor proteins and move into the cell through the receptor protein</a:t>
          </a:r>
        </a:p>
      </dsp:txBody>
      <dsp:txXfrm>
        <a:off x="1508391" y="558"/>
        <a:ext cx="4987658" cy="1305966"/>
      </dsp:txXfrm>
    </dsp:sp>
    <dsp:sp modelId="{0DAFAF09-01CF-4BAD-B8E2-67E27863C746}">
      <dsp:nvSpPr>
        <dsp:cNvPr id="0" name=""/>
        <dsp:cNvSpPr/>
      </dsp:nvSpPr>
      <dsp:spPr>
        <a:xfrm>
          <a:off x="0" y="1633016"/>
          <a:ext cx="6496050" cy="13059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C5359-7720-41AF-8C5C-B11BB8282175}">
      <dsp:nvSpPr>
        <dsp:cNvPr id="0" name=""/>
        <dsp:cNvSpPr/>
      </dsp:nvSpPr>
      <dsp:spPr>
        <a:xfrm>
          <a:off x="395054" y="1926859"/>
          <a:ext cx="718281" cy="71828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10BA33-4D65-4D83-9FAD-BA7C462667F3}">
      <dsp:nvSpPr>
        <dsp:cNvPr id="0" name=""/>
        <dsp:cNvSpPr/>
      </dsp:nvSpPr>
      <dsp:spPr>
        <a:xfrm>
          <a:off x="1508391" y="1633016"/>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lvl="0" algn="l" defTabSz="889000">
            <a:lnSpc>
              <a:spcPct val="100000"/>
            </a:lnSpc>
            <a:spcBef>
              <a:spcPct val="0"/>
            </a:spcBef>
            <a:spcAft>
              <a:spcPct val="35000"/>
            </a:spcAft>
          </a:pPr>
          <a:r>
            <a:rPr lang="en-US" sz="2000" kern="1200"/>
            <a:t>Research is being done to find a way to change the “lock” so the diseases “keys” will not work</a:t>
          </a:r>
        </a:p>
      </dsp:txBody>
      <dsp:txXfrm>
        <a:off x="1508391" y="1633016"/>
        <a:ext cx="4987658" cy="1305966"/>
      </dsp:txXfrm>
    </dsp:sp>
    <dsp:sp modelId="{867186DA-C475-4DAC-A976-E7661719EC21}">
      <dsp:nvSpPr>
        <dsp:cNvPr id="0" name=""/>
        <dsp:cNvSpPr/>
      </dsp:nvSpPr>
      <dsp:spPr>
        <a:xfrm>
          <a:off x="0" y="3265475"/>
          <a:ext cx="6496050" cy="13059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C4077-0D2D-47A9-91C4-3FB9E1921B72}">
      <dsp:nvSpPr>
        <dsp:cNvPr id="0" name=""/>
        <dsp:cNvSpPr/>
      </dsp:nvSpPr>
      <dsp:spPr>
        <a:xfrm>
          <a:off x="395054" y="3559317"/>
          <a:ext cx="718281" cy="71828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BCFD99-D467-48F5-BB7C-70219DA8AF48}">
      <dsp:nvSpPr>
        <dsp:cNvPr id="0" name=""/>
        <dsp:cNvSpPr/>
      </dsp:nvSpPr>
      <dsp:spPr>
        <a:xfrm>
          <a:off x="1508391" y="3265475"/>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lvl="0" algn="l" defTabSz="889000">
            <a:lnSpc>
              <a:spcPct val="100000"/>
            </a:lnSpc>
            <a:spcBef>
              <a:spcPct val="0"/>
            </a:spcBef>
            <a:spcAft>
              <a:spcPct val="35000"/>
            </a:spcAft>
          </a:pPr>
          <a:r>
            <a:rPr lang="en-US" sz="2000" kern="1200"/>
            <a:t>It is also being done to see if science can find “keys” that only work on infected cells</a:t>
          </a:r>
        </a:p>
      </dsp:txBody>
      <dsp:txXfrm>
        <a:off x="1508391" y="3265475"/>
        <a:ext cx="4987658" cy="13059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4358C-6D57-4F09-A679-E2365EFEFD23}">
      <dsp:nvSpPr>
        <dsp:cNvPr id="0" name=""/>
        <dsp:cNvSpPr/>
      </dsp:nvSpPr>
      <dsp:spPr>
        <a:xfrm>
          <a:off x="276718" y="43630"/>
          <a:ext cx="1369144" cy="13691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19BB2-2AA8-4ED0-8117-6195AC4CA09E}">
      <dsp:nvSpPr>
        <dsp:cNvPr id="0" name=""/>
        <dsp:cNvSpPr/>
      </dsp:nvSpPr>
      <dsp:spPr>
        <a:xfrm>
          <a:off x="564238" y="331150"/>
          <a:ext cx="794104" cy="7941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4104E7-1D7D-489D-8BA9-3C06729DDC39}">
      <dsp:nvSpPr>
        <dsp:cNvPr id="0" name=""/>
        <dsp:cNvSpPr/>
      </dsp:nvSpPr>
      <dsp:spPr>
        <a:xfrm>
          <a:off x="193925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a:t>Waste fluids move from the intestines into the peritoneum, a cavity filled with dialysate fluid, this is called peritoneal dialysis</a:t>
          </a:r>
        </a:p>
      </dsp:txBody>
      <dsp:txXfrm>
        <a:off x="1939251" y="43630"/>
        <a:ext cx="3227270" cy="1369144"/>
      </dsp:txXfrm>
    </dsp:sp>
    <dsp:sp modelId="{F14056FF-0DAB-43DC-A29B-1E7EEACD52E2}">
      <dsp:nvSpPr>
        <dsp:cNvPr id="0" name=""/>
        <dsp:cNvSpPr/>
      </dsp:nvSpPr>
      <dsp:spPr>
        <a:xfrm>
          <a:off x="5728848" y="43630"/>
          <a:ext cx="1369144" cy="13691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8EDDD8-5CB1-47D9-A860-7753C6A3CEC6}">
      <dsp:nvSpPr>
        <dsp:cNvPr id="0" name=""/>
        <dsp:cNvSpPr/>
      </dsp:nvSpPr>
      <dsp:spPr>
        <a:xfrm>
          <a:off x="6016369" y="331150"/>
          <a:ext cx="794104" cy="7941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DD2D44-7CE0-4934-9F18-EA1F563B8EDA}">
      <dsp:nvSpPr>
        <dsp:cNvPr id="0" name=""/>
        <dsp:cNvSpPr/>
      </dsp:nvSpPr>
      <dsp:spPr>
        <a:xfrm>
          <a:off x="739138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a:t>Normally the kidneys would clean this fluid and release the waste in urine</a:t>
          </a:r>
        </a:p>
      </dsp:txBody>
      <dsp:txXfrm>
        <a:off x="7391381" y="43630"/>
        <a:ext cx="3227270" cy="1369144"/>
      </dsp:txXfrm>
    </dsp:sp>
    <dsp:sp modelId="{5669FA01-B5AE-4867-92BD-EFAEEEEC2CDD}">
      <dsp:nvSpPr>
        <dsp:cNvPr id="0" name=""/>
        <dsp:cNvSpPr/>
      </dsp:nvSpPr>
      <dsp:spPr>
        <a:xfrm>
          <a:off x="276718" y="1991502"/>
          <a:ext cx="1369144" cy="13691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DF55E-E8EE-4163-8428-3B4FFCDFA575}">
      <dsp:nvSpPr>
        <dsp:cNvPr id="0" name=""/>
        <dsp:cNvSpPr/>
      </dsp:nvSpPr>
      <dsp:spPr>
        <a:xfrm>
          <a:off x="564238" y="2279022"/>
          <a:ext cx="794104" cy="7941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4E89E9-7722-4CE1-B040-32623A2157BC}">
      <dsp:nvSpPr>
        <dsp:cNvPr id="0" name=""/>
        <dsp:cNvSpPr/>
      </dsp:nvSpPr>
      <dsp:spPr>
        <a:xfrm>
          <a:off x="193925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a:t>If your kidneys or liver are not functioning correctly this may be done artificially </a:t>
          </a:r>
        </a:p>
      </dsp:txBody>
      <dsp:txXfrm>
        <a:off x="1939251" y="1991502"/>
        <a:ext cx="3227270" cy="1369144"/>
      </dsp:txXfrm>
    </dsp:sp>
    <dsp:sp modelId="{7907F15B-42D9-44CB-BA5A-F4DD3D942DA1}">
      <dsp:nvSpPr>
        <dsp:cNvPr id="0" name=""/>
        <dsp:cNvSpPr/>
      </dsp:nvSpPr>
      <dsp:spPr>
        <a:xfrm>
          <a:off x="5728848" y="1991502"/>
          <a:ext cx="1369144" cy="13691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56895-9BA8-4DCF-A9E5-3E2207D261EE}">
      <dsp:nvSpPr>
        <dsp:cNvPr id="0" name=""/>
        <dsp:cNvSpPr/>
      </dsp:nvSpPr>
      <dsp:spPr>
        <a:xfrm>
          <a:off x="6016369" y="2279022"/>
          <a:ext cx="794104" cy="79410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16ED86-2FF2-4A39-8980-77AAA68638CF}">
      <dsp:nvSpPr>
        <dsp:cNvPr id="0" name=""/>
        <dsp:cNvSpPr/>
      </dsp:nvSpPr>
      <dsp:spPr>
        <a:xfrm>
          <a:off x="739138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US" sz="1800" kern="1200"/>
            <a:t>A tube in inserted into the peritoneal cavity and clean dialysate is pumped in as the dirty fluid is removed </a:t>
          </a:r>
        </a:p>
      </dsp:txBody>
      <dsp:txXfrm>
        <a:off x="7391381" y="1991502"/>
        <a:ext cx="3227270" cy="13691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E8126-3F57-4621-8480-FB7836CC3920}">
      <dsp:nvSpPr>
        <dsp:cNvPr id="0" name=""/>
        <dsp:cNvSpPr/>
      </dsp:nvSpPr>
      <dsp:spPr>
        <a:xfrm>
          <a:off x="0" y="1662"/>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31CC5-E94C-49EF-AFF8-D3DBDCF5A577}">
      <dsp:nvSpPr>
        <dsp:cNvPr id="0" name=""/>
        <dsp:cNvSpPr/>
      </dsp:nvSpPr>
      <dsp:spPr>
        <a:xfrm>
          <a:off x="0" y="1662"/>
          <a:ext cx="10895369"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It is not the fact that a larger cell would need more molecules transported in to it that makes it less efficient then a small cell it is the fact that when a cell gets larger the surface area (SA) to volume (v) ratio decreases.</a:t>
          </a:r>
        </a:p>
      </dsp:txBody>
      <dsp:txXfrm>
        <a:off x="0" y="1662"/>
        <a:ext cx="10895369" cy="1133650"/>
      </dsp:txXfrm>
    </dsp:sp>
    <dsp:sp modelId="{F51936A2-1A66-433D-AE64-7B1A516F851F}">
      <dsp:nvSpPr>
        <dsp:cNvPr id="0" name=""/>
        <dsp:cNvSpPr/>
      </dsp:nvSpPr>
      <dsp:spPr>
        <a:xfrm>
          <a:off x="0" y="1135313"/>
          <a:ext cx="10895369"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92093-C5FE-4A7E-BE19-CB63A3C6233F}">
      <dsp:nvSpPr>
        <dsp:cNvPr id="0" name=""/>
        <dsp:cNvSpPr/>
      </dsp:nvSpPr>
      <dsp:spPr>
        <a:xfrm>
          <a:off x="0" y="1135313"/>
          <a:ext cx="10895369"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If a cell is bigger it has a greater volume, thus needs for more molecules.  To accommodate this it needs a greater surface area to allow these molecules in.</a:t>
          </a:r>
        </a:p>
      </dsp:txBody>
      <dsp:txXfrm>
        <a:off x="0" y="1135313"/>
        <a:ext cx="10895369" cy="1133650"/>
      </dsp:txXfrm>
    </dsp:sp>
    <dsp:sp modelId="{C39B3C04-D74B-44EE-B0AC-C12F1B8EEF13}">
      <dsp:nvSpPr>
        <dsp:cNvPr id="0" name=""/>
        <dsp:cNvSpPr/>
      </dsp:nvSpPr>
      <dsp:spPr>
        <a:xfrm>
          <a:off x="0" y="2268963"/>
          <a:ext cx="10895369"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C5913-8747-4B14-B725-F8D417F468EA}">
      <dsp:nvSpPr>
        <dsp:cNvPr id="0" name=""/>
        <dsp:cNvSpPr/>
      </dsp:nvSpPr>
      <dsp:spPr>
        <a:xfrm>
          <a:off x="0" y="2268963"/>
          <a:ext cx="10895369"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Therefore, molecules that have a higher surface area to volume ratio are more efficient.</a:t>
          </a:r>
        </a:p>
      </dsp:txBody>
      <dsp:txXfrm>
        <a:off x="0" y="2268963"/>
        <a:ext cx="10895369" cy="11336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41D1C-4CC5-4F20-81A3-F4716D01D98C}">
      <dsp:nvSpPr>
        <dsp:cNvPr id="0" name=""/>
        <dsp:cNvSpPr/>
      </dsp:nvSpPr>
      <dsp:spPr>
        <a:xfrm>
          <a:off x="0" y="0"/>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A7515-7687-401C-A17C-8F77D889F088}">
      <dsp:nvSpPr>
        <dsp:cNvPr id="0" name=""/>
        <dsp:cNvSpPr/>
      </dsp:nvSpPr>
      <dsp:spPr>
        <a:xfrm>
          <a:off x="0" y="0"/>
          <a:ext cx="10895369" cy="1702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b="0" i="0" kern="1200"/>
            <a:t>Multicellular organisms have developed other internal transport systems to reduce dependence on diffusion.</a:t>
          </a:r>
          <a:endParaRPr lang="en-US" sz="3000" kern="1200"/>
        </a:p>
      </dsp:txBody>
      <dsp:txXfrm>
        <a:off x="0" y="0"/>
        <a:ext cx="10895369" cy="1702138"/>
      </dsp:txXfrm>
    </dsp:sp>
    <dsp:sp modelId="{84007FA6-2021-4801-9F57-5680C78C2CF7}">
      <dsp:nvSpPr>
        <dsp:cNvPr id="0" name=""/>
        <dsp:cNvSpPr/>
      </dsp:nvSpPr>
      <dsp:spPr>
        <a:xfrm>
          <a:off x="0" y="1702138"/>
          <a:ext cx="10895369" cy="0"/>
        </a:xfrm>
        <a:prstGeom prst="line">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C513F-8735-459D-A811-527A632557DB}">
      <dsp:nvSpPr>
        <dsp:cNvPr id="0" name=""/>
        <dsp:cNvSpPr/>
      </dsp:nvSpPr>
      <dsp:spPr>
        <a:xfrm>
          <a:off x="0" y="1702138"/>
          <a:ext cx="10895369" cy="1702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b="0" i="0" kern="1200"/>
            <a:t>In humans for example, the circulatory system, digestive system and respiratory systems are involved in the transport of essential materials to all the cells of the body.</a:t>
          </a:r>
          <a:endParaRPr lang="en-US" sz="3000" kern="1200"/>
        </a:p>
      </dsp:txBody>
      <dsp:txXfrm>
        <a:off x="0" y="1702138"/>
        <a:ext cx="10895369" cy="17021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A9D9F-99CA-4CAB-9126-6F6022716F4C}">
      <dsp:nvSpPr>
        <dsp:cNvPr id="0" name=""/>
        <dsp:cNvSpPr/>
      </dsp:nvSpPr>
      <dsp:spPr>
        <a:xfrm>
          <a:off x="0" y="0"/>
          <a:ext cx="10895369"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5DF8F-F3FD-4882-A13E-91E6DD58E04C}">
      <dsp:nvSpPr>
        <dsp:cNvPr id="0" name=""/>
        <dsp:cNvSpPr/>
      </dsp:nvSpPr>
      <dsp:spPr>
        <a:xfrm>
          <a:off x="0" y="0"/>
          <a:ext cx="10895369"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100000"/>
            </a:lnSpc>
            <a:spcBef>
              <a:spcPct val="0"/>
            </a:spcBef>
            <a:spcAft>
              <a:spcPct val="35000"/>
            </a:spcAft>
          </a:pPr>
          <a:r>
            <a:rPr lang="en-US" sz="2200" b="0" i="0" kern="1200"/>
            <a:t>In humans, no one cell is more than 0.1mm away from a capillary that transports blood to bring nutrients and remove wastes.</a:t>
          </a:r>
          <a:endParaRPr lang="en-US" sz="2200" kern="1200"/>
        </a:p>
      </dsp:txBody>
      <dsp:txXfrm>
        <a:off x="0" y="0"/>
        <a:ext cx="10895369" cy="851069"/>
      </dsp:txXfrm>
    </dsp:sp>
    <dsp:sp modelId="{98BC1D65-57DB-402D-B593-502B9BBD7E70}">
      <dsp:nvSpPr>
        <dsp:cNvPr id="0" name=""/>
        <dsp:cNvSpPr/>
      </dsp:nvSpPr>
      <dsp:spPr>
        <a:xfrm>
          <a:off x="0" y="851069"/>
          <a:ext cx="10895369"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371B7F-607F-4F3A-984E-50D1AA59E34D}">
      <dsp:nvSpPr>
        <dsp:cNvPr id="0" name=""/>
        <dsp:cNvSpPr/>
      </dsp:nvSpPr>
      <dsp:spPr>
        <a:xfrm>
          <a:off x="0" y="851069"/>
          <a:ext cx="10895369"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100000"/>
            </a:lnSpc>
            <a:spcBef>
              <a:spcPct val="0"/>
            </a:spcBef>
            <a:spcAft>
              <a:spcPct val="35000"/>
            </a:spcAft>
          </a:pPr>
          <a:r>
            <a:rPr lang="en-US" sz="2200" b="0" i="0" kern="1200"/>
            <a:t>Plants have also developed transport systems outside of cell diffusion.</a:t>
          </a:r>
          <a:endParaRPr lang="en-US" sz="2200" kern="1200"/>
        </a:p>
      </dsp:txBody>
      <dsp:txXfrm>
        <a:off x="0" y="851069"/>
        <a:ext cx="10895369" cy="851069"/>
      </dsp:txXfrm>
    </dsp:sp>
    <dsp:sp modelId="{EEDC961C-8A1E-4906-AD9C-EA783A79280B}">
      <dsp:nvSpPr>
        <dsp:cNvPr id="0" name=""/>
        <dsp:cNvSpPr/>
      </dsp:nvSpPr>
      <dsp:spPr>
        <a:xfrm>
          <a:off x="0" y="1702138"/>
          <a:ext cx="10895369"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A1156-00FF-4268-A5E1-B58613FFA1E8}">
      <dsp:nvSpPr>
        <dsp:cNvPr id="0" name=""/>
        <dsp:cNvSpPr/>
      </dsp:nvSpPr>
      <dsp:spPr>
        <a:xfrm>
          <a:off x="0" y="1702138"/>
          <a:ext cx="10895369"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100000"/>
            </a:lnSpc>
            <a:spcBef>
              <a:spcPct val="0"/>
            </a:spcBef>
            <a:spcAft>
              <a:spcPct val="35000"/>
            </a:spcAft>
          </a:pPr>
          <a:r>
            <a:rPr lang="en-US" sz="2200" b="0" i="0" kern="1200"/>
            <a:t>The xylem is concerned with the delivery of water where the phloem distributes sugars throughout the plant.</a:t>
          </a:r>
          <a:endParaRPr lang="en-US" sz="2200" kern="1200"/>
        </a:p>
      </dsp:txBody>
      <dsp:txXfrm>
        <a:off x="0" y="1702138"/>
        <a:ext cx="10895369" cy="851069"/>
      </dsp:txXfrm>
    </dsp:sp>
    <dsp:sp modelId="{05D6BB60-5961-4082-AC93-3118E193450A}">
      <dsp:nvSpPr>
        <dsp:cNvPr id="0" name=""/>
        <dsp:cNvSpPr/>
      </dsp:nvSpPr>
      <dsp:spPr>
        <a:xfrm>
          <a:off x="0" y="2553207"/>
          <a:ext cx="1089536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E3E28-45A4-4D61-B2AB-5A83CA56D366}">
      <dsp:nvSpPr>
        <dsp:cNvPr id="0" name=""/>
        <dsp:cNvSpPr/>
      </dsp:nvSpPr>
      <dsp:spPr>
        <a:xfrm>
          <a:off x="0" y="2553207"/>
          <a:ext cx="10895369" cy="851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100000"/>
            </a:lnSpc>
            <a:spcBef>
              <a:spcPct val="0"/>
            </a:spcBef>
            <a:spcAft>
              <a:spcPct val="35000"/>
            </a:spcAft>
          </a:pPr>
          <a:r>
            <a:rPr lang="en-US" sz="2200" b="0" i="0" kern="1200"/>
            <a:t>These plant transports can carry molecules 100m in some large trees.</a:t>
          </a:r>
          <a:endParaRPr lang="en-US" sz="2200" kern="1200"/>
        </a:p>
      </dsp:txBody>
      <dsp:txXfrm>
        <a:off x="0" y="2553207"/>
        <a:ext cx="10895369" cy="8510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F7AFA-F9C5-4A4A-93B9-0C2C75071011}">
      <dsp:nvSpPr>
        <dsp:cNvPr id="0" name=""/>
        <dsp:cNvSpPr/>
      </dsp:nvSpPr>
      <dsp:spPr>
        <a:xfrm>
          <a:off x="0" y="5800"/>
          <a:ext cx="6496050" cy="7153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C8FAC-9ED3-496D-B7B9-CA6B7D32EA8E}">
      <dsp:nvSpPr>
        <dsp:cNvPr id="0" name=""/>
        <dsp:cNvSpPr/>
      </dsp:nvSpPr>
      <dsp:spPr>
        <a:xfrm>
          <a:off x="216395" y="166756"/>
          <a:ext cx="393830" cy="3934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106506-6010-4946-A5F7-3CF263EC30BF}">
      <dsp:nvSpPr>
        <dsp:cNvPr id="0" name=""/>
        <dsp:cNvSpPr/>
      </dsp:nvSpPr>
      <dsp:spPr>
        <a:xfrm>
          <a:off x="826621" y="5800"/>
          <a:ext cx="5644391"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622300">
            <a:lnSpc>
              <a:spcPct val="100000"/>
            </a:lnSpc>
            <a:spcBef>
              <a:spcPct val="0"/>
            </a:spcBef>
            <a:spcAft>
              <a:spcPct val="35000"/>
            </a:spcAft>
          </a:pPr>
          <a:r>
            <a:rPr lang="en-US" sz="1400" kern="1200" dirty="0"/>
            <a:t>Plants are multicellular organisms</a:t>
          </a:r>
        </a:p>
      </dsp:txBody>
      <dsp:txXfrm>
        <a:off x="826621" y="5800"/>
        <a:ext cx="5644391" cy="760066"/>
      </dsp:txXfrm>
    </dsp:sp>
    <dsp:sp modelId="{2CBAF355-0E87-487A-B63B-462192C6F997}">
      <dsp:nvSpPr>
        <dsp:cNvPr id="0" name=""/>
        <dsp:cNvSpPr/>
      </dsp:nvSpPr>
      <dsp:spPr>
        <a:xfrm>
          <a:off x="0" y="955883"/>
          <a:ext cx="6496050" cy="7153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0F91F-6D1D-46DE-8DE4-052961A7233C}">
      <dsp:nvSpPr>
        <dsp:cNvPr id="0" name=""/>
        <dsp:cNvSpPr/>
      </dsp:nvSpPr>
      <dsp:spPr>
        <a:xfrm>
          <a:off x="216395" y="1116839"/>
          <a:ext cx="393830" cy="3934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007F15-5120-44B1-B4B9-F6473E97A20F}">
      <dsp:nvSpPr>
        <dsp:cNvPr id="0" name=""/>
        <dsp:cNvSpPr/>
      </dsp:nvSpPr>
      <dsp:spPr>
        <a:xfrm>
          <a:off x="826621" y="955883"/>
          <a:ext cx="5644391"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622300">
            <a:lnSpc>
              <a:spcPct val="100000"/>
            </a:lnSpc>
            <a:spcBef>
              <a:spcPct val="0"/>
            </a:spcBef>
            <a:spcAft>
              <a:spcPct val="35000"/>
            </a:spcAft>
          </a:pPr>
          <a:r>
            <a:rPr lang="en-US" sz="1400" kern="1200"/>
            <a:t>There are advantages and disadvantages to having a larger structure</a:t>
          </a:r>
        </a:p>
      </dsp:txBody>
      <dsp:txXfrm>
        <a:off x="826621" y="955883"/>
        <a:ext cx="5644391" cy="760066"/>
      </dsp:txXfrm>
    </dsp:sp>
    <dsp:sp modelId="{A50DD3EB-60F7-44B8-BF4D-1B3DF4FEF8DE}">
      <dsp:nvSpPr>
        <dsp:cNvPr id="0" name=""/>
        <dsp:cNvSpPr/>
      </dsp:nvSpPr>
      <dsp:spPr>
        <a:xfrm>
          <a:off x="0" y="1905966"/>
          <a:ext cx="6496050" cy="7153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917AAC-00F5-4257-8D4D-06BDBD0B37A2}">
      <dsp:nvSpPr>
        <dsp:cNvPr id="0" name=""/>
        <dsp:cNvSpPr/>
      </dsp:nvSpPr>
      <dsp:spPr>
        <a:xfrm>
          <a:off x="216395" y="2066922"/>
          <a:ext cx="393830" cy="39344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5A44D8-D4DC-423A-89C3-81AD093DDC3D}">
      <dsp:nvSpPr>
        <dsp:cNvPr id="0" name=""/>
        <dsp:cNvSpPr/>
      </dsp:nvSpPr>
      <dsp:spPr>
        <a:xfrm>
          <a:off x="826621" y="1905966"/>
          <a:ext cx="5644391"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622300">
            <a:lnSpc>
              <a:spcPct val="100000"/>
            </a:lnSpc>
            <a:spcBef>
              <a:spcPct val="0"/>
            </a:spcBef>
            <a:spcAft>
              <a:spcPct val="35000"/>
            </a:spcAft>
          </a:pPr>
          <a:r>
            <a:rPr lang="en-US" sz="1400" kern="1200"/>
            <a:t>Division of Labour – specialized cells can perform functions more efficiently</a:t>
          </a:r>
        </a:p>
      </dsp:txBody>
      <dsp:txXfrm>
        <a:off x="826621" y="1905966"/>
        <a:ext cx="5644391" cy="760066"/>
      </dsp:txXfrm>
    </dsp:sp>
    <dsp:sp modelId="{51EFEF93-DC9A-4767-A74F-7CEC7391629D}">
      <dsp:nvSpPr>
        <dsp:cNvPr id="0" name=""/>
        <dsp:cNvSpPr/>
      </dsp:nvSpPr>
      <dsp:spPr>
        <a:xfrm>
          <a:off x="0" y="2856049"/>
          <a:ext cx="6496050" cy="7153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DCCBA2-9A54-4982-8B0F-F4B5A13B0DAC}">
      <dsp:nvSpPr>
        <dsp:cNvPr id="0" name=""/>
        <dsp:cNvSpPr/>
      </dsp:nvSpPr>
      <dsp:spPr>
        <a:xfrm>
          <a:off x="216395" y="3017005"/>
          <a:ext cx="393830" cy="39344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8CA1A9-FAF9-41E7-AA87-CAD77AE26F45}">
      <dsp:nvSpPr>
        <dsp:cNvPr id="0" name=""/>
        <dsp:cNvSpPr/>
      </dsp:nvSpPr>
      <dsp:spPr>
        <a:xfrm>
          <a:off x="826621" y="2856049"/>
          <a:ext cx="5644391"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622300">
            <a:lnSpc>
              <a:spcPct val="100000"/>
            </a:lnSpc>
            <a:spcBef>
              <a:spcPct val="0"/>
            </a:spcBef>
            <a:spcAft>
              <a:spcPct val="35000"/>
            </a:spcAft>
          </a:pPr>
          <a:r>
            <a:rPr lang="en-US" sz="1400" kern="1200"/>
            <a:t>Size – can affect the rate of diffusion in unicellular organisms. Multicellular organisms have smaller cell size and therefore more efficient exchange of gases and materials</a:t>
          </a:r>
        </a:p>
      </dsp:txBody>
      <dsp:txXfrm>
        <a:off x="826621" y="2856049"/>
        <a:ext cx="5644391" cy="760066"/>
      </dsp:txXfrm>
    </dsp:sp>
    <dsp:sp modelId="{BF1264C1-D7DE-42B9-B0C6-0C21374F2187}">
      <dsp:nvSpPr>
        <dsp:cNvPr id="0" name=""/>
        <dsp:cNvSpPr/>
      </dsp:nvSpPr>
      <dsp:spPr>
        <a:xfrm>
          <a:off x="0" y="3806132"/>
          <a:ext cx="6496050" cy="71535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1ACA8-BDC6-43C9-ABA3-D01D184FF8CC}">
      <dsp:nvSpPr>
        <dsp:cNvPr id="0" name=""/>
        <dsp:cNvSpPr/>
      </dsp:nvSpPr>
      <dsp:spPr>
        <a:xfrm>
          <a:off x="216395" y="3967088"/>
          <a:ext cx="393830" cy="39344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CA983E-511A-40B8-BFD0-51A54D04235F}">
      <dsp:nvSpPr>
        <dsp:cNvPr id="0" name=""/>
        <dsp:cNvSpPr/>
      </dsp:nvSpPr>
      <dsp:spPr>
        <a:xfrm>
          <a:off x="826621" y="3806132"/>
          <a:ext cx="5644391"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622300">
            <a:lnSpc>
              <a:spcPct val="100000"/>
            </a:lnSpc>
            <a:spcBef>
              <a:spcPct val="0"/>
            </a:spcBef>
            <a:spcAft>
              <a:spcPct val="35000"/>
            </a:spcAft>
          </a:pPr>
          <a:r>
            <a:rPr lang="en-US" sz="1400" kern="1200" dirty="0"/>
            <a:t>Interdependence of cells – the more cells, the more hardy the organism will be at combating adversities </a:t>
          </a:r>
        </a:p>
      </dsp:txBody>
      <dsp:txXfrm>
        <a:off x="826621" y="3806132"/>
        <a:ext cx="5644391" cy="76006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44C7F-479E-4D00-B56A-A5DD6A483903}">
      <dsp:nvSpPr>
        <dsp:cNvPr id="0" name=""/>
        <dsp:cNvSpPr/>
      </dsp:nvSpPr>
      <dsp:spPr>
        <a:xfrm>
          <a:off x="0" y="335263"/>
          <a:ext cx="10895369" cy="13041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602" tIns="374904" rIns="84560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Exchange of matter and gas in and out of the plant</a:t>
          </a:r>
        </a:p>
        <a:p>
          <a:pPr marL="171450" lvl="1" indent="-171450" algn="l" defTabSz="800100">
            <a:lnSpc>
              <a:spcPct val="90000"/>
            </a:lnSpc>
            <a:spcBef>
              <a:spcPct val="0"/>
            </a:spcBef>
            <a:spcAft>
              <a:spcPct val="15000"/>
            </a:spcAft>
            <a:buChar char="••"/>
          </a:pPr>
          <a:r>
            <a:rPr lang="en-US" sz="1800" kern="1200"/>
            <a:t>Protects the plant from disease – leaves secrete a waxy substance called the cuticle</a:t>
          </a:r>
        </a:p>
      </dsp:txBody>
      <dsp:txXfrm>
        <a:off x="0" y="335263"/>
        <a:ext cx="10895369" cy="1304100"/>
      </dsp:txXfrm>
    </dsp:sp>
    <dsp:sp modelId="{BCC8C221-9E61-4EA8-BF75-F2967D72DC82}">
      <dsp:nvSpPr>
        <dsp:cNvPr id="0" name=""/>
        <dsp:cNvSpPr/>
      </dsp:nvSpPr>
      <dsp:spPr>
        <a:xfrm>
          <a:off x="544768" y="69583"/>
          <a:ext cx="7626759" cy="5313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73" tIns="0" rIns="288273" bIns="0" numCol="1" spcCol="1270" anchor="ctr" anchorCtr="0">
          <a:noAutofit/>
        </a:bodyPr>
        <a:lstStyle/>
        <a:p>
          <a:pPr lvl="0" algn="l" defTabSz="800100">
            <a:lnSpc>
              <a:spcPct val="90000"/>
            </a:lnSpc>
            <a:spcBef>
              <a:spcPct val="0"/>
            </a:spcBef>
            <a:spcAft>
              <a:spcPct val="35000"/>
            </a:spcAft>
          </a:pPr>
          <a:r>
            <a:rPr lang="en-US" sz="1800" kern="1200"/>
            <a:t>Dermal</a:t>
          </a:r>
        </a:p>
      </dsp:txBody>
      <dsp:txXfrm>
        <a:off x="570707" y="95522"/>
        <a:ext cx="7574881" cy="479482"/>
      </dsp:txXfrm>
    </dsp:sp>
    <dsp:sp modelId="{29AAEC60-560F-4B80-AC7F-21524BEFA457}">
      <dsp:nvSpPr>
        <dsp:cNvPr id="0" name=""/>
        <dsp:cNvSpPr/>
      </dsp:nvSpPr>
      <dsp:spPr>
        <a:xfrm>
          <a:off x="0" y="2002243"/>
          <a:ext cx="10895369" cy="13324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602" tIns="374904" rIns="84560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Provides strength and support</a:t>
          </a:r>
        </a:p>
        <a:p>
          <a:pPr marL="171450" lvl="1" indent="-171450" algn="l" defTabSz="800100">
            <a:lnSpc>
              <a:spcPct val="90000"/>
            </a:lnSpc>
            <a:spcBef>
              <a:spcPct val="0"/>
            </a:spcBef>
            <a:spcAft>
              <a:spcPct val="15000"/>
            </a:spcAft>
            <a:buChar char="••"/>
          </a:pPr>
          <a:r>
            <a:rPr lang="en-US" sz="1800" kern="1200"/>
            <a:t>Involved in food and water storage</a:t>
          </a:r>
        </a:p>
        <a:p>
          <a:pPr marL="171450" lvl="1" indent="-171450" algn="l" defTabSz="800100">
            <a:lnSpc>
              <a:spcPct val="90000"/>
            </a:lnSpc>
            <a:spcBef>
              <a:spcPct val="0"/>
            </a:spcBef>
            <a:spcAft>
              <a:spcPct val="15000"/>
            </a:spcAft>
            <a:buChar char="••"/>
          </a:pPr>
          <a:r>
            <a:rPr lang="en-US" sz="1800" kern="1200"/>
            <a:t>Cells are tightly packed for fast rates of diffusion</a:t>
          </a:r>
        </a:p>
      </dsp:txBody>
      <dsp:txXfrm>
        <a:off x="0" y="2002243"/>
        <a:ext cx="10895369" cy="1332450"/>
      </dsp:txXfrm>
    </dsp:sp>
    <dsp:sp modelId="{95683BFB-1E12-4FCE-889C-348DFC052687}">
      <dsp:nvSpPr>
        <dsp:cNvPr id="0" name=""/>
        <dsp:cNvSpPr/>
      </dsp:nvSpPr>
      <dsp:spPr>
        <a:xfrm>
          <a:off x="544768" y="1736563"/>
          <a:ext cx="7626759" cy="5313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273" tIns="0" rIns="288273" bIns="0" numCol="1" spcCol="1270" anchor="ctr" anchorCtr="0">
          <a:noAutofit/>
        </a:bodyPr>
        <a:lstStyle/>
        <a:p>
          <a:pPr lvl="0" algn="l" defTabSz="800100">
            <a:lnSpc>
              <a:spcPct val="90000"/>
            </a:lnSpc>
            <a:spcBef>
              <a:spcPct val="0"/>
            </a:spcBef>
            <a:spcAft>
              <a:spcPct val="35000"/>
            </a:spcAft>
          </a:pPr>
          <a:r>
            <a:rPr lang="en-US" sz="1800" kern="1200"/>
            <a:t>Ground</a:t>
          </a:r>
        </a:p>
      </dsp:txBody>
      <dsp:txXfrm>
        <a:off x="570707" y="1762502"/>
        <a:ext cx="7574881"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1A504-A727-4D7F-A0FE-C3B4681D5BA6}">
      <dsp:nvSpPr>
        <dsp:cNvPr id="0" name=""/>
        <dsp:cNvSpPr/>
      </dsp:nvSpPr>
      <dsp:spPr>
        <a:xfrm>
          <a:off x="0" y="520"/>
          <a:ext cx="11164889" cy="1218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2A007-05CC-4BBA-9415-F5E3CF235AED}">
      <dsp:nvSpPr>
        <dsp:cNvPr id="0" name=""/>
        <dsp:cNvSpPr/>
      </dsp:nvSpPr>
      <dsp:spPr>
        <a:xfrm>
          <a:off x="368544" y="274644"/>
          <a:ext cx="670081" cy="67008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CAEC48-FBC6-49A9-80A9-01A8A501036B}">
      <dsp:nvSpPr>
        <dsp:cNvPr id="0" name=""/>
        <dsp:cNvSpPr/>
      </dsp:nvSpPr>
      <dsp:spPr>
        <a:xfrm>
          <a:off x="1407171" y="520"/>
          <a:ext cx="9757717" cy="12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40" tIns="128940" rIns="128940" bIns="128940" numCol="1" spcCol="1270" anchor="ctr" anchorCtr="0">
          <a:noAutofit/>
        </a:bodyPr>
        <a:lstStyle/>
        <a:p>
          <a:pPr lvl="0" algn="l" defTabSz="1022350">
            <a:lnSpc>
              <a:spcPct val="90000"/>
            </a:lnSpc>
            <a:spcBef>
              <a:spcPct val="0"/>
            </a:spcBef>
            <a:spcAft>
              <a:spcPct val="35000"/>
            </a:spcAft>
          </a:pPr>
          <a:r>
            <a:rPr lang="en-US" sz="2300" kern="1200"/>
            <a:t>1595 Hans and Zacharias Janssen (Holland) invent the first 2-lens compound light microscope</a:t>
          </a:r>
        </a:p>
      </dsp:txBody>
      <dsp:txXfrm>
        <a:off x="1407171" y="520"/>
        <a:ext cx="9757717" cy="1218330"/>
      </dsp:txXfrm>
    </dsp:sp>
    <dsp:sp modelId="{C557A2A1-C022-46C5-9CF5-E43019404CB1}">
      <dsp:nvSpPr>
        <dsp:cNvPr id="0" name=""/>
        <dsp:cNvSpPr/>
      </dsp:nvSpPr>
      <dsp:spPr>
        <a:xfrm>
          <a:off x="0" y="1523433"/>
          <a:ext cx="11164889" cy="1218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B39A94-8D77-418C-9EDA-073DCC0F0279}">
      <dsp:nvSpPr>
        <dsp:cNvPr id="0" name=""/>
        <dsp:cNvSpPr/>
      </dsp:nvSpPr>
      <dsp:spPr>
        <a:xfrm>
          <a:off x="368544" y="1797557"/>
          <a:ext cx="670081" cy="67008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AFD4EC-B014-4D48-AE82-0A6BF0016025}">
      <dsp:nvSpPr>
        <dsp:cNvPr id="0" name=""/>
        <dsp:cNvSpPr/>
      </dsp:nvSpPr>
      <dsp:spPr>
        <a:xfrm>
          <a:off x="1407171" y="1523433"/>
          <a:ext cx="5024200" cy="12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40" tIns="128940" rIns="128940" bIns="128940" numCol="1" spcCol="1270" anchor="ctr" anchorCtr="0">
          <a:noAutofit/>
        </a:bodyPr>
        <a:lstStyle/>
        <a:p>
          <a:pPr lvl="0" algn="l" defTabSz="1022350">
            <a:lnSpc>
              <a:spcPct val="90000"/>
            </a:lnSpc>
            <a:spcBef>
              <a:spcPct val="0"/>
            </a:spcBef>
            <a:spcAft>
              <a:spcPct val="35000"/>
            </a:spcAft>
          </a:pPr>
          <a:r>
            <a:rPr lang="en-US" sz="2300" kern="1200"/>
            <a:t>1665 Robert Hooke (England) developed a 3-lens system.  </a:t>
          </a:r>
        </a:p>
      </dsp:txBody>
      <dsp:txXfrm>
        <a:off x="1407171" y="1523433"/>
        <a:ext cx="5024200" cy="1218330"/>
      </dsp:txXfrm>
    </dsp:sp>
    <dsp:sp modelId="{AFED16A9-0ED2-447B-B3CC-F46681906EF4}">
      <dsp:nvSpPr>
        <dsp:cNvPr id="0" name=""/>
        <dsp:cNvSpPr/>
      </dsp:nvSpPr>
      <dsp:spPr>
        <a:xfrm>
          <a:off x="6431371" y="1523433"/>
          <a:ext cx="4733517" cy="12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40" tIns="128940" rIns="128940" bIns="128940" numCol="1" spcCol="1270" anchor="ctr" anchorCtr="0">
          <a:noAutofit/>
        </a:bodyPr>
        <a:lstStyle/>
        <a:p>
          <a:pPr lvl="0" algn="l" defTabSz="666750">
            <a:lnSpc>
              <a:spcPct val="90000"/>
            </a:lnSpc>
            <a:spcBef>
              <a:spcPct val="0"/>
            </a:spcBef>
            <a:spcAft>
              <a:spcPct val="35000"/>
            </a:spcAft>
          </a:pPr>
          <a:r>
            <a:rPr lang="en-US" sz="1500" kern="1200"/>
            <a:t>Hooke observed thin slices of cork and saw what he called </a:t>
          </a:r>
          <a:r>
            <a:rPr lang="en-US" sz="1500" b="1" kern="1200"/>
            <a:t>cells</a:t>
          </a:r>
          <a:endParaRPr lang="en-US" sz="1500" kern="1200"/>
        </a:p>
      </dsp:txBody>
      <dsp:txXfrm>
        <a:off x="6431371" y="1523433"/>
        <a:ext cx="4733517" cy="1218330"/>
      </dsp:txXfrm>
    </dsp:sp>
    <dsp:sp modelId="{4C762EAC-0713-453E-A279-ACA6F7F9C5A4}">
      <dsp:nvSpPr>
        <dsp:cNvPr id="0" name=""/>
        <dsp:cNvSpPr/>
      </dsp:nvSpPr>
      <dsp:spPr>
        <a:xfrm>
          <a:off x="0" y="3046346"/>
          <a:ext cx="11164889" cy="12183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7A5E7-2FA8-4812-A720-D9672F3F1DAB}">
      <dsp:nvSpPr>
        <dsp:cNvPr id="0" name=""/>
        <dsp:cNvSpPr/>
      </dsp:nvSpPr>
      <dsp:spPr>
        <a:xfrm>
          <a:off x="368544" y="3320470"/>
          <a:ext cx="670081" cy="67008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92EBC2-5092-4F41-B4B2-BD7E000A74EA}">
      <dsp:nvSpPr>
        <dsp:cNvPr id="0" name=""/>
        <dsp:cNvSpPr/>
      </dsp:nvSpPr>
      <dsp:spPr>
        <a:xfrm>
          <a:off x="1407171" y="3046346"/>
          <a:ext cx="5024200" cy="12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40" tIns="128940" rIns="128940" bIns="128940" numCol="1" spcCol="1270" anchor="ctr" anchorCtr="0">
          <a:noAutofit/>
        </a:bodyPr>
        <a:lstStyle/>
        <a:p>
          <a:pPr lvl="0" algn="l" defTabSz="1022350">
            <a:lnSpc>
              <a:spcPct val="90000"/>
            </a:lnSpc>
            <a:spcBef>
              <a:spcPct val="0"/>
            </a:spcBef>
            <a:spcAft>
              <a:spcPct val="35000"/>
            </a:spcAft>
          </a:pPr>
          <a:r>
            <a:rPr lang="en-US" sz="2300" kern="1200"/>
            <a:t>1665 Antoni van Leeuwenhoek, an expert lens crafter was the first to reveal the microbial world</a:t>
          </a:r>
        </a:p>
      </dsp:txBody>
      <dsp:txXfrm>
        <a:off x="1407171" y="3046346"/>
        <a:ext cx="5024200" cy="1218330"/>
      </dsp:txXfrm>
    </dsp:sp>
    <dsp:sp modelId="{B7E6187C-066A-4402-A7EE-6EE2DEFFD954}">
      <dsp:nvSpPr>
        <dsp:cNvPr id="0" name=""/>
        <dsp:cNvSpPr/>
      </dsp:nvSpPr>
      <dsp:spPr>
        <a:xfrm>
          <a:off x="6431371" y="3046346"/>
          <a:ext cx="4733517" cy="121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40" tIns="128940" rIns="128940" bIns="128940" numCol="1" spcCol="1270" anchor="ctr" anchorCtr="0">
          <a:noAutofit/>
        </a:bodyPr>
        <a:lstStyle/>
        <a:p>
          <a:pPr lvl="0" algn="l" defTabSz="666750">
            <a:lnSpc>
              <a:spcPct val="90000"/>
            </a:lnSpc>
            <a:spcBef>
              <a:spcPct val="0"/>
            </a:spcBef>
            <a:spcAft>
              <a:spcPct val="35000"/>
            </a:spcAft>
          </a:pPr>
          <a:r>
            <a:rPr lang="en-US" sz="1500" kern="1200"/>
            <a:t>His daughter helped him make his microscopes</a:t>
          </a:r>
        </a:p>
        <a:p>
          <a:pPr lvl="0" algn="l" defTabSz="666750">
            <a:lnSpc>
              <a:spcPct val="90000"/>
            </a:lnSpc>
            <a:spcBef>
              <a:spcPct val="0"/>
            </a:spcBef>
            <a:spcAft>
              <a:spcPct val="35000"/>
            </a:spcAft>
          </a:pPr>
          <a:r>
            <a:rPr lang="en-US" sz="1500" kern="1200"/>
            <a:t>They were the first to see the movement of different types of cells we now call protozoa, sperm, and bacteria</a:t>
          </a:r>
        </a:p>
      </dsp:txBody>
      <dsp:txXfrm>
        <a:off x="6431371" y="3046346"/>
        <a:ext cx="4733517" cy="12183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1153-7086-4922-AD52-1B5B3D058A46}">
      <dsp:nvSpPr>
        <dsp:cNvPr id="0" name=""/>
        <dsp:cNvSpPr/>
      </dsp:nvSpPr>
      <dsp:spPr>
        <a:xfrm>
          <a:off x="0" y="1662"/>
          <a:ext cx="1089536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A25BB-F39E-49F8-9114-7EF8156FEDF8}">
      <dsp:nvSpPr>
        <dsp:cNvPr id="0" name=""/>
        <dsp:cNvSpPr/>
      </dsp:nvSpPr>
      <dsp:spPr>
        <a:xfrm>
          <a:off x="0" y="1662"/>
          <a:ext cx="10895369"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a:t>Root hairs – absorption of water  and minerals from the soil. Increase the surface area of the roots for more absorption (carrots)</a:t>
          </a:r>
        </a:p>
      </dsp:txBody>
      <dsp:txXfrm>
        <a:off x="0" y="1662"/>
        <a:ext cx="10895369" cy="1133650"/>
      </dsp:txXfrm>
    </dsp:sp>
    <dsp:sp modelId="{4D31A9FE-8879-4955-9378-4993FE0090EB}">
      <dsp:nvSpPr>
        <dsp:cNvPr id="0" name=""/>
        <dsp:cNvSpPr/>
      </dsp:nvSpPr>
      <dsp:spPr>
        <a:xfrm>
          <a:off x="0" y="1135313"/>
          <a:ext cx="1089536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8416D-6862-468A-9EE4-8B04E53F5724}">
      <dsp:nvSpPr>
        <dsp:cNvPr id="0" name=""/>
        <dsp:cNvSpPr/>
      </dsp:nvSpPr>
      <dsp:spPr>
        <a:xfrm>
          <a:off x="0" y="1135313"/>
          <a:ext cx="10895369"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a:t>Dermal cells having cuticle – protects them from water loss</a:t>
          </a:r>
        </a:p>
      </dsp:txBody>
      <dsp:txXfrm>
        <a:off x="0" y="1135313"/>
        <a:ext cx="10895369" cy="1133650"/>
      </dsp:txXfrm>
    </dsp:sp>
    <dsp:sp modelId="{16C6EF60-E99A-45CF-828D-1C40F50DAA42}">
      <dsp:nvSpPr>
        <dsp:cNvPr id="0" name=""/>
        <dsp:cNvSpPr/>
      </dsp:nvSpPr>
      <dsp:spPr>
        <a:xfrm>
          <a:off x="0" y="2268963"/>
          <a:ext cx="10895369"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FFA2C-9D7B-4812-93CB-6206774637CF}">
      <dsp:nvSpPr>
        <dsp:cNvPr id="0" name=""/>
        <dsp:cNvSpPr/>
      </dsp:nvSpPr>
      <dsp:spPr>
        <a:xfrm>
          <a:off x="0" y="2268963"/>
          <a:ext cx="10895369" cy="113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a:t>Guards cells containing stomata – the only cells in the epidermis that contain cholorplasts. Help with gas exhange too</a:t>
          </a:r>
        </a:p>
      </dsp:txBody>
      <dsp:txXfrm>
        <a:off x="0" y="2268963"/>
        <a:ext cx="10895369" cy="11336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1E27E-7403-4D8C-B5F6-38088A95E040}">
      <dsp:nvSpPr>
        <dsp:cNvPr id="0" name=""/>
        <dsp:cNvSpPr/>
      </dsp:nvSpPr>
      <dsp:spPr>
        <a:xfrm>
          <a:off x="734" y="237995"/>
          <a:ext cx="2975595" cy="3570714"/>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923" tIns="0" rIns="293923" bIns="330200" numCol="1" spcCol="1270" anchor="t" anchorCtr="0">
          <a:noAutofit/>
        </a:bodyPr>
        <a:lstStyle/>
        <a:p>
          <a:pPr lvl="0" algn="l" defTabSz="1155700">
            <a:lnSpc>
              <a:spcPct val="90000"/>
            </a:lnSpc>
            <a:spcBef>
              <a:spcPct val="0"/>
            </a:spcBef>
            <a:spcAft>
              <a:spcPct val="35000"/>
            </a:spcAft>
          </a:pPr>
          <a:r>
            <a:rPr lang="en-US" sz="2600" kern="1200"/>
            <a:t>Attraction of water molecules</a:t>
          </a:r>
        </a:p>
      </dsp:txBody>
      <dsp:txXfrm>
        <a:off x="734" y="1666281"/>
        <a:ext cx="2975595" cy="2142428"/>
      </dsp:txXfrm>
    </dsp:sp>
    <dsp:sp modelId="{40096375-AE65-46B8-A42B-9F518BF146B3}">
      <dsp:nvSpPr>
        <dsp:cNvPr id="0" name=""/>
        <dsp:cNvSpPr/>
      </dsp:nvSpPr>
      <dsp:spPr>
        <a:xfrm>
          <a:off x="734" y="237995"/>
          <a:ext cx="2975595" cy="142828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3923" tIns="165100" rIns="293923"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734" y="237995"/>
        <a:ext cx="2975595" cy="1428285"/>
      </dsp:txXfrm>
    </dsp:sp>
    <dsp:sp modelId="{45A54594-C018-47D2-AF56-98AD526A8D10}">
      <dsp:nvSpPr>
        <dsp:cNvPr id="0" name=""/>
        <dsp:cNvSpPr/>
      </dsp:nvSpPr>
      <dsp:spPr>
        <a:xfrm>
          <a:off x="3214378" y="237995"/>
          <a:ext cx="2975595" cy="3570714"/>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923" tIns="0" rIns="293923" bIns="330200" numCol="1" spcCol="1270" anchor="t" anchorCtr="0">
          <a:noAutofit/>
        </a:bodyPr>
        <a:lstStyle/>
        <a:p>
          <a:pPr lvl="0" algn="l" defTabSz="1155700">
            <a:lnSpc>
              <a:spcPct val="90000"/>
            </a:lnSpc>
            <a:spcBef>
              <a:spcPct val="0"/>
            </a:spcBef>
            <a:spcAft>
              <a:spcPct val="35000"/>
            </a:spcAft>
          </a:pPr>
          <a:r>
            <a:rPr lang="en-US" sz="2600" kern="1200"/>
            <a:t>Due to the polar nature of the water molecule</a:t>
          </a:r>
        </a:p>
      </dsp:txBody>
      <dsp:txXfrm>
        <a:off x="3214378" y="1666281"/>
        <a:ext cx="2975595" cy="2142428"/>
      </dsp:txXfrm>
    </dsp:sp>
    <dsp:sp modelId="{1E9CDFAB-FE1E-4D10-AA5A-BFF5FDB80651}">
      <dsp:nvSpPr>
        <dsp:cNvPr id="0" name=""/>
        <dsp:cNvSpPr/>
      </dsp:nvSpPr>
      <dsp:spPr>
        <a:xfrm>
          <a:off x="3214378" y="237995"/>
          <a:ext cx="2975595" cy="142828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3923" tIns="165100" rIns="293923"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214378" y="237995"/>
        <a:ext cx="2975595" cy="1428285"/>
      </dsp:txXfrm>
    </dsp:sp>
    <dsp:sp modelId="{1B1280E6-91B6-4800-88D4-EF11B5B5D073}">
      <dsp:nvSpPr>
        <dsp:cNvPr id="0" name=""/>
        <dsp:cNvSpPr/>
      </dsp:nvSpPr>
      <dsp:spPr>
        <a:xfrm>
          <a:off x="6428021" y="237995"/>
          <a:ext cx="2975595" cy="3570714"/>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923" tIns="0" rIns="293923" bIns="330200" numCol="1" spcCol="1270" anchor="t" anchorCtr="0">
          <a:noAutofit/>
        </a:bodyPr>
        <a:lstStyle/>
        <a:p>
          <a:pPr lvl="0" algn="l" defTabSz="1155700">
            <a:lnSpc>
              <a:spcPct val="90000"/>
            </a:lnSpc>
            <a:spcBef>
              <a:spcPct val="0"/>
            </a:spcBef>
            <a:spcAft>
              <a:spcPct val="35000"/>
            </a:spcAft>
          </a:pPr>
          <a:r>
            <a:rPr lang="en-US" sz="2600" kern="1200"/>
            <a:t>Molecules tend to hold together</a:t>
          </a:r>
        </a:p>
      </dsp:txBody>
      <dsp:txXfrm>
        <a:off x="6428021" y="1666281"/>
        <a:ext cx="2975595" cy="2142428"/>
      </dsp:txXfrm>
    </dsp:sp>
    <dsp:sp modelId="{489CB926-1566-4E60-97E8-93C2F9FA352B}">
      <dsp:nvSpPr>
        <dsp:cNvPr id="0" name=""/>
        <dsp:cNvSpPr/>
      </dsp:nvSpPr>
      <dsp:spPr>
        <a:xfrm>
          <a:off x="6428021" y="237995"/>
          <a:ext cx="2975595" cy="142828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3923" tIns="165100" rIns="293923"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6428021" y="237995"/>
        <a:ext cx="2975595" cy="14282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085B6-AD3C-485A-A339-6FB446B545C1}">
      <dsp:nvSpPr>
        <dsp:cNvPr id="0" name=""/>
        <dsp:cNvSpPr/>
      </dsp:nvSpPr>
      <dsp:spPr>
        <a:xfrm>
          <a:off x="851" y="0"/>
          <a:ext cx="3447363" cy="3404277"/>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23" tIns="0" rIns="340523" bIns="330200" numCol="1" spcCol="1270" anchor="t" anchorCtr="0">
          <a:noAutofit/>
        </a:bodyPr>
        <a:lstStyle/>
        <a:p>
          <a:pPr lvl="0" algn="l" defTabSz="1155700">
            <a:lnSpc>
              <a:spcPct val="90000"/>
            </a:lnSpc>
            <a:spcBef>
              <a:spcPct val="0"/>
            </a:spcBef>
            <a:spcAft>
              <a:spcPct val="35000"/>
            </a:spcAft>
          </a:pPr>
          <a:r>
            <a:rPr lang="en-US" sz="2600" kern="1200"/>
            <a:t>Attraction of water molecules to other substances</a:t>
          </a:r>
        </a:p>
      </dsp:txBody>
      <dsp:txXfrm>
        <a:off x="851" y="1361710"/>
        <a:ext cx="3447363" cy="2042566"/>
      </dsp:txXfrm>
    </dsp:sp>
    <dsp:sp modelId="{1B6D24AF-482A-461E-A2C4-ADC5D873687C}">
      <dsp:nvSpPr>
        <dsp:cNvPr id="0" name=""/>
        <dsp:cNvSpPr/>
      </dsp:nvSpPr>
      <dsp:spPr>
        <a:xfrm>
          <a:off x="851" y="0"/>
          <a:ext cx="3447363" cy="136171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523" tIns="165100" rIns="340523"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851" y="0"/>
        <a:ext cx="3447363" cy="1361710"/>
      </dsp:txXfrm>
    </dsp:sp>
    <dsp:sp modelId="{F6854502-D921-403B-A03D-086928E2F3CE}">
      <dsp:nvSpPr>
        <dsp:cNvPr id="0" name=""/>
        <dsp:cNvSpPr/>
      </dsp:nvSpPr>
      <dsp:spPr>
        <a:xfrm>
          <a:off x="3724003" y="0"/>
          <a:ext cx="3447363" cy="3404277"/>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23" tIns="0" rIns="340523" bIns="330200" numCol="1" spcCol="1270" anchor="t" anchorCtr="0">
          <a:noAutofit/>
        </a:bodyPr>
        <a:lstStyle/>
        <a:p>
          <a:pPr lvl="0" algn="l" defTabSz="1155700">
            <a:lnSpc>
              <a:spcPct val="90000"/>
            </a:lnSpc>
            <a:spcBef>
              <a:spcPct val="0"/>
            </a:spcBef>
            <a:spcAft>
              <a:spcPct val="35000"/>
            </a:spcAft>
          </a:pPr>
          <a:r>
            <a:rPr lang="en-US" sz="2600" kern="1200" dirty="0"/>
            <a:t>Ex – water droplets on the side of a glass</a:t>
          </a:r>
        </a:p>
      </dsp:txBody>
      <dsp:txXfrm>
        <a:off x="3724003" y="1361710"/>
        <a:ext cx="3447363" cy="2042566"/>
      </dsp:txXfrm>
    </dsp:sp>
    <dsp:sp modelId="{E727E38F-A34A-48BD-8010-47BA2349809E}">
      <dsp:nvSpPr>
        <dsp:cNvPr id="0" name=""/>
        <dsp:cNvSpPr/>
      </dsp:nvSpPr>
      <dsp:spPr>
        <a:xfrm>
          <a:off x="3724003" y="0"/>
          <a:ext cx="3447363" cy="136171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523" tIns="165100" rIns="340523"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724003" y="0"/>
        <a:ext cx="3447363" cy="1361710"/>
      </dsp:txXfrm>
    </dsp:sp>
    <dsp:sp modelId="{B4EC9409-55BA-47BF-9441-72E6FD21EE99}">
      <dsp:nvSpPr>
        <dsp:cNvPr id="0" name=""/>
        <dsp:cNvSpPr/>
      </dsp:nvSpPr>
      <dsp:spPr>
        <a:xfrm>
          <a:off x="7447155" y="0"/>
          <a:ext cx="3447363" cy="3404277"/>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523" tIns="0" rIns="340523" bIns="330200" numCol="1" spcCol="1270" anchor="t" anchorCtr="0">
          <a:noAutofit/>
        </a:bodyPr>
        <a:lstStyle/>
        <a:p>
          <a:pPr lvl="0" algn="l" defTabSz="1155700">
            <a:lnSpc>
              <a:spcPct val="90000"/>
            </a:lnSpc>
            <a:spcBef>
              <a:spcPct val="0"/>
            </a:spcBef>
            <a:spcAft>
              <a:spcPct val="35000"/>
            </a:spcAft>
          </a:pPr>
          <a:r>
            <a:rPr lang="en-US" sz="2600" kern="1200"/>
            <a:t>Water is ‘sticky’</a:t>
          </a:r>
        </a:p>
      </dsp:txBody>
      <dsp:txXfrm>
        <a:off x="7447155" y="1361710"/>
        <a:ext cx="3447363" cy="2042566"/>
      </dsp:txXfrm>
    </dsp:sp>
    <dsp:sp modelId="{45804847-FD9F-42EC-921C-210D54F3DB9D}">
      <dsp:nvSpPr>
        <dsp:cNvPr id="0" name=""/>
        <dsp:cNvSpPr/>
      </dsp:nvSpPr>
      <dsp:spPr>
        <a:xfrm>
          <a:off x="7447155" y="0"/>
          <a:ext cx="3447363" cy="1361710"/>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523" tIns="165100" rIns="340523"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7447155" y="0"/>
        <a:ext cx="3447363" cy="13617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08B6B-A7FA-4504-8F01-75C45B7EE00A}">
      <dsp:nvSpPr>
        <dsp:cNvPr id="0" name=""/>
        <dsp:cNvSpPr/>
      </dsp:nvSpPr>
      <dsp:spPr>
        <a:xfrm>
          <a:off x="0" y="415"/>
          <a:ext cx="10895369" cy="9724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F579A-171F-4C27-8416-FA5468B030B1}">
      <dsp:nvSpPr>
        <dsp:cNvPr id="0" name=""/>
        <dsp:cNvSpPr/>
      </dsp:nvSpPr>
      <dsp:spPr>
        <a:xfrm>
          <a:off x="294154" y="219208"/>
          <a:ext cx="534827" cy="53482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5B8432-99D1-448F-A05D-3144AE201494}">
      <dsp:nvSpPr>
        <dsp:cNvPr id="0" name=""/>
        <dsp:cNvSpPr/>
      </dsp:nvSpPr>
      <dsp:spPr>
        <a:xfrm>
          <a:off x="1123137" y="415"/>
          <a:ext cx="9772232"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lvl="0" algn="l" defTabSz="844550">
            <a:lnSpc>
              <a:spcPct val="100000"/>
            </a:lnSpc>
            <a:spcBef>
              <a:spcPct val="0"/>
            </a:spcBef>
            <a:spcAft>
              <a:spcPct val="35000"/>
            </a:spcAft>
          </a:pPr>
          <a:r>
            <a:rPr lang="en-US" sz="1900" kern="1200"/>
            <a:t>The upward force exerted on water in the xylem and in the roots of plants</a:t>
          </a:r>
        </a:p>
      </dsp:txBody>
      <dsp:txXfrm>
        <a:off x="1123137" y="415"/>
        <a:ext cx="9772232" cy="972413"/>
      </dsp:txXfrm>
    </dsp:sp>
    <dsp:sp modelId="{F97D9D33-742C-4F54-8DC2-56EBBF6C8E5F}">
      <dsp:nvSpPr>
        <dsp:cNvPr id="0" name=""/>
        <dsp:cNvSpPr/>
      </dsp:nvSpPr>
      <dsp:spPr>
        <a:xfrm>
          <a:off x="0" y="1215931"/>
          <a:ext cx="10895369" cy="9724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29D6A-771F-402D-9877-A06C8A5E7789}">
      <dsp:nvSpPr>
        <dsp:cNvPr id="0" name=""/>
        <dsp:cNvSpPr/>
      </dsp:nvSpPr>
      <dsp:spPr>
        <a:xfrm>
          <a:off x="294154" y="1434724"/>
          <a:ext cx="534827" cy="53482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D84B9B-4BEE-4E29-B7E2-5FA27E7CDB51}">
      <dsp:nvSpPr>
        <dsp:cNvPr id="0" name=""/>
        <dsp:cNvSpPr/>
      </dsp:nvSpPr>
      <dsp:spPr>
        <a:xfrm>
          <a:off x="1123137" y="1215931"/>
          <a:ext cx="9772232"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lvl="0" algn="l" defTabSz="844550">
            <a:lnSpc>
              <a:spcPct val="100000"/>
            </a:lnSpc>
            <a:spcBef>
              <a:spcPct val="0"/>
            </a:spcBef>
            <a:spcAft>
              <a:spcPct val="35000"/>
            </a:spcAft>
          </a:pPr>
          <a:r>
            <a:rPr lang="en-US" sz="1900" kern="1200"/>
            <a:t>Forces water to move against gravity</a:t>
          </a:r>
        </a:p>
      </dsp:txBody>
      <dsp:txXfrm>
        <a:off x="1123137" y="1215931"/>
        <a:ext cx="9772232" cy="972413"/>
      </dsp:txXfrm>
    </dsp:sp>
    <dsp:sp modelId="{C096D814-7128-44B1-A18F-2C49B262B486}">
      <dsp:nvSpPr>
        <dsp:cNvPr id="0" name=""/>
        <dsp:cNvSpPr/>
      </dsp:nvSpPr>
      <dsp:spPr>
        <a:xfrm>
          <a:off x="0" y="2431448"/>
          <a:ext cx="10895369" cy="9724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ED004-E9A5-4D50-884D-A6F986CD8945}">
      <dsp:nvSpPr>
        <dsp:cNvPr id="0" name=""/>
        <dsp:cNvSpPr/>
      </dsp:nvSpPr>
      <dsp:spPr>
        <a:xfrm>
          <a:off x="294154" y="2650241"/>
          <a:ext cx="534827" cy="53482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37D2AD-7361-4C9A-A50A-C935A797D120}">
      <dsp:nvSpPr>
        <dsp:cNvPr id="0" name=""/>
        <dsp:cNvSpPr/>
      </dsp:nvSpPr>
      <dsp:spPr>
        <a:xfrm>
          <a:off x="1123137" y="2431448"/>
          <a:ext cx="4902916"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lvl="0" algn="l" defTabSz="844550">
            <a:lnSpc>
              <a:spcPct val="100000"/>
            </a:lnSpc>
            <a:spcBef>
              <a:spcPct val="0"/>
            </a:spcBef>
            <a:spcAft>
              <a:spcPct val="35000"/>
            </a:spcAft>
          </a:pPr>
          <a:r>
            <a:rPr lang="en-US" sz="1900" kern="1200"/>
            <a:t>Water moves upward and is drawn into cells that require it through osmosis</a:t>
          </a:r>
        </a:p>
      </dsp:txBody>
      <dsp:txXfrm>
        <a:off x="1123137" y="2431448"/>
        <a:ext cx="4902916" cy="972413"/>
      </dsp:txXfrm>
    </dsp:sp>
    <dsp:sp modelId="{11A311DB-350F-4A11-BC44-886B65DAA0B5}">
      <dsp:nvSpPr>
        <dsp:cNvPr id="0" name=""/>
        <dsp:cNvSpPr/>
      </dsp:nvSpPr>
      <dsp:spPr>
        <a:xfrm>
          <a:off x="6026053" y="2431448"/>
          <a:ext cx="4869316" cy="97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lvl="0" algn="l" defTabSz="622300">
            <a:lnSpc>
              <a:spcPct val="100000"/>
            </a:lnSpc>
            <a:spcBef>
              <a:spcPct val="0"/>
            </a:spcBef>
            <a:spcAft>
              <a:spcPct val="35000"/>
            </a:spcAft>
          </a:pPr>
          <a:r>
            <a:rPr lang="en-US" sz="1400" kern="1200"/>
            <a:t>Meaning the cells have a high solute concentration allowing water to move into them</a:t>
          </a:r>
        </a:p>
      </dsp:txBody>
      <dsp:txXfrm>
        <a:off x="6026053" y="2431448"/>
        <a:ext cx="4869316" cy="97241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6C589-C2EB-4798-8483-21566CEB4C14}">
      <dsp:nvSpPr>
        <dsp:cNvPr id="0" name=""/>
        <dsp:cNvSpPr/>
      </dsp:nvSpPr>
      <dsp:spPr>
        <a:xfrm>
          <a:off x="3434738" y="814861"/>
          <a:ext cx="628341" cy="91440"/>
        </a:xfrm>
        <a:custGeom>
          <a:avLst/>
          <a:gdLst/>
          <a:ahLst/>
          <a:cxnLst/>
          <a:rect l="0" t="0" r="0" b="0"/>
          <a:pathLst>
            <a:path>
              <a:moveTo>
                <a:pt x="0" y="45720"/>
              </a:moveTo>
              <a:lnTo>
                <a:pt x="628341"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32435" y="857286"/>
        <a:ext cx="32947" cy="6589"/>
      </dsp:txXfrm>
    </dsp:sp>
    <dsp:sp modelId="{5586C7B0-A106-42C5-80A6-DEB4E97E4854}">
      <dsp:nvSpPr>
        <dsp:cNvPr id="0" name=""/>
        <dsp:cNvSpPr/>
      </dsp:nvSpPr>
      <dsp:spPr>
        <a:xfrm>
          <a:off x="571576" y="1093"/>
          <a:ext cx="2864961" cy="1718977"/>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386" tIns="147359" rIns="140386" bIns="147359" numCol="1" spcCol="1270" anchor="ctr" anchorCtr="0">
          <a:noAutofit/>
        </a:bodyPr>
        <a:lstStyle/>
        <a:p>
          <a:pPr lvl="0" algn="ctr" defTabSz="666750">
            <a:lnSpc>
              <a:spcPct val="90000"/>
            </a:lnSpc>
            <a:spcBef>
              <a:spcPct val="0"/>
            </a:spcBef>
            <a:spcAft>
              <a:spcPct val="35000"/>
            </a:spcAft>
          </a:pPr>
          <a:r>
            <a:rPr lang="en-US" sz="1500" kern="1200"/>
            <a:t>At the root, root hairs absorb water and minerals from the soil through active transport.</a:t>
          </a:r>
        </a:p>
      </dsp:txBody>
      <dsp:txXfrm>
        <a:off x="571576" y="1093"/>
        <a:ext cx="2864961" cy="1718977"/>
      </dsp:txXfrm>
    </dsp:sp>
    <dsp:sp modelId="{D3369D44-B1CD-4E19-82ED-EFC1231CB4BD}">
      <dsp:nvSpPr>
        <dsp:cNvPr id="0" name=""/>
        <dsp:cNvSpPr/>
      </dsp:nvSpPr>
      <dsp:spPr>
        <a:xfrm>
          <a:off x="2004057" y="1718270"/>
          <a:ext cx="3523903" cy="628341"/>
        </a:xfrm>
        <a:custGeom>
          <a:avLst/>
          <a:gdLst/>
          <a:ahLst/>
          <a:cxnLst/>
          <a:rect l="0" t="0" r="0" b="0"/>
          <a:pathLst>
            <a:path>
              <a:moveTo>
                <a:pt x="3523903" y="0"/>
              </a:moveTo>
              <a:lnTo>
                <a:pt x="3523903" y="331270"/>
              </a:lnTo>
              <a:lnTo>
                <a:pt x="0" y="331270"/>
              </a:lnTo>
              <a:lnTo>
                <a:pt x="0" y="628341"/>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76384" y="2029146"/>
        <a:ext cx="179249" cy="6589"/>
      </dsp:txXfrm>
    </dsp:sp>
    <dsp:sp modelId="{BBE5DCCC-E5A6-4F80-BC6C-5DD648F7C2F6}">
      <dsp:nvSpPr>
        <dsp:cNvPr id="0" name=""/>
        <dsp:cNvSpPr/>
      </dsp:nvSpPr>
      <dsp:spPr>
        <a:xfrm>
          <a:off x="4095479" y="1093"/>
          <a:ext cx="2864961" cy="1718977"/>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386" tIns="147359" rIns="140386" bIns="147359" numCol="1" spcCol="1270" anchor="ctr" anchorCtr="0">
          <a:noAutofit/>
        </a:bodyPr>
        <a:lstStyle/>
        <a:p>
          <a:pPr lvl="0" algn="ctr" defTabSz="666750">
            <a:lnSpc>
              <a:spcPct val="90000"/>
            </a:lnSpc>
            <a:spcBef>
              <a:spcPct val="0"/>
            </a:spcBef>
            <a:spcAft>
              <a:spcPct val="35000"/>
            </a:spcAft>
          </a:pPr>
          <a:r>
            <a:rPr lang="en-US" sz="1500" kern="1200"/>
            <a:t>Water enters the root hairs through osmosis because of the high concentration of solute inside the cells.</a:t>
          </a:r>
        </a:p>
      </dsp:txBody>
      <dsp:txXfrm>
        <a:off x="4095479" y="1093"/>
        <a:ext cx="2864961" cy="1718977"/>
      </dsp:txXfrm>
    </dsp:sp>
    <dsp:sp modelId="{5C336BF4-8BAC-4CAD-9CB9-294EF08082E4}">
      <dsp:nvSpPr>
        <dsp:cNvPr id="0" name=""/>
        <dsp:cNvSpPr/>
      </dsp:nvSpPr>
      <dsp:spPr>
        <a:xfrm>
          <a:off x="3434738" y="3192779"/>
          <a:ext cx="628341" cy="91440"/>
        </a:xfrm>
        <a:custGeom>
          <a:avLst/>
          <a:gdLst/>
          <a:ahLst/>
          <a:cxnLst/>
          <a:rect l="0" t="0" r="0" b="0"/>
          <a:pathLst>
            <a:path>
              <a:moveTo>
                <a:pt x="0" y="45720"/>
              </a:moveTo>
              <a:lnTo>
                <a:pt x="628341"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32435" y="3235205"/>
        <a:ext cx="32947" cy="6589"/>
      </dsp:txXfrm>
    </dsp:sp>
    <dsp:sp modelId="{788D8351-1A12-435A-B477-AD6FC657B9D7}">
      <dsp:nvSpPr>
        <dsp:cNvPr id="0" name=""/>
        <dsp:cNvSpPr/>
      </dsp:nvSpPr>
      <dsp:spPr>
        <a:xfrm>
          <a:off x="571576" y="2379011"/>
          <a:ext cx="2864961" cy="1718977"/>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386" tIns="147359" rIns="140386" bIns="147359" numCol="1" spcCol="1270" anchor="ctr" anchorCtr="0">
          <a:noAutofit/>
        </a:bodyPr>
        <a:lstStyle/>
        <a:p>
          <a:pPr lvl="0" algn="ctr" defTabSz="666750">
            <a:lnSpc>
              <a:spcPct val="90000"/>
            </a:lnSpc>
            <a:spcBef>
              <a:spcPct val="0"/>
            </a:spcBef>
            <a:spcAft>
              <a:spcPct val="35000"/>
            </a:spcAft>
          </a:pPr>
          <a:r>
            <a:rPr lang="en-US" sz="1500" kern="1200"/>
            <a:t>This leads to root pressure which forces the water through the cells and into the xylem</a:t>
          </a:r>
        </a:p>
      </dsp:txBody>
      <dsp:txXfrm>
        <a:off x="571576" y="2379011"/>
        <a:ext cx="2864961" cy="1718977"/>
      </dsp:txXfrm>
    </dsp:sp>
    <dsp:sp modelId="{57937E72-0983-40C4-BFDA-57E5CBE2EEF0}">
      <dsp:nvSpPr>
        <dsp:cNvPr id="0" name=""/>
        <dsp:cNvSpPr/>
      </dsp:nvSpPr>
      <dsp:spPr>
        <a:xfrm>
          <a:off x="2004057" y="4096188"/>
          <a:ext cx="3523903" cy="628341"/>
        </a:xfrm>
        <a:custGeom>
          <a:avLst/>
          <a:gdLst/>
          <a:ahLst/>
          <a:cxnLst/>
          <a:rect l="0" t="0" r="0" b="0"/>
          <a:pathLst>
            <a:path>
              <a:moveTo>
                <a:pt x="3523903" y="0"/>
              </a:moveTo>
              <a:lnTo>
                <a:pt x="3523903" y="331270"/>
              </a:lnTo>
              <a:lnTo>
                <a:pt x="0" y="331270"/>
              </a:lnTo>
              <a:lnTo>
                <a:pt x="0" y="628341"/>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76384" y="4407064"/>
        <a:ext cx="179249" cy="6589"/>
      </dsp:txXfrm>
    </dsp:sp>
    <dsp:sp modelId="{83BE6744-E99D-434E-99EF-3CC2FE3B720F}">
      <dsp:nvSpPr>
        <dsp:cNvPr id="0" name=""/>
        <dsp:cNvSpPr/>
      </dsp:nvSpPr>
      <dsp:spPr>
        <a:xfrm>
          <a:off x="4095479" y="2379011"/>
          <a:ext cx="2864961" cy="1718977"/>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386" tIns="147359" rIns="140386" bIns="147359" numCol="1" spcCol="1270" anchor="ctr" anchorCtr="0">
          <a:noAutofit/>
        </a:bodyPr>
        <a:lstStyle/>
        <a:p>
          <a:pPr lvl="0" algn="ctr" defTabSz="666750">
            <a:lnSpc>
              <a:spcPct val="90000"/>
            </a:lnSpc>
            <a:spcBef>
              <a:spcPct val="0"/>
            </a:spcBef>
            <a:spcAft>
              <a:spcPct val="35000"/>
            </a:spcAft>
          </a:pPr>
          <a:r>
            <a:rPr lang="en-US" sz="1500" kern="1200"/>
            <a:t>Water is then moved through the xylem tubes against gravity. In some plants the water can travel up to 100m!</a:t>
          </a:r>
        </a:p>
      </dsp:txBody>
      <dsp:txXfrm>
        <a:off x="4095479" y="2379011"/>
        <a:ext cx="2864961" cy="1718977"/>
      </dsp:txXfrm>
    </dsp:sp>
    <dsp:sp modelId="{8F92179A-2F01-409F-895F-52184FA3DD71}">
      <dsp:nvSpPr>
        <dsp:cNvPr id="0" name=""/>
        <dsp:cNvSpPr/>
      </dsp:nvSpPr>
      <dsp:spPr>
        <a:xfrm>
          <a:off x="3434738" y="5570698"/>
          <a:ext cx="628341" cy="91440"/>
        </a:xfrm>
        <a:custGeom>
          <a:avLst/>
          <a:gdLst/>
          <a:ahLst/>
          <a:cxnLst/>
          <a:rect l="0" t="0" r="0" b="0"/>
          <a:pathLst>
            <a:path>
              <a:moveTo>
                <a:pt x="0" y="45720"/>
              </a:moveTo>
              <a:lnTo>
                <a:pt x="628341"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32435" y="5613123"/>
        <a:ext cx="32947" cy="6589"/>
      </dsp:txXfrm>
    </dsp:sp>
    <dsp:sp modelId="{016DA703-A56A-4314-B988-ABF3EE6FDC68}">
      <dsp:nvSpPr>
        <dsp:cNvPr id="0" name=""/>
        <dsp:cNvSpPr/>
      </dsp:nvSpPr>
      <dsp:spPr>
        <a:xfrm>
          <a:off x="571576" y="4756929"/>
          <a:ext cx="2864961" cy="1718977"/>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386" tIns="147359" rIns="140386" bIns="147359" numCol="1" spcCol="1270" anchor="ctr" anchorCtr="0">
          <a:noAutofit/>
        </a:bodyPr>
        <a:lstStyle/>
        <a:p>
          <a:pPr lvl="0" algn="ctr" defTabSz="666750">
            <a:lnSpc>
              <a:spcPct val="90000"/>
            </a:lnSpc>
            <a:spcBef>
              <a:spcPct val="0"/>
            </a:spcBef>
            <a:spcAft>
              <a:spcPct val="35000"/>
            </a:spcAft>
          </a:pPr>
          <a:r>
            <a:rPr lang="en-US" sz="1500" kern="1200"/>
            <a:t>Water is delivered to the leaves and evaporation of the water through the stomata and lenticels in the process of transpiration creates tension or pull</a:t>
          </a:r>
        </a:p>
      </dsp:txBody>
      <dsp:txXfrm>
        <a:off x="571576" y="4756929"/>
        <a:ext cx="2864961" cy="1718977"/>
      </dsp:txXfrm>
    </dsp:sp>
    <dsp:sp modelId="{8FC5EB64-71BF-4FB8-80EB-7126227D9E00}">
      <dsp:nvSpPr>
        <dsp:cNvPr id="0" name=""/>
        <dsp:cNvSpPr/>
      </dsp:nvSpPr>
      <dsp:spPr>
        <a:xfrm>
          <a:off x="4095479" y="4756929"/>
          <a:ext cx="2864961" cy="1718977"/>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386" tIns="147359" rIns="140386" bIns="147359" numCol="1" spcCol="1270" anchor="ctr" anchorCtr="0">
          <a:noAutofit/>
        </a:bodyPr>
        <a:lstStyle/>
        <a:p>
          <a:pPr lvl="0" algn="ctr" defTabSz="666750">
            <a:lnSpc>
              <a:spcPct val="90000"/>
            </a:lnSpc>
            <a:spcBef>
              <a:spcPct val="0"/>
            </a:spcBef>
            <a:spcAft>
              <a:spcPct val="35000"/>
            </a:spcAft>
          </a:pPr>
          <a:r>
            <a:rPr lang="en-US" sz="1500" kern="1200"/>
            <a:t>Each water molecule evaporates into its surroundings</a:t>
          </a:r>
        </a:p>
      </dsp:txBody>
      <dsp:txXfrm>
        <a:off x="4095479" y="4756929"/>
        <a:ext cx="2864961" cy="171897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640F5-5ADB-4EE0-87E1-96703DB3A24F}">
      <dsp:nvSpPr>
        <dsp:cNvPr id="0" name=""/>
        <dsp:cNvSpPr/>
      </dsp:nvSpPr>
      <dsp:spPr>
        <a:xfrm>
          <a:off x="276718" y="43630"/>
          <a:ext cx="1369144" cy="136914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0AD40-C5CC-4DF4-A28A-61F670D6C169}">
      <dsp:nvSpPr>
        <dsp:cNvPr id="0" name=""/>
        <dsp:cNvSpPr/>
      </dsp:nvSpPr>
      <dsp:spPr>
        <a:xfrm>
          <a:off x="564238" y="331150"/>
          <a:ext cx="794104" cy="7941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286CFB-DBFA-4130-A8B4-AF6C8DB7E5FD}">
      <dsp:nvSpPr>
        <dsp:cNvPr id="0" name=""/>
        <dsp:cNvSpPr/>
      </dsp:nvSpPr>
      <dsp:spPr>
        <a:xfrm>
          <a:off x="193925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US" sz="2200" kern="1200"/>
            <a:t>Can affect osmosis in a plant</a:t>
          </a:r>
        </a:p>
      </dsp:txBody>
      <dsp:txXfrm>
        <a:off x="1939251" y="43630"/>
        <a:ext cx="3227270" cy="1369144"/>
      </dsp:txXfrm>
    </dsp:sp>
    <dsp:sp modelId="{AB95665A-8C03-4932-9144-FA676E763296}">
      <dsp:nvSpPr>
        <dsp:cNvPr id="0" name=""/>
        <dsp:cNvSpPr/>
      </dsp:nvSpPr>
      <dsp:spPr>
        <a:xfrm>
          <a:off x="5728848" y="43630"/>
          <a:ext cx="1369144" cy="136914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63CED-AD83-48ED-B3E5-EDBBA0D0A5E6}">
      <dsp:nvSpPr>
        <dsp:cNvPr id="0" name=""/>
        <dsp:cNvSpPr/>
      </dsp:nvSpPr>
      <dsp:spPr>
        <a:xfrm>
          <a:off x="6016369" y="331150"/>
          <a:ext cx="794104" cy="7941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292C4B-7D13-4987-B4E3-1C693B952CD3}">
      <dsp:nvSpPr>
        <dsp:cNvPr id="0" name=""/>
        <dsp:cNvSpPr/>
      </dsp:nvSpPr>
      <dsp:spPr>
        <a:xfrm>
          <a:off x="739138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US" sz="2200" kern="1200"/>
            <a:t>Increased solute concentration outside of the plant can cause the plant to dry out</a:t>
          </a:r>
        </a:p>
      </dsp:txBody>
      <dsp:txXfrm>
        <a:off x="7391381" y="43630"/>
        <a:ext cx="3227270" cy="1369144"/>
      </dsp:txXfrm>
    </dsp:sp>
    <dsp:sp modelId="{CC45DD6B-3C75-4051-8AF5-59DE77C6BE53}">
      <dsp:nvSpPr>
        <dsp:cNvPr id="0" name=""/>
        <dsp:cNvSpPr/>
      </dsp:nvSpPr>
      <dsp:spPr>
        <a:xfrm>
          <a:off x="276718" y="1991502"/>
          <a:ext cx="1369144" cy="136914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BA108-EBAD-4B1A-8B6B-665FABD5E2D7}">
      <dsp:nvSpPr>
        <dsp:cNvPr id="0" name=""/>
        <dsp:cNvSpPr/>
      </dsp:nvSpPr>
      <dsp:spPr>
        <a:xfrm>
          <a:off x="564238" y="2279022"/>
          <a:ext cx="794104" cy="7941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A38C89-4AC9-4903-8BF0-71014845EB25}">
      <dsp:nvSpPr>
        <dsp:cNvPr id="0" name=""/>
        <dsp:cNvSpPr/>
      </dsp:nvSpPr>
      <dsp:spPr>
        <a:xfrm>
          <a:off x="193925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US" sz="2200" kern="1200"/>
            <a:t>Plasmolysis causes even the water in the vacuole of a cell to leave</a:t>
          </a:r>
        </a:p>
      </dsp:txBody>
      <dsp:txXfrm>
        <a:off x="1939251" y="1991502"/>
        <a:ext cx="3227270" cy="1369144"/>
      </dsp:txXfrm>
    </dsp:sp>
    <dsp:sp modelId="{4133AFFA-5439-43D8-8143-CE8C438CE92A}">
      <dsp:nvSpPr>
        <dsp:cNvPr id="0" name=""/>
        <dsp:cNvSpPr/>
      </dsp:nvSpPr>
      <dsp:spPr>
        <a:xfrm>
          <a:off x="5728848" y="1991502"/>
          <a:ext cx="1369144" cy="136914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17085-FF23-4A63-B928-857C5C5796D6}">
      <dsp:nvSpPr>
        <dsp:cNvPr id="0" name=""/>
        <dsp:cNvSpPr/>
      </dsp:nvSpPr>
      <dsp:spPr>
        <a:xfrm>
          <a:off x="6016369" y="2279022"/>
          <a:ext cx="794104" cy="79410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8C9E59-17BF-49EC-A25E-4C41076A7E06}">
      <dsp:nvSpPr>
        <dsp:cNvPr id="0" name=""/>
        <dsp:cNvSpPr/>
      </dsp:nvSpPr>
      <dsp:spPr>
        <a:xfrm>
          <a:off x="739138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US" sz="2200" kern="1200"/>
            <a:t>If the plant is returned to less solute rich environment the process reverses.</a:t>
          </a:r>
        </a:p>
      </dsp:txBody>
      <dsp:txXfrm>
        <a:off x="7391381" y="1991502"/>
        <a:ext cx="3227270" cy="136914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DC3EE-4EA3-4C95-B810-52CD6ED2C13E}">
      <dsp:nvSpPr>
        <dsp:cNvPr id="0" name=""/>
        <dsp:cNvSpPr/>
      </dsp:nvSpPr>
      <dsp:spPr>
        <a:xfrm>
          <a:off x="0" y="1897"/>
          <a:ext cx="6496050"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83C74-9FC7-4B5E-91E4-B611893356EB}">
      <dsp:nvSpPr>
        <dsp:cNvPr id="0" name=""/>
        <dsp:cNvSpPr/>
      </dsp:nvSpPr>
      <dsp:spPr>
        <a:xfrm>
          <a:off x="290922" y="218286"/>
          <a:ext cx="528950" cy="5289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6C75C5-602B-410F-A801-9F7F3F4EA6E5}">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lvl="0" algn="l" defTabSz="977900">
            <a:lnSpc>
              <a:spcPct val="100000"/>
            </a:lnSpc>
            <a:spcBef>
              <a:spcPct val="0"/>
            </a:spcBef>
            <a:spcAft>
              <a:spcPct val="35000"/>
            </a:spcAft>
          </a:pPr>
          <a:r>
            <a:rPr lang="en-US" sz="2200" kern="1200"/>
            <a:t>Plants also respond to the earth’s gravitational forces as well</a:t>
          </a:r>
        </a:p>
      </dsp:txBody>
      <dsp:txXfrm>
        <a:off x="1110795" y="1897"/>
        <a:ext cx="5385254" cy="961727"/>
      </dsp:txXfrm>
    </dsp:sp>
    <dsp:sp modelId="{E696937D-B10E-426A-9319-006E5EF4996B}">
      <dsp:nvSpPr>
        <dsp:cNvPr id="0" name=""/>
        <dsp:cNvSpPr/>
      </dsp:nvSpPr>
      <dsp:spPr>
        <a:xfrm>
          <a:off x="0" y="1204056"/>
          <a:ext cx="6496050"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61036-50F7-45D2-9B9B-4E9D41B45129}">
      <dsp:nvSpPr>
        <dsp:cNvPr id="0" name=""/>
        <dsp:cNvSpPr/>
      </dsp:nvSpPr>
      <dsp:spPr>
        <a:xfrm>
          <a:off x="290922" y="1420445"/>
          <a:ext cx="528950" cy="5289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0FA994-36CD-4FB7-8DB1-8367F3D3B79C}">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lvl="0" algn="l" defTabSz="977900">
            <a:lnSpc>
              <a:spcPct val="100000"/>
            </a:lnSpc>
            <a:spcBef>
              <a:spcPct val="0"/>
            </a:spcBef>
            <a:spcAft>
              <a:spcPct val="35000"/>
            </a:spcAft>
          </a:pPr>
          <a:r>
            <a:rPr lang="en-US" sz="2200" kern="1200"/>
            <a:t>It again, can be positive and negative</a:t>
          </a:r>
        </a:p>
      </dsp:txBody>
      <dsp:txXfrm>
        <a:off x="1110795" y="1204056"/>
        <a:ext cx="5385254" cy="961727"/>
      </dsp:txXfrm>
    </dsp:sp>
    <dsp:sp modelId="{38C4E48E-439F-465E-89AB-0891DB92F7A8}">
      <dsp:nvSpPr>
        <dsp:cNvPr id="0" name=""/>
        <dsp:cNvSpPr/>
      </dsp:nvSpPr>
      <dsp:spPr>
        <a:xfrm>
          <a:off x="0" y="2406215"/>
          <a:ext cx="6496050"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65F22-77B1-4970-BD45-0458DA4AB581}">
      <dsp:nvSpPr>
        <dsp:cNvPr id="0" name=""/>
        <dsp:cNvSpPr/>
      </dsp:nvSpPr>
      <dsp:spPr>
        <a:xfrm>
          <a:off x="290922" y="2622604"/>
          <a:ext cx="528950" cy="52895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550649-DDFF-47CF-ACD5-532C8D9D0C68}">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lvl="0" algn="l" defTabSz="977900">
            <a:lnSpc>
              <a:spcPct val="100000"/>
            </a:lnSpc>
            <a:spcBef>
              <a:spcPct val="0"/>
            </a:spcBef>
            <a:spcAft>
              <a:spcPct val="35000"/>
            </a:spcAft>
          </a:pPr>
          <a:r>
            <a:rPr lang="en-US" sz="2200" kern="1200"/>
            <a:t>Positive – roots grow according to gravity</a:t>
          </a:r>
        </a:p>
      </dsp:txBody>
      <dsp:txXfrm>
        <a:off x="1110795" y="2406215"/>
        <a:ext cx="5385254" cy="961727"/>
      </dsp:txXfrm>
    </dsp:sp>
    <dsp:sp modelId="{AD22F4D1-7129-489F-B128-991519A3606D}">
      <dsp:nvSpPr>
        <dsp:cNvPr id="0" name=""/>
        <dsp:cNvSpPr/>
      </dsp:nvSpPr>
      <dsp:spPr>
        <a:xfrm>
          <a:off x="0" y="3608375"/>
          <a:ext cx="6496050"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6C289-FD31-40F6-BCF7-9BD1A8FBAF48}">
      <dsp:nvSpPr>
        <dsp:cNvPr id="0" name=""/>
        <dsp:cNvSpPr/>
      </dsp:nvSpPr>
      <dsp:spPr>
        <a:xfrm>
          <a:off x="290922" y="3824763"/>
          <a:ext cx="528950" cy="52895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D3046B-1F1C-4020-9A1A-342FCA5BB558}">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lvl="0" algn="l" defTabSz="977900">
            <a:lnSpc>
              <a:spcPct val="100000"/>
            </a:lnSpc>
            <a:spcBef>
              <a:spcPct val="0"/>
            </a:spcBef>
            <a:spcAft>
              <a:spcPct val="35000"/>
            </a:spcAft>
          </a:pPr>
          <a:r>
            <a:rPr lang="en-US" sz="2200" kern="1200"/>
            <a:t>Negative – stems and leaves work against gravity</a:t>
          </a:r>
        </a:p>
      </dsp:txBody>
      <dsp:txXfrm>
        <a:off x="1110795" y="3608375"/>
        <a:ext cx="5385254" cy="961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9E06C-EA45-426A-84D2-ADF1B407B57E}">
      <dsp:nvSpPr>
        <dsp:cNvPr id="0" name=""/>
        <dsp:cNvSpPr/>
      </dsp:nvSpPr>
      <dsp:spPr>
        <a:xfrm>
          <a:off x="0" y="3571"/>
          <a:ext cx="6496050" cy="7608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B550D-0B1D-4EEE-9D0C-3A2F81D06874}">
      <dsp:nvSpPr>
        <dsp:cNvPr id="0" name=""/>
        <dsp:cNvSpPr/>
      </dsp:nvSpPr>
      <dsp:spPr>
        <a:xfrm>
          <a:off x="230144" y="174753"/>
          <a:ext cx="418445" cy="41844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68D848-9680-404C-A8F7-6B9AE4D70F7A}">
      <dsp:nvSpPr>
        <dsp:cNvPr id="0" name=""/>
        <dsp:cNvSpPr/>
      </dsp:nvSpPr>
      <dsp:spPr>
        <a:xfrm>
          <a:off x="878734" y="3571"/>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lvl="0" algn="l" defTabSz="711200">
            <a:lnSpc>
              <a:spcPct val="100000"/>
            </a:lnSpc>
            <a:spcBef>
              <a:spcPct val="0"/>
            </a:spcBef>
            <a:spcAft>
              <a:spcPct val="35000"/>
            </a:spcAft>
          </a:pPr>
          <a:r>
            <a:rPr lang="en-US" sz="1600" kern="1200"/>
            <a:t>Always carry the microscope in an upright position with two hands: one on the base, the other on the arm.</a:t>
          </a:r>
        </a:p>
      </dsp:txBody>
      <dsp:txXfrm>
        <a:off x="878734" y="3571"/>
        <a:ext cx="5617315" cy="760809"/>
      </dsp:txXfrm>
    </dsp:sp>
    <dsp:sp modelId="{E3057D89-5031-401C-8CF0-059725C8B679}">
      <dsp:nvSpPr>
        <dsp:cNvPr id="0" name=""/>
        <dsp:cNvSpPr/>
      </dsp:nvSpPr>
      <dsp:spPr>
        <a:xfrm>
          <a:off x="0" y="954583"/>
          <a:ext cx="6496050" cy="7608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71976-C0E4-403F-959E-D5E9DB75C442}">
      <dsp:nvSpPr>
        <dsp:cNvPr id="0" name=""/>
        <dsp:cNvSpPr/>
      </dsp:nvSpPr>
      <dsp:spPr>
        <a:xfrm>
          <a:off x="230144" y="1125765"/>
          <a:ext cx="418445" cy="41844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E3DBFB-7DEC-4974-BC3F-1A1A373729E3}">
      <dsp:nvSpPr>
        <dsp:cNvPr id="0" name=""/>
        <dsp:cNvSpPr/>
      </dsp:nvSpPr>
      <dsp:spPr>
        <a:xfrm>
          <a:off x="878734" y="954583"/>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lvl="0" algn="l" defTabSz="711200">
            <a:lnSpc>
              <a:spcPct val="100000"/>
            </a:lnSpc>
            <a:spcBef>
              <a:spcPct val="0"/>
            </a:spcBef>
            <a:spcAft>
              <a:spcPct val="35000"/>
            </a:spcAft>
          </a:pPr>
          <a:r>
            <a:rPr lang="en-US" sz="1600" kern="1200"/>
            <a:t>Use only lens paper to clean lenses.</a:t>
          </a:r>
        </a:p>
      </dsp:txBody>
      <dsp:txXfrm>
        <a:off x="878734" y="954583"/>
        <a:ext cx="5617315" cy="760809"/>
      </dsp:txXfrm>
    </dsp:sp>
    <dsp:sp modelId="{0BDF8E48-BA9C-45E6-8E99-4669C770E115}">
      <dsp:nvSpPr>
        <dsp:cNvPr id="0" name=""/>
        <dsp:cNvSpPr/>
      </dsp:nvSpPr>
      <dsp:spPr>
        <a:xfrm>
          <a:off x="0" y="1905595"/>
          <a:ext cx="6496050" cy="7608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A1681-9A8F-4A5E-A6EB-A6A133212AF4}">
      <dsp:nvSpPr>
        <dsp:cNvPr id="0" name=""/>
        <dsp:cNvSpPr/>
      </dsp:nvSpPr>
      <dsp:spPr>
        <a:xfrm>
          <a:off x="230144" y="2076777"/>
          <a:ext cx="418445" cy="41844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5328A0-C76C-4B98-97DE-0A3AF9CEF1BD}">
      <dsp:nvSpPr>
        <dsp:cNvPr id="0" name=""/>
        <dsp:cNvSpPr/>
      </dsp:nvSpPr>
      <dsp:spPr>
        <a:xfrm>
          <a:off x="878734" y="1905595"/>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lvl="0" algn="l" defTabSz="711200">
            <a:lnSpc>
              <a:spcPct val="100000"/>
            </a:lnSpc>
            <a:spcBef>
              <a:spcPct val="0"/>
            </a:spcBef>
            <a:spcAft>
              <a:spcPct val="35000"/>
            </a:spcAft>
          </a:pPr>
          <a:r>
            <a:rPr lang="en-US" sz="1600" kern="1200"/>
            <a:t>Make sure the power switch is off before you plug it in.</a:t>
          </a:r>
        </a:p>
      </dsp:txBody>
      <dsp:txXfrm>
        <a:off x="878734" y="1905595"/>
        <a:ext cx="5617315" cy="760809"/>
      </dsp:txXfrm>
    </dsp:sp>
    <dsp:sp modelId="{9F3788BA-945D-4DE0-AD9C-361C7BCABEEB}">
      <dsp:nvSpPr>
        <dsp:cNvPr id="0" name=""/>
        <dsp:cNvSpPr/>
      </dsp:nvSpPr>
      <dsp:spPr>
        <a:xfrm>
          <a:off x="0" y="2856607"/>
          <a:ext cx="6496050" cy="7608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F57A1-9967-4D0E-B1F7-AD181CCB432A}">
      <dsp:nvSpPr>
        <dsp:cNvPr id="0" name=""/>
        <dsp:cNvSpPr/>
      </dsp:nvSpPr>
      <dsp:spPr>
        <a:xfrm>
          <a:off x="230144" y="3027789"/>
          <a:ext cx="418445" cy="41844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EAA0AF-F47D-4DC3-AF6B-CF7760B71D0B}">
      <dsp:nvSpPr>
        <dsp:cNvPr id="0" name=""/>
        <dsp:cNvSpPr/>
      </dsp:nvSpPr>
      <dsp:spPr>
        <a:xfrm>
          <a:off x="878734" y="2856607"/>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lvl="0" algn="l" defTabSz="711200">
            <a:lnSpc>
              <a:spcPct val="100000"/>
            </a:lnSpc>
            <a:spcBef>
              <a:spcPct val="0"/>
            </a:spcBef>
            <a:spcAft>
              <a:spcPct val="35000"/>
            </a:spcAft>
          </a:pPr>
          <a:r>
            <a:rPr lang="en-US" sz="1600" kern="1200"/>
            <a:t>Never allow the lens to touch the slide.</a:t>
          </a:r>
        </a:p>
      </dsp:txBody>
      <dsp:txXfrm>
        <a:off x="878734" y="2856607"/>
        <a:ext cx="5617315" cy="760809"/>
      </dsp:txXfrm>
    </dsp:sp>
    <dsp:sp modelId="{FE81AEBE-C101-4FEB-B5D3-49AC7D7CBD7C}">
      <dsp:nvSpPr>
        <dsp:cNvPr id="0" name=""/>
        <dsp:cNvSpPr/>
      </dsp:nvSpPr>
      <dsp:spPr>
        <a:xfrm>
          <a:off x="0" y="3807618"/>
          <a:ext cx="6496050" cy="76080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8A6AA-36BF-4C66-9D14-57B0B8EC605A}">
      <dsp:nvSpPr>
        <dsp:cNvPr id="0" name=""/>
        <dsp:cNvSpPr/>
      </dsp:nvSpPr>
      <dsp:spPr>
        <a:xfrm>
          <a:off x="230144" y="3978800"/>
          <a:ext cx="418445" cy="41844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916EEC-2DA9-42DA-9F5C-714D1E9613DC}">
      <dsp:nvSpPr>
        <dsp:cNvPr id="0" name=""/>
        <dsp:cNvSpPr/>
      </dsp:nvSpPr>
      <dsp:spPr>
        <a:xfrm>
          <a:off x="878734" y="3807618"/>
          <a:ext cx="5617315"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lvl="0" algn="l" defTabSz="711200">
            <a:lnSpc>
              <a:spcPct val="100000"/>
            </a:lnSpc>
            <a:spcBef>
              <a:spcPct val="0"/>
            </a:spcBef>
            <a:spcAft>
              <a:spcPct val="35000"/>
            </a:spcAft>
          </a:pPr>
          <a:r>
            <a:rPr lang="en-US" sz="1600" kern="1200"/>
            <a:t>Never attempt to repair the microscope yourself.</a:t>
          </a:r>
        </a:p>
      </dsp:txBody>
      <dsp:txXfrm>
        <a:off x="878734" y="3807618"/>
        <a:ext cx="5617315" cy="760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E897C-BE8E-4714-B6ED-534F5B652AB7}">
      <dsp:nvSpPr>
        <dsp:cNvPr id="0" name=""/>
        <dsp:cNvSpPr/>
      </dsp:nvSpPr>
      <dsp:spPr>
        <a:xfrm>
          <a:off x="170728" y="601953"/>
          <a:ext cx="1139288" cy="113928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819DD-DC92-4A99-A9AF-8E2CDC6C94BA}">
      <dsp:nvSpPr>
        <dsp:cNvPr id="0" name=""/>
        <dsp:cNvSpPr/>
      </dsp:nvSpPr>
      <dsp:spPr>
        <a:xfrm>
          <a:off x="409978" y="841203"/>
          <a:ext cx="660787" cy="6607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6FFCD1-9F4E-42A7-88E3-627A6F9D3ED6}">
      <dsp:nvSpPr>
        <dsp:cNvPr id="0" name=""/>
        <dsp:cNvSpPr/>
      </dsp:nvSpPr>
      <dsp:spPr>
        <a:xfrm>
          <a:off x="1554149" y="601953"/>
          <a:ext cx="2685464" cy="113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a:t>Use stage clips to hold the slide steady.</a:t>
          </a:r>
        </a:p>
      </dsp:txBody>
      <dsp:txXfrm>
        <a:off x="1554149" y="601953"/>
        <a:ext cx="2685464" cy="1139288"/>
      </dsp:txXfrm>
    </dsp:sp>
    <dsp:sp modelId="{8013B286-760B-42D4-A403-F92F33A7B665}">
      <dsp:nvSpPr>
        <dsp:cNvPr id="0" name=""/>
        <dsp:cNvSpPr/>
      </dsp:nvSpPr>
      <dsp:spPr>
        <a:xfrm>
          <a:off x="4707535" y="601953"/>
          <a:ext cx="1139288" cy="113928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DBEA6-EC83-43BF-A814-FDBF50D62E02}">
      <dsp:nvSpPr>
        <dsp:cNvPr id="0" name=""/>
        <dsp:cNvSpPr/>
      </dsp:nvSpPr>
      <dsp:spPr>
        <a:xfrm>
          <a:off x="4946786" y="841203"/>
          <a:ext cx="660787" cy="6607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5A4D55-909E-4576-97AB-D2A15250C5EC}">
      <dsp:nvSpPr>
        <dsp:cNvPr id="0" name=""/>
        <dsp:cNvSpPr/>
      </dsp:nvSpPr>
      <dsp:spPr>
        <a:xfrm>
          <a:off x="6090957" y="601953"/>
          <a:ext cx="2685464" cy="113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a:t>Always start to focus on the low-power objective lens first.</a:t>
          </a:r>
        </a:p>
      </dsp:txBody>
      <dsp:txXfrm>
        <a:off x="6090957" y="601953"/>
        <a:ext cx="2685464" cy="1139288"/>
      </dsp:txXfrm>
    </dsp:sp>
    <dsp:sp modelId="{6E3EF247-D9B6-4AC0-BBA9-D5CE68835D9E}">
      <dsp:nvSpPr>
        <dsp:cNvPr id="0" name=""/>
        <dsp:cNvSpPr/>
      </dsp:nvSpPr>
      <dsp:spPr>
        <a:xfrm>
          <a:off x="170728" y="2454520"/>
          <a:ext cx="1139288" cy="113928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C86410-8110-4379-A499-DC15A73E0208}">
      <dsp:nvSpPr>
        <dsp:cNvPr id="0" name=""/>
        <dsp:cNvSpPr/>
      </dsp:nvSpPr>
      <dsp:spPr>
        <a:xfrm>
          <a:off x="409978" y="2693771"/>
          <a:ext cx="660787" cy="6607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B8BC51-A244-4975-9034-F1E1727D8422}">
      <dsp:nvSpPr>
        <dsp:cNvPr id="0" name=""/>
        <dsp:cNvSpPr/>
      </dsp:nvSpPr>
      <dsp:spPr>
        <a:xfrm>
          <a:off x="1554149" y="2454520"/>
          <a:ext cx="2685464" cy="113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a:t>Use the coarse focus first.  </a:t>
          </a:r>
        </a:p>
      </dsp:txBody>
      <dsp:txXfrm>
        <a:off x="1554149" y="2454520"/>
        <a:ext cx="2685464" cy="1139288"/>
      </dsp:txXfrm>
    </dsp:sp>
    <dsp:sp modelId="{A4B999B0-39CF-4F81-A301-9BDC616A831D}">
      <dsp:nvSpPr>
        <dsp:cNvPr id="0" name=""/>
        <dsp:cNvSpPr/>
      </dsp:nvSpPr>
      <dsp:spPr>
        <a:xfrm>
          <a:off x="4707535" y="2454520"/>
          <a:ext cx="1139288" cy="113928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4CB09-D92B-4B78-A5AE-D75EC08BD532}">
      <dsp:nvSpPr>
        <dsp:cNvPr id="0" name=""/>
        <dsp:cNvSpPr/>
      </dsp:nvSpPr>
      <dsp:spPr>
        <a:xfrm>
          <a:off x="4946786" y="2693771"/>
          <a:ext cx="660787" cy="66078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3B92D6-5417-4DD7-97F1-5AB6A96DEE1D}">
      <dsp:nvSpPr>
        <dsp:cNvPr id="0" name=""/>
        <dsp:cNvSpPr/>
      </dsp:nvSpPr>
      <dsp:spPr>
        <a:xfrm>
          <a:off x="6090957" y="2454520"/>
          <a:ext cx="2685464" cy="113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kern="1200"/>
            <a:t>Never use the coarse focus on the high-power objective lens.</a:t>
          </a:r>
        </a:p>
      </dsp:txBody>
      <dsp:txXfrm>
        <a:off x="6090957" y="2454520"/>
        <a:ext cx="2685464" cy="1139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B2D53-46D1-4AA5-8FC3-9288F3210447}">
      <dsp:nvSpPr>
        <dsp:cNvPr id="0" name=""/>
        <dsp:cNvSpPr/>
      </dsp:nvSpPr>
      <dsp:spPr>
        <a:xfrm>
          <a:off x="0" y="553195"/>
          <a:ext cx="10895369" cy="102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EA490-2BB9-4AD9-B390-CC7B3E97776A}">
      <dsp:nvSpPr>
        <dsp:cNvPr id="0" name=""/>
        <dsp:cNvSpPr/>
      </dsp:nvSpPr>
      <dsp:spPr>
        <a:xfrm>
          <a:off x="308938" y="782983"/>
          <a:ext cx="561705" cy="56170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212E23-FD67-449F-8BDF-6C57BD8D5620}">
      <dsp:nvSpPr>
        <dsp:cNvPr id="0" name=""/>
        <dsp:cNvSpPr/>
      </dsp:nvSpPr>
      <dsp:spPr>
        <a:xfrm>
          <a:off x="1179581" y="553195"/>
          <a:ext cx="9715788" cy="10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86" tIns="108086" rIns="108086" bIns="108086" numCol="1" spcCol="1270" anchor="ctr" anchorCtr="0">
          <a:noAutofit/>
        </a:bodyPr>
        <a:lstStyle/>
        <a:p>
          <a:pPr lvl="0" algn="l" defTabSz="1111250">
            <a:lnSpc>
              <a:spcPct val="100000"/>
            </a:lnSpc>
            <a:spcBef>
              <a:spcPct val="0"/>
            </a:spcBef>
            <a:spcAft>
              <a:spcPct val="35000"/>
            </a:spcAft>
          </a:pPr>
          <a:r>
            <a:rPr lang="en-US" sz="2500" kern="1200"/>
            <a:t>The MAGNIFICATION tells the reader how much larger (or smaller) the picture is than the real size of the item</a:t>
          </a:r>
        </a:p>
      </dsp:txBody>
      <dsp:txXfrm>
        <a:off x="1179581" y="553195"/>
        <a:ext cx="9715788" cy="1021283"/>
      </dsp:txXfrm>
    </dsp:sp>
    <dsp:sp modelId="{AA977021-D3F8-4036-B2E6-D17DFEBEBF56}">
      <dsp:nvSpPr>
        <dsp:cNvPr id="0" name=""/>
        <dsp:cNvSpPr/>
      </dsp:nvSpPr>
      <dsp:spPr>
        <a:xfrm>
          <a:off x="0" y="1829798"/>
          <a:ext cx="10895369" cy="1021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E117D-65C4-41E7-9A16-844849243A60}">
      <dsp:nvSpPr>
        <dsp:cNvPr id="0" name=""/>
        <dsp:cNvSpPr/>
      </dsp:nvSpPr>
      <dsp:spPr>
        <a:xfrm>
          <a:off x="308938" y="2059587"/>
          <a:ext cx="561705" cy="56170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056C5A-650C-499E-9B7B-08C363E656C2}">
      <dsp:nvSpPr>
        <dsp:cNvPr id="0" name=""/>
        <dsp:cNvSpPr/>
      </dsp:nvSpPr>
      <dsp:spPr>
        <a:xfrm>
          <a:off x="1179581" y="1829798"/>
          <a:ext cx="9715788" cy="10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86" tIns="108086" rIns="108086" bIns="108086" numCol="1" spcCol="1270" anchor="ctr" anchorCtr="0">
          <a:noAutofit/>
        </a:bodyPr>
        <a:lstStyle/>
        <a:p>
          <a:pPr lvl="0" algn="l" defTabSz="1111250">
            <a:lnSpc>
              <a:spcPct val="100000"/>
            </a:lnSpc>
            <a:spcBef>
              <a:spcPct val="0"/>
            </a:spcBef>
            <a:spcAft>
              <a:spcPct val="35000"/>
            </a:spcAft>
          </a:pPr>
          <a:r>
            <a:rPr lang="en-US" sz="2500" kern="1200"/>
            <a:t>In order to calculate the magnification of a system use the following formula:</a:t>
          </a:r>
        </a:p>
      </dsp:txBody>
      <dsp:txXfrm>
        <a:off x="1179581" y="1829798"/>
        <a:ext cx="9715788" cy="10212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B40D7-799C-4D48-AA25-35EB3DB32AAE}">
      <dsp:nvSpPr>
        <dsp:cNvPr id="0" name=""/>
        <dsp:cNvSpPr/>
      </dsp:nvSpPr>
      <dsp:spPr>
        <a:xfrm>
          <a:off x="767999" y="120507"/>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C0081-AA10-4534-99F4-6C1CE6BEFEBB}">
      <dsp:nvSpPr>
        <dsp:cNvPr id="0" name=""/>
        <dsp:cNvSpPr/>
      </dsp:nvSpPr>
      <dsp:spPr>
        <a:xfrm>
          <a:off x="1235999" y="58850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35A092-3318-4EE8-910B-5385D3653EAA}">
      <dsp:nvSpPr>
        <dsp:cNvPr id="0" name=""/>
        <dsp:cNvSpPr/>
      </dsp:nvSpPr>
      <dsp:spPr>
        <a:xfrm>
          <a:off x="65999" y="3000507"/>
          <a:ext cx="3600000" cy="14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US" sz="1600" kern="1200"/>
            <a:t>The FIELD OF VIEW is the entire area that you see when you look through the microscope.</a:t>
          </a:r>
        </a:p>
      </dsp:txBody>
      <dsp:txXfrm>
        <a:off x="65999" y="3000507"/>
        <a:ext cx="3600000" cy="1461796"/>
      </dsp:txXfrm>
    </dsp:sp>
    <dsp:sp modelId="{236E85BD-369B-4A56-AFC8-6BE575719A7E}">
      <dsp:nvSpPr>
        <dsp:cNvPr id="0" name=""/>
        <dsp:cNvSpPr/>
      </dsp:nvSpPr>
      <dsp:spPr>
        <a:xfrm>
          <a:off x="4997999" y="120507"/>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40C282-E7BA-425E-ABC8-120F1DCCD6E3}">
      <dsp:nvSpPr>
        <dsp:cNvPr id="0" name=""/>
        <dsp:cNvSpPr/>
      </dsp:nvSpPr>
      <dsp:spPr>
        <a:xfrm>
          <a:off x="5465999" y="58850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37B7A8-E4CD-4905-AE34-56023B8669D8}">
      <dsp:nvSpPr>
        <dsp:cNvPr id="0" name=""/>
        <dsp:cNvSpPr/>
      </dsp:nvSpPr>
      <dsp:spPr>
        <a:xfrm>
          <a:off x="4295999" y="3000507"/>
          <a:ext cx="3600000" cy="14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US" sz="1600" kern="1200"/>
            <a:t>Magnification increase the size of what you see BUT decreases the amount of the object in view</a:t>
          </a:r>
        </a:p>
      </dsp:txBody>
      <dsp:txXfrm>
        <a:off x="4295999" y="3000507"/>
        <a:ext cx="3600000" cy="1461796"/>
      </dsp:txXfrm>
    </dsp:sp>
    <dsp:sp modelId="{188E2A6F-9B54-41AB-8363-9F9E881795FF}">
      <dsp:nvSpPr>
        <dsp:cNvPr id="0" name=""/>
        <dsp:cNvSpPr/>
      </dsp:nvSpPr>
      <dsp:spPr>
        <a:xfrm>
          <a:off x="9227999" y="120507"/>
          <a:ext cx="2196000" cy="2196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7A0B2-C93B-4185-B638-C464ABACF262}">
      <dsp:nvSpPr>
        <dsp:cNvPr id="0" name=""/>
        <dsp:cNvSpPr/>
      </dsp:nvSpPr>
      <dsp:spPr>
        <a:xfrm>
          <a:off x="9695999" y="588507"/>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D51595-8103-48F0-9E32-75F806CFB92B}">
      <dsp:nvSpPr>
        <dsp:cNvPr id="0" name=""/>
        <dsp:cNvSpPr/>
      </dsp:nvSpPr>
      <dsp:spPr>
        <a:xfrm>
          <a:off x="8525999" y="3000507"/>
          <a:ext cx="3600000" cy="14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US" sz="1600" kern="1200"/>
            <a:t>Since the field of view decreases in size in direct proportion to the increase of the magnification, we can calculate the size of the other fields of view. </a:t>
          </a:r>
        </a:p>
      </dsp:txBody>
      <dsp:txXfrm>
        <a:off x="8525999" y="3000507"/>
        <a:ext cx="3600000" cy="1461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86EE3-1C93-426F-84DF-1DB1DEC25891}">
      <dsp:nvSpPr>
        <dsp:cNvPr id="0" name=""/>
        <dsp:cNvSpPr/>
      </dsp:nvSpPr>
      <dsp:spPr>
        <a:xfrm>
          <a:off x="0" y="5800"/>
          <a:ext cx="6496050" cy="7600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C4438-C9C6-4A94-9484-92940F5D2C0A}">
      <dsp:nvSpPr>
        <dsp:cNvPr id="0" name=""/>
        <dsp:cNvSpPr/>
      </dsp:nvSpPr>
      <dsp:spPr>
        <a:xfrm>
          <a:off x="229920" y="176815"/>
          <a:ext cx="418036" cy="4180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D7C451-1A22-4B8F-A90C-2AFCA699C3B6}">
      <dsp:nvSpPr>
        <dsp:cNvPr id="0" name=""/>
        <dsp:cNvSpPr/>
      </dsp:nvSpPr>
      <dsp:spPr>
        <a:xfrm>
          <a:off x="877876" y="5800"/>
          <a:ext cx="561731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844550">
            <a:lnSpc>
              <a:spcPct val="100000"/>
            </a:lnSpc>
            <a:spcBef>
              <a:spcPct val="0"/>
            </a:spcBef>
            <a:spcAft>
              <a:spcPct val="35000"/>
            </a:spcAft>
          </a:pPr>
          <a:r>
            <a:rPr lang="en-US" sz="1900" kern="1200"/>
            <a:t>Cell Theory was developed by:</a:t>
          </a:r>
        </a:p>
      </dsp:txBody>
      <dsp:txXfrm>
        <a:off x="877876" y="5800"/>
        <a:ext cx="5617315" cy="760066"/>
      </dsp:txXfrm>
    </dsp:sp>
    <dsp:sp modelId="{4EA1C5DC-F826-46E8-8D28-96B293DBDE02}">
      <dsp:nvSpPr>
        <dsp:cNvPr id="0" name=""/>
        <dsp:cNvSpPr/>
      </dsp:nvSpPr>
      <dsp:spPr>
        <a:xfrm>
          <a:off x="0" y="955883"/>
          <a:ext cx="6496050" cy="7600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6A8AE-8985-4448-B5B5-FC7A3E2C23EB}">
      <dsp:nvSpPr>
        <dsp:cNvPr id="0" name=""/>
        <dsp:cNvSpPr/>
      </dsp:nvSpPr>
      <dsp:spPr>
        <a:xfrm>
          <a:off x="229920" y="1126898"/>
          <a:ext cx="418036" cy="41803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787F4F-BB3C-4C5C-9D0B-FC215D54D9BD}">
      <dsp:nvSpPr>
        <dsp:cNvPr id="0" name=""/>
        <dsp:cNvSpPr/>
      </dsp:nvSpPr>
      <dsp:spPr>
        <a:xfrm>
          <a:off x="877876" y="955883"/>
          <a:ext cx="561731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844550">
            <a:lnSpc>
              <a:spcPct val="100000"/>
            </a:lnSpc>
            <a:spcBef>
              <a:spcPct val="0"/>
            </a:spcBef>
            <a:spcAft>
              <a:spcPct val="35000"/>
            </a:spcAft>
          </a:pPr>
          <a:r>
            <a:rPr lang="en-US" sz="1900" kern="1200"/>
            <a:t>Schleiden – Botanist</a:t>
          </a:r>
        </a:p>
      </dsp:txBody>
      <dsp:txXfrm>
        <a:off x="877876" y="955883"/>
        <a:ext cx="5617315" cy="760066"/>
      </dsp:txXfrm>
    </dsp:sp>
    <dsp:sp modelId="{A6187AE7-260C-4854-BCB9-D2F7F172E5C5}">
      <dsp:nvSpPr>
        <dsp:cNvPr id="0" name=""/>
        <dsp:cNvSpPr/>
      </dsp:nvSpPr>
      <dsp:spPr>
        <a:xfrm>
          <a:off x="0" y="1905966"/>
          <a:ext cx="6496050" cy="7600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ED83F6-C9C5-4F8B-9CC1-FFA5E01BA846}">
      <dsp:nvSpPr>
        <dsp:cNvPr id="0" name=""/>
        <dsp:cNvSpPr/>
      </dsp:nvSpPr>
      <dsp:spPr>
        <a:xfrm>
          <a:off x="229920" y="2076981"/>
          <a:ext cx="418036" cy="41803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D12EA3-83B9-4312-8905-9F388EEDC14C}">
      <dsp:nvSpPr>
        <dsp:cNvPr id="0" name=""/>
        <dsp:cNvSpPr/>
      </dsp:nvSpPr>
      <dsp:spPr>
        <a:xfrm>
          <a:off x="877876" y="1905966"/>
          <a:ext cx="561731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844550">
            <a:lnSpc>
              <a:spcPct val="100000"/>
            </a:lnSpc>
            <a:spcBef>
              <a:spcPct val="0"/>
            </a:spcBef>
            <a:spcAft>
              <a:spcPct val="35000"/>
            </a:spcAft>
          </a:pPr>
          <a:r>
            <a:rPr lang="en-US" sz="1900" kern="1200"/>
            <a:t>Schwann – Animal Physiologist</a:t>
          </a:r>
        </a:p>
      </dsp:txBody>
      <dsp:txXfrm>
        <a:off x="877876" y="1905966"/>
        <a:ext cx="5617315" cy="760066"/>
      </dsp:txXfrm>
    </dsp:sp>
    <dsp:sp modelId="{72CE13F6-D3E2-488E-A244-35BF44A01A02}">
      <dsp:nvSpPr>
        <dsp:cNvPr id="0" name=""/>
        <dsp:cNvSpPr/>
      </dsp:nvSpPr>
      <dsp:spPr>
        <a:xfrm>
          <a:off x="0" y="2856049"/>
          <a:ext cx="6496050" cy="76006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4524C-9E73-4C98-A79F-9EFA5E7A67AE}">
      <dsp:nvSpPr>
        <dsp:cNvPr id="0" name=""/>
        <dsp:cNvSpPr/>
      </dsp:nvSpPr>
      <dsp:spPr>
        <a:xfrm>
          <a:off x="229920" y="3027064"/>
          <a:ext cx="418036" cy="41803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E4DB7A-3BE0-4ECA-9FA5-68B59EF2BB4C}">
      <dsp:nvSpPr>
        <dsp:cNvPr id="0" name=""/>
        <dsp:cNvSpPr/>
      </dsp:nvSpPr>
      <dsp:spPr>
        <a:xfrm>
          <a:off x="877876" y="2856049"/>
          <a:ext cx="5617315"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844550">
            <a:lnSpc>
              <a:spcPct val="100000"/>
            </a:lnSpc>
            <a:spcBef>
              <a:spcPct val="0"/>
            </a:spcBef>
            <a:spcAft>
              <a:spcPct val="35000"/>
            </a:spcAft>
          </a:pPr>
          <a:r>
            <a:rPr lang="en-US" sz="1900" kern="1200"/>
            <a:t>Virchow – Doctor</a:t>
          </a:r>
        </a:p>
      </dsp:txBody>
      <dsp:txXfrm>
        <a:off x="877876" y="2856049"/>
        <a:ext cx="5617315" cy="760066"/>
      </dsp:txXfrm>
    </dsp:sp>
    <dsp:sp modelId="{0DD91B2F-D002-4177-85D8-76642D16632E}">
      <dsp:nvSpPr>
        <dsp:cNvPr id="0" name=""/>
        <dsp:cNvSpPr/>
      </dsp:nvSpPr>
      <dsp:spPr>
        <a:xfrm>
          <a:off x="0" y="3806132"/>
          <a:ext cx="6496050" cy="76006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18C70-637A-4E7A-BE35-C8CE23A96F2F}">
      <dsp:nvSpPr>
        <dsp:cNvPr id="0" name=""/>
        <dsp:cNvSpPr/>
      </dsp:nvSpPr>
      <dsp:spPr>
        <a:xfrm>
          <a:off x="229920" y="3977147"/>
          <a:ext cx="418036" cy="41803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7E998E-E1C6-4922-B534-4019434728FC}">
      <dsp:nvSpPr>
        <dsp:cNvPr id="0" name=""/>
        <dsp:cNvSpPr/>
      </dsp:nvSpPr>
      <dsp:spPr>
        <a:xfrm>
          <a:off x="877876" y="3806132"/>
          <a:ext cx="2923222"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844550">
            <a:lnSpc>
              <a:spcPct val="100000"/>
            </a:lnSpc>
            <a:spcBef>
              <a:spcPct val="0"/>
            </a:spcBef>
            <a:spcAft>
              <a:spcPct val="35000"/>
            </a:spcAft>
          </a:pPr>
          <a:r>
            <a:rPr lang="en-US" sz="1900" kern="1200"/>
            <a:t>Cell theory States:</a:t>
          </a:r>
        </a:p>
      </dsp:txBody>
      <dsp:txXfrm>
        <a:off x="877876" y="3806132"/>
        <a:ext cx="2923222" cy="760066"/>
      </dsp:txXfrm>
    </dsp:sp>
    <dsp:sp modelId="{FBB2F4FC-25CB-47CF-9DC4-5B237BC7C586}">
      <dsp:nvSpPr>
        <dsp:cNvPr id="0" name=""/>
        <dsp:cNvSpPr/>
      </dsp:nvSpPr>
      <dsp:spPr>
        <a:xfrm>
          <a:off x="3801099" y="3806132"/>
          <a:ext cx="2694092" cy="760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0" tIns="80440" rIns="80440" bIns="80440" numCol="1" spcCol="1270" anchor="ctr" anchorCtr="0">
          <a:noAutofit/>
        </a:bodyPr>
        <a:lstStyle/>
        <a:p>
          <a:pPr lvl="0" algn="l" defTabSz="488950">
            <a:lnSpc>
              <a:spcPct val="100000"/>
            </a:lnSpc>
            <a:spcBef>
              <a:spcPct val="0"/>
            </a:spcBef>
            <a:spcAft>
              <a:spcPct val="35000"/>
            </a:spcAft>
          </a:pPr>
          <a:r>
            <a:rPr lang="en-US" sz="1100" kern="1200"/>
            <a:t>All living things are made up of cells</a:t>
          </a:r>
        </a:p>
        <a:p>
          <a:pPr lvl="0" algn="l" defTabSz="488950">
            <a:lnSpc>
              <a:spcPct val="100000"/>
            </a:lnSpc>
            <a:spcBef>
              <a:spcPct val="0"/>
            </a:spcBef>
            <a:spcAft>
              <a:spcPct val="35000"/>
            </a:spcAft>
          </a:pPr>
          <a:r>
            <a:rPr lang="en-US" sz="1100" kern="1200"/>
            <a:t>Cells come from pre-existing cells</a:t>
          </a:r>
        </a:p>
        <a:p>
          <a:pPr lvl="0" algn="l" defTabSz="488950">
            <a:lnSpc>
              <a:spcPct val="100000"/>
            </a:lnSpc>
            <a:spcBef>
              <a:spcPct val="0"/>
            </a:spcBef>
            <a:spcAft>
              <a:spcPct val="35000"/>
            </a:spcAft>
          </a:pPr>
          <a:r>
            <a:rPr lang="en-US" sz="1100" kern="1200"/>
            <a:t>All life functions take place in cells</a:t>
          </a:r>
        </a:p>
      </dsp:txBody>
      <dsp:txXfrm>
        <a:off x="3801099" y="3806132"/>
        <a:ext cx="2694092" cy="7600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255FF-49FE-4CC0-82DB-3E19A14E42A8}">
      <dsp:nvSpPr>
        <dsp:cNvPr id="0" name=""/>
        <dsp:cNvSpPr/>
      </dsp:nvSpPr>
      <dsp:spPr>
        <a:xfrm>
          <a:off x="757268" y="22252"/>
          <a:ext cx="1510523" cy="11796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C6762A-8A4A-4618-AAE3-F63BE92EDB11}">
      <dsp:nvSpPr>
        <dsp:cNvPr id="0" name=""/>
        <dsp:cNvSpPr/>
      </dsp:nvSpPr>
      <dsp:spPr>
        <a:xfrm>
          <a:off x="757268" y="1315507"/>
          <a:ext cx="4315781" cy="50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100000"/>
            </a:lnSpc>
            <a:spcBef>
              <a:spcPct val="0"/>
            </a:spcBef>
            <a:spcAft>
              <a:spcPct val="35000"/>
            </a:spcAft>
            <a:defRPr b="1"/>
          </a:pPr>
          <a:r>
            <a:rPr lang="en-US" sz="1800" kern="1200"/>
            <a:t>Transmission Electron Microscope: TEM</a:t>
          </a:r>
        </a:p>
      </dsp:txBody>
      <dsp:txXfrm>
        <a:off x="757268" y="1315507"/>
        <a:ext cx="4315781" cy="505560"/>
      </dsp:txXfrm>
    </dsp:sp>
    <dsp:sp modelId="{B7F6A90E-D2B4-4BB6-BD94-E90D726BD825}">
      <dsp:nvSpPr>
        <dsp:cNvPr id="0" name=""/>
        <dsp:cNvSpPr/>
      </dsp:nvSpPr>
      <dsp:spPr>
        <a:xfrm>
          <a:off x="757268" y="1873911"/>
          <a:ext cx="4315781" cy="148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pPr>
          <a:r>
            <a:rPr lang="en-US" sz="1400" kern="1200"/>
            <a:t>is a type of microscope in which a beam of electrons is transmitted through an ultra-thin specimen, interacting with the specimen as it passes through it. An image is formed from the interaction of the electrons transmitted through the specimen; the image is magnified and focused onto an imaging device.</a:t>
          </a:r>
        </a:p>
      </dsp:txBody>
      <dsp:txXfrm>
        <a:off x="757268" y="1873911"/>
        <a:ext cx="4315781" cy="1487137"/>
      </dsp:txXfrm>
    </dsp:sp>
    <dsp:sp modelId="{EAE0B2AC-2AC0-47C2-AD98-E10F87FF74AD}">
      <dsp:nvSpPr>
        <dsp:cNvPr id="0" name=""/>
        <dsp:cNvSpPr/>
      </dsp:nvSpPr>
      <dsp:spPr>
        <a:xfrm>
          <a:off x="5828311" y="22252"/>
          <a:ext cx="1510523" cy="11796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806613-2FBC-4A7B-B865-60C3A6B500BC}">
      <dsp:nvSpPr>
        <dsp:cNvPr id="0" name=""/>
        <dsp:cNvSpPr/>
      </dsp:nvSpPr>
      <dsp:spPr>
        <a:xfrm>
          <a:off x="5828311" y="1315507"/>
          <a:ext cx="4315781" cy="50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100000"/>
            </a:lnSpc>
            <a:spcBef>
              <a:spcPct val="0"/>
            </a:spcBef>
            <a:spcAft>
              <a:spcPct val="35000"/>
            </a:spcAft>
            <a:defRPr b="1"/>
          </a:pPr>
          <a:r>
            <a:rPr lang="en-US" sz="1800" kern="1200"/>
            <a:t>Scanning Electron Microscope: SEM</a:t>
          </a:r>
        </a:p>
      </dsp:txBody>
      <dsp:txXfrm>
        <a:off x="5828311" y="1315507"/>
        <a:ext cx="4315781" cy="505560"/>
      </dsp:txXfrm>
    </dsp:sp>
    <dsp:sp modelId="{E47C8FD5-627C-4817-B0BD-25A0FAF9CAA2}">
      <dsp:nvSpPr>
        <dsp:cNvPr id="0" name=""/>
        <dsp:cNvSpPr/>
      </dsp:nvSpPr>
      <dsp:spPr>
        <a:xfrm>
          <a:off x="5828311" y="1873911"/>
          <a:ext cx="4315781" cy="148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00000"/>
            </a:lnSpc>
            <a:spcBef>
              <a:spcPct val="0"/>
            </a:spcBef>
            <a:spcAft>
              <a:spcPct val="35000"/>
            </a:spcAft>
          </a:pPr>
          <a:r>
            <a:rPr lang="en-US" sz="1400" kern="1200"/>
            <a:t>is a type of electron microscope that produces images of a sample by scanning it with a focused beam of electrons. The electrons interact with atoms in the sample, producing various signals that can be detected and that contain information about the sample's surface topography and composition.</a:t>
          </a:r>
        </a:p>
      </dsp:txBody>
      <dsp:txXfrm>
        <a:off x="5828311" y="1873911"/>
        <a:ext cx="4315781" cy="14871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60633-8671-4EEC-9CC0-6ED959776A99}">
      <dsp:nvSpPr>
        <dsp:cNvPr id="0" name=""/>
        <dsp:cNvSpPr/>
      </dsp:nvSpPr>
      <dsp:spPr>
        <a:xfrm>
          <a:off x="0" y="107098"/>
          <a:ext cx="8946541" cy="503685"/>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Cell Organelles:			</a:t>
          </a:r>
        </a:p>
      </dsp:txBody>
      <dsp:txXfrm>
        <a:off x="24588" y="131686"/>
        <a:ext cx="8897365" cy="454509"/>
      </dsp:txXfrm>
    </dsp:sp>
    <dsp:sp modelId="{26E289C2-B295-44E7-B905-5CAB2C60588D}">
      <dsp:nvSpPr>
        <dsp:cNvPr id="0" name=""/>
        <dsp:cNvSpPr/>
      </dsp:nvSpPr>
      <dsp:spPr>
        <a:xfrm>
          <a:off x="0" y="610783"/>
          <a:ext cx="8946541"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53" tIns="26670" rIns="149352" bIns="26670" numCol="1" spcCol="1270" anchor="t" anchorCtr="0">
          <a:noAutofit/>
        </a:bodyPr>
        <a:lstStyle/>
        <a:p>
          <a:pPr marL="171450" lvl="1" indent="-171450" algn="l" defTabSz="711200">
            <a:lnSpc>
              <a:spcPct val="90000"/>
            </a:lnSpc>
            <a:spcBef>
              <a:spcPct val="0"/>
            </a:spcBef>
            <a:spcAft>
              <a:spcPct val="20000"/>
            </a:spcAft>
            <a:buChar char="••"/>
          </a:pPr>
          <a:endParaRPr lang="en-US" sz="1600" kern="1200"/>
        </a:p>
        <a:p>
          <a:pPr marL="171450" lvl="1" indent="-171450" algn="l" defTabSz="711200">
            <a:lnSpc>
              <a:spcPct val="90000"/>
            </a:lnSpc>
            <a:spcBef>
              <a:spcPct val="0"/>
            </a:spcBef>
            <a:spcAft>
              <a:spcPct val="20000"/>
            </a:spcAft>
            <a:buChar char="••"/>
          </a:pPr>
          <a:r>
            <a:rPr lang="en-US" sz="1600" kern="1200" dirty="0"/>
            <a:t>Cell Membrane</a:t>
          </a:r>
        </a:p>
        <a:p>
          <a:pPr marL="171450" lvl="1" indent="-171450" algn="l" defTabSz="711200">
            <a:lnSpc>
              <a:spcPct val="90000"/>
            </a:lnSpc>
            <a:spcBef>
              <a:spcPct val="0"/>
            </a:spcBef>
            <a:spcAft>
              <a:spcPct val="20000"/>
            </a:spcAft>
            <a:buChar char="••"/>
          </a:pPr>
          <a:r>
            <a:rPr lang="en-US" sz="1600" kern="1200" dirty="0"/>
            <a:t>Nucleus</a:t>
          </a:r>
        </a:p>
        <a:p>
          <a:pPr marL="171450" lvl="1" indent="-171450" algn="l" defTabSz="711200">
            <a:lnSpc>
              <a:spcPct val="90000"/>
            </a:lnSpc>
            <a:spcBef>
              <a:spcPct val="0"/>
            </a:spcBef>
            <a:spcAft>
              <a:spcPct val="20000"/>
            </a:spcAft>
            <a:buChar char="••"/>
          </a:pPr>
          <a:r>
            <a:rPr lang="en-US" sz="1600" kern="1200" dirty="0"/>
            <a:t>Cytoplasm</a:t>
          </a:r>
        </a:p>
        <a:p>
          <a:pPr marL="171450" lvl="1" indent="-171450" algn="l" defTabSz="711200">
            <a:lnSpc>
              <a:spcPct val="90000"/>
            </a:lnSpc>
            <a:spcBef>
              <a:spcPct val="0"/>
            </a:spcBef>
            <a:spcAft>
              <a:spcPct val="20000"/>
            </a:spcAft>
            <a:buChar char="••"/>
          </a:pPr>
          <a:r>
            <a:rPr lang="en-US" sz="1600" kern="1200" dirty="0"/>
            <a:t>Cell Wall</a:t>
          </a:r>
        </a:p>
        <a:p>
          <a:pPr marL="171450" lvl="1" indent="-171450" algn="l" defTabSz="711200">
            <a:lnSpc>
              <a:spcPct val="90000"/>
            </a:lnSpc>
            <a:spcBef>
              <a:spcPct val="0"/>
            </a:spcBef>
            <a:spcAft>
              <a:spcPct val="20000"/>
            </a:spcAft>
            <a:buChar char="••"/>
          </a:pPr>
          <a:r>
            <a:rPr lang="en-US" sz="1600" kern="1200" dirty="0"/>
            <a:t>Chloroplasts</a:t>
          </a:r>
        </a:p>
        <a:p>
          <a:pPr marL="171450" lvl="1" indent="-171450" algn="l" defTabSz="711200">
            <a:lnSpc>
              <a:spcPct val="90000"/>
            </a:lnSpc>
            <a:spcBef>
              <a:spcPct val="0"/>
            </a:spcBef>
            <a:spcAft>
              <a:spcPct val="20000"/>
            </a:spcAft>
            <a:buChar char="••"/>
          </a:pPr>
          <a:r>
            <a:rPr lang="en-US" sz="1600" kern="1200" dirty="0"/>
            <a:t>Vacuoles</a:t>
          </a:r>
        </a:p>
        <a:p>
          <a:pPr marL="171450" lvl="1" indent="-171450" algn="l" defTabSz="711200">
            <a:lnSpc>
              <a:spcPct val="90000"/>
            </a:lnSpc>
            <a:spcBef>
              <a:spcPct val="0"/>
            </a:spcBef>
            <a:spcAft>
              <a:spcPct val="20000"/>
            </a:spcAft>
            <a:buChar char="••"/>
          </a:pPr>
          <a:r>
            <a:rPr lang="en-US" sz="1600" kern="1200" dirty="0"/>
            <a:t>Endoplasmic Reticulum</a:t>
          </a:r>
        </a:p>
        <a:p>
          <a:pPr marL="171450" lvl="1" indent="-171450" algn="l" defTabSz="711200">
            <a:lnSpc>
              <a:spcPct val="90000"/>
            </a:lnSpc>
            <a:spcBef>
              <a:spcPct val="0"/>
            </a:spcBef>
            <a:spcAft>
              <a:spcPct val="20000"/>
            </a:spcAft>
            <a:buChar char="••"/>
          </a:pPr>
          <a:r>
            <a:rPr lang="en-US" sz="1600" kern="1200" dirty="0"/>
            <a:t>Ribosomes</a:t>
          </a:r>
        </a:p>
        <a:p>
          <a:pPr marL="171450" lvl="1" indent="-171450" algn="l" defTabSz="711200">
            <a:lnSpc>
              <a:spcPct val="90000"/>
            </a:lnSpc>
            <a:spcBef>
              <a:spcPct val="0"/>
            </a:spcBef>
            <a:spcAft>
              <a:spcPct val="20000"/>
            </a:spcAft>
            <a:buChar char="••"/>
          </a:pPr>
          <a:r>
            <a:rPr lang="en-US" sz="1600" kern="1200" dirty="0"/>
            <a:t>Lysosomes</a:t>
          </a:r>
        </a:p>
        <a:p>
          <a:pPr marL="171450" lvl="1" indent="-171450" algn="l" defTabSz="711200">
            <a:lnSpc>
              <a:spcPct val="90000"/>
            </a:lnSpc>
            <a:spcBef>
              <a:spcPct val="0"/>
            </a:spcBef>
            <a:spcAft>
              <a:spcPct val="20000"/>
            </a:spcAft>
            <a:buChar char="••"/>
          </a:pPr>
          <a:r>
            <a:rPr lang="en-US" sz="1600" kern="1200" dirty="0"/>
            <a:t>Golgi Apparatus</a:t>
          </a:r>
        </a:p>
        <a:p>
          <a:pPr marL="171450" lvl="1" indent="-171450" algn="l" defTabSz="711200">
            <a:lnSpc>
              <a:spcPct val="90000"/>
            </a:lnSpc>
            <a:spcBef>
              <a:spcPct val="0"/>
            </a:spcBef>
            <a:spcAft>
              <a:spcPct val="20000"/>
            </a:spcAft>
            <a:buChar char="••"/>
          </a:pPr>
          <a:r>
            <a:rPr lang="en-US" sz="1600" kern="1200" dirty="0"/>
            <a:t>Mitochondria</a:t>
          </a:r>
        </a:p>
        <a:p>
          <a:pPr marL="171450" lvl="1" indent="-171450" algn="l" defTabSz="711200">
            <a:lnSpc>
              <a:spcPct val="90000"/>
            </a:lnSpc>
            <a:spcBef>
              <a:spcPct val="0"/>
            </a:spcBef>
            <a:spcAft>
              <a:spcPct val="20000"/>
            </a:spcAft>
            <a:buChar char="••"/>
          </a:pPr>
          <a:r>
            <a:rPr lang="en-US" sz="1600" kern="1200" dirty="0"/>
            <a:t>Centrioles </a:t>
          </a:r>
        </a:p>
      </dsp:txBody>
      <dsp:txXfrm>
        <a:off x="0" y="610783"/>
        <a:ext cx="8946541" cy="34776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2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132EAF-C064-4DBD-893A-E9C483F7B72B}" type="datetimeFigureOut">
              <a:rPr lang="en-US" smtClean="0"/>
              <a:t>12/16/2019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72E445-32C1-478D-BA37-0AEE81A2366D}" type="slidenum">
              <a:rPr lang="en-US" smtClean="0"/>
              <a:t>‹#›</a:t>
            </a:fld>
            <a:endParaRPr lang="en-US"/>
          </a:p>
        </p:txBody>
      </p:sp>
    </p:spTree>
    <p:extLst>
      <p:ext uri="{BB962C8B-B14F-4D97-AF65-F5344CB8AC3E}">
        <p14:creationId xmlns:p14="http://schemas.microsoft.com/office/powerpoint/2010/main" val="369943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68482-7B14-4CB2-8D4B-1D596CC92045}" type="datetimeFigureOut">
              <a:rPr lang="en-US" smtClean="0"/>
              <a:t>12/16/2019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B14A3-4BF5-4460-A475-6ABA76B862A2}" type="slidenum">
              <a:rPr lang="en-US" smtClean="0"/>
              <a:t>‹#›</a:t>
            </a:fld>
            <a:endParaRPr lang="en-US"/>
          </a:p>
        </p:txBody>
      </p:sp>
    </p:spTree>
    <p:extLst>
      <p:ext uri="{BB962C8B-B14F-4D97-AF65-F5344CB8AC3E}">
        <p14:creationId xmlns:p14="http://schemas.microsoft.com/office/powerpoint/2010/main" val="221567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B14A3-4BF5-4460-A475-6ABA76B862A2}" type="slidenum">
              <a:rPr lang="en-US" smtClean="0"/>
              <a:t>1</a:t>
            </a:fld>
            <a:endParaRPr lang="en-US"/>
          </a:p>
        </p:txBody>
      </p:sp>
    </p:spTree>
    <p:extLst>
      <p:ext uri="{BB962C8B-B14F-4D97-AF65-F5344CB8AC3E}">
        <p14:creationId xmlns:p14="http://schemas.microsoft.com/office/powerpoint/2010/main" val="321877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8876B-A7BE-4307-8788-0056F949F0BA}" type="slidenum">
              <a:rPr lang="en-CA"/>
              <a:pPr/>
              <a:t>10</a:t>
            </a:fld>
            <a:endParaRPr lang="en-CA"/>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27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F511A-701C-489E-96F2-294D1D2E055B}" type="slidenum">
              <a:rPr lang="en-CA"/>
              <a:pPr/>
              <a:t>11</a:t>
            </a:fld>
            <a:endParaRPr lang="en-CA"/>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305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96699-B3CF-46CD-B83E-A60D5B60D868}" type="slidenum">
              <a:rPr lang="en-CA"/>
              <a:pPr/>
              <a:t>12</a:t>
            </a:fld>
            <a:endParaRPr lang="en-CA"/>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466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402C5-A17C-4BAA-8880-F4DD6452CE0B}" type="slidenum">
              <a:rPr lang="en-CA"/>
              <a:pPr/>
              <a:t>13</a:t>
            </a:fld>
            <a:endParaRPr lang="en-CA"/>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202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B14A3-4BF5-4460-A475-6ABA76B862A2}" type="slidenum">
              <a:rPr lang="en-US" smtClean="0"/>
              <a:t>33</a:t>
            </a:fld>
            <a:endParaRPr lang="en-US"/>
          </a:p>
        </p:txBody>
      </p:sp>
    </p:spTree>
    <p:extLst>
      <p:ext uri="{BB962C8B-B14F-4D97-AF65-F5344CB8AC3E}">
        <p14:creationId xmlns:p14="http://schemas.microsoft.com/office/powerpoint/2010/main" val="405625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F3C9F3-BC04-43DF-BECF-ED071B5901FA}" type="datetime1">
              <a:rPr lang="en-US" smtClean="0"/>
              <a:t>12/16/2019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1418702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A5426-CDE5-4A9A-A2DE-4762493B25D5}" type="datetime1">
              <a:rPr lang="en-US" smtClean="0"/>
              <a:pPr/>
              <a:t>12/16/2019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7684363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6A5426-CDE5-4A9A-A2DE-4762493B25D5}" type="datetime1">
              <a:rPr lang="en-US" smtClean="0"/>
              <a:pPr/>
              <a:t>12/16/2019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3817938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6A5426-CDE5-4A9A-A2DE-4762493B25D5}" type="datetime1">
              <a:rPr lang="en-US" smtClean="0"/>
              <a:pPr/>
              <a:t>12/16/2019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752787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A5426-CDE5-4A9A-A2DE-4762493B25D5}" type="datetime1">
              <a:rPr lang="en-US" smtClean="0"/>
              <a:pPr/>
              <a:t>12/16/2019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2464739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6A5426-CDE5-4A9A-A2DE-4762493B25D5}" type="datetime1">
              <a:rPr lang="en-US" smtClean="0"/>
              <a:pPr/>
              <a:t>12/16/2019</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37237984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6A5426-CDE5-4A9A-A2DE-4762493B25D5}" type="datetime1">
              <a:rPr lang="en-US" smtClean="0"/>
              <a:pPr/>
              <a:t>12/16/2019</a:t>
            </a:fld>
            <a:endParaRPr lang="en-US"/>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119611027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3CCF0E-557A-4B3F-988B-63466321D5C5}" type="datetime1">
              <a:rPr lang="en-US" smtClean="0"/>
              <a:t>12/16/2019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3489215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9C38-52EB-418D-9CD5-626E99F74889}" type="datetime1">
              <a:rPr lang="en-US" smtClean="0"/>
              <a:t>12/16/2019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4096105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1" y="115888"/>
            <a:ext cx="11425767" cy="1066800"/>
          </a:xfrm>
        </p:spPr>
        <p:txBody>
          <a:bodyPr/>
          <a:lstStyle/>
          <a:p>
            <a:r>
              <a:rPr lang="en-US"/>
              <a:t>Click to edit Master title style</a:t>
            </a:r>
          </a:p>
        </p:txBody>
      </p:sp>
      <p:sp>
        <p:nvSpPr>
          <p:cNvPr id="3" name="Text Placeholder 2"/>
          <p:cNvSpPr>
            <a:spLocks noGrp="1"/>
          </p:cNvSpPr>
          <p:nvPr>
            <p:ph type="body" sz="half" idx="1"/>
          </p:nvPr>
        </p:nvSpPr>
        <p:spPr>
          <a:xfrm>
            <a:off x="431801" y="1412876"/>
            <a:ext cx="5611284"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6284" y="1412876"/>
            <a:ext cx="5611283" cy="468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CA"/>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CA"/>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0A2FADC-9A9D-497C-A73B-EA018B16742A}" type="slidenum">
              <a:rPr lang="en-CA"/>
              <a:pPr/>
              <a:t>‹#›</a:t>
            </a:fld>
            <a:endParaRPr lang="en-CA"/>
          </a:p>
        </p:txBody>
      </p:sp>
    </p:spTree>
    <p:extLst>
      <p:ext uri="{BB962C8B-B14F-4D97-AF65-F5344CB8AC3E}">
        <p14:creationId xmlns:p14="http://schemas.microsoft.com/office/powerpoint/2010/main" val="3645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C6A5426-CDE5-4A9A-A2DE-4762493B25D5}" type="datetime1">
              <a:rPr lang="en-US" smtClean="0"/>
              <a:t>12/16/2019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t>‹#›</a:t>
            </a:fld>
            <a:endParaRPr lang="en-US"/>
          </a:p>
        </p:txBody>
      </p:sp>
    </p:spTree>
    <p:extLst>
      <p:ext uri="{BB962C8B-B14F-4D97-AF65-F5344CB8AC3E}">
        <p14:creationId xmlns:p14="http://schemas.microsoft.com/office/powerpoint/2010/main" val="246335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AFDBF-5861-4B02-A573-D8EB564FDE45}" type="datetime1">
              <a:rPr lang="en-US" smtClean="0"/>
              <a:t>12/16/2019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95067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0F8966-9D82-4D4A-91E2-46BF4F13F77B}" type="datetime1">
              <a:rPr lang="en-US" smtClean="0"/>
              <a:t>12/16/2019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427364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B44C1-C2AE-4920-A290-315656E06A1C}" type="datetime1">
              <a:rPr lang="en-US" smtClean="0"/>
              <a:t>12/16/2019</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82910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502AB20-3B43-43F6-A965-F9F947908B14}" type="datetime1">
              <a:rPr lang="en-US" smtClean="0"/>
              <a:t>12/16/2019</a:t>
            </a:fld>
            <a:endParaRPr lang="en-US"/>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97733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4A10EB7-16D0-402A-88DC-9B449126610D}" type="datetime1">
              <a:rPr lang="en-US" smtClean="0"/>
              <a:t>12/16/2019</a:t>
            </a:fld>
            <a:endParaRPr lang="en-US"/>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8255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C6A5426-CDE5-4A9A-A2DE-4762493B25D5}" type="datetime1">
              <a:rPr lang="en-US" smtClean="0"/>
              <a:pPr/>
              <a:t>12/16/2019</a:t>
            </a:fld>
            <a:endParaRPr lang="en-US"/>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4741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449F67-1E3F-4893-9247-D97D6D0599EE}" type="datetime1">
              <a:rPr lang="en-US" smtClean="0"/>
              <a:t>12/16/2019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185999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6A5426-CDE5-4A9A-A2DE-4762493B25D5}" type="datetime1">
              <a:rPr lang="en-US" smtClean="0"/>
              <a:pPr/>
              <a:t>12/16/2019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4673C52-BC4E-4C96-AFCF-B2E7CF5882D3}" type="slidenum">
              <a:rPr lang="en-US" smtClean="0"/>
              <a:pPr/>
              <a:t>‹#›</a:t>
            </a:fld>
            <a:endParaRPr lang="en-US"/>
          </a:p>
        </p:txBody>
      </p:sp>
    </p:spTree>
    <p:extLst>
      <p:ext uri="{BB962C8B-B14F-4D97-AF65-F5344CB8AC3E}">
        <p14:creationId xmlns:p14="http://schemas.microsoft.com/office/powerpoint/2010/main" val="1129531552"/>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2" userDrawn="1">
          <p15:clr>
            <a:srgbClr val="F26B43"/>
          </p15:clr>
        </p15:guide>
        <p15:guide id="4" pos="528" userDrawn="1">
          <p15:clr>
            <a:srgbClr val="F26B43"/>
          </p15:clr>
        </p15:guide>
        <p15:guide id="5" orient="horz" pos="3888" userDrawn="1">
          <p15:clr>
            <a:srgbClr val="F26B43"/>
          </p15:clr>
        </p15:guide>
        <p15:guide id="6" orient="horz" pos="10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png"/><Relationship Id="rId7" Type="http://schemas.openxmlformats.org/officeDocument/2006/relationships/diagramData" Target="../diagrams/data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3Ji64evBgo4?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63IoOLXmzKg?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4OpBylwH9DU?feature=oembed" TargetMode="Externa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zIvDwXBpIbY?feature=oembed" TargetMode="Externa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ideo" Target="https://www.youtube.com/embed/b4WOsYktdn4?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smithsonianmag.com/ist/?next=/science-nature/the-glow-in-the-dark-kitty-77372763/"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8IlzKri08kk?feature=oembed" TargetMode="Externa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3.png"/><Relationship Id="rId7" Type="http://schemas.openxmlformats.org/officeDocument/2006/relationships/diagramLayout" Target="../diagrams/layout10.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Data" Target="../diagrams/data10.xml"/><Relationship Id="rId5" Type="http://schemas.openxmlformats.org/officeDocument/2006/relationships/image" Target="../media/image5.png"/><Relationship Id="rId10" Type="http://schemas.microsoft.com/office/2007/relationships/diagramDrawing" Target="../diagrams/drawing10.xml"/><Relationship Id="rId4" Type="http://schemas.openxmlformats.org/officeDocument/2006/relationships/image" Target="../media/image4.png"/><Relationship Id="rId9" Type="http://schemas.openxmlformats.org/officeDocument/2006/relationships/diagramColors" Target="../diagrams/colors10.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3.png"/><Relationship Id="rId7" Type="http://schemas.openxmlformats.org/officeDocument/2006/relationships/diagramLayout" Target="../diagrams/layout11.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Data" Target="../diagrams/data11.xml"/><Relationship Id="rId5" Type="http://schemas.openxmlformats.org/officeDocument/2006/relationships/image" Target="../media/image5.png"/><Relationship Id="rId10" Type="http://schemas.microsoft.com/office/2007/relationships/diagramDrawing" Target="../diagrams/drawing11.xml"/><Relationship Id="rId4" Type="http://schemas.openxmlformats.org/officeDocument/2006/relationships/image" Target="../media/image4.png"/><Relationship Id="rId9" Type="http://schemas.openxmlformats.org/officeDocument/2006/relationships/diagramColors" Target="../diagrams/colors1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video" Target="https://www.youtube.com/embed/qBCVVszQQNs?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video" Target="https://www.youtube.com/embed/jhszFBtBPoI?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Ue-86MDmjns?feature=oembed" TargetMode="Externa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rMa9MzP19zI?feature=oembed" TargetMode="External"/><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Ptmlvtei8hw?feature=oembed" TargetMode="External"/><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3.png"/><Relationship Id="rId7" Type="http://schemas.openxmlformats.org/officeDocument/2006/relationships/diagramLayout" Target="../diagrams/layout1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13.xml"/><Relationship Id="rId5" Type="http://schemas.openxmlformats.org/officeDocument/2006/relationships/image" Target="../media/image5.png"/><Relationship Id="rId10" Type="http://schemas.microsoft.com/office/2007/relationships/diagramDrawing" Target="../diagrams/drawing13.xml"/><Relationship Id="rId4" Type="http://schemas.openxmlformats.org/officeDocument/2006/relationships/image" Target="../media/image4.png"/><Relationship Id="rId9" Type="http://schemas.openxmlformats.org/officeDocument/2006/relationships/diagramColors" Target="../diagrams/colors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3.png"/><Relationship Id="rId7" Type="http://schemas.openxmlformats.org/officeDocument/2006/relationships/diagramData" Target="../diagrams/data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kidneypatientguide.org.uk/site/pd.php" TargetMode="External"/><Relationship Id="rId11" Type="http://schemas.microsoft.com/office/2007/relationships/diagramDrawing" Target="../diagrams/drawing14.xml"/><Relationship Id="rId5" Type="http://schemas.openxmlformats.org/officeDocument/2006/relationships/image" Target="../media/image5.png"/><Relationship Id="rId10" Type="http://schemas.openxmlformats.org/officeDocument/2006/relationships/diagramColors" Target="../diagrams/colors14.xml"/><Relationship Id="rId4" Type="http://schemas.openxmlformats.org/officeDocument/2006/relationships/image" Target="../media/image4.png"/><Relationship Id="rId9"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2.png"/><Relationship Id="rId7" Type="http://schemas.openxmlformats.org/officeDocument/2006/relationships/hyperlink" Target="http://www.kidneypatientguide.org.uk/site/HDanim.php"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2.gif"/><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huKUJsqik2I?feature=oembed" TargetMode="External"/><Relationship Id="rId4" Type="http://schemas.openxmlformats.org/officeDocument/2006/relationships/image" Target="../media/image84.jpeg"/></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tVcEEw6qbBQ?feature=oembed" TargetMode="Externa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3.png"/><Relationship Id="rId7" Type="http://schemas.openxmlformats.org/officeDocument/2006/relationships/diagramLayout" Target="../diagrams/layout18.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Data" Target="../diagrams/data18.xml"/><Relationship Id="rId5" Type="http://schemas.openxmlformats.org/officeDocument/2006/relationships/image" Target="../media/image5.png"/><Relationship Id="rId10" Type="http://schemas.microsoft.com/office/2007/relationships/diagramDrawing" Target="../diagrams/drawing18.xml"/><Relationship Id="rId4" Type="http://schemas.openxmlformats.org/officeDocument/2006/relationships/image" Target="../media/image4.png"/><Relationship Id="rId9" Type="http://schemas.openxmlformats.org/officeDocument/2006/relationships/diagramColors" Target="../diagrams/colors18.xml"/></Relationships>
</file>

<file path=ppt/slides/_rels/slide6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94.gif"/><Relationship Id="rId5" Type="http://schemas.openxmlformats.org/officeDocument/2006/relationships/image" Target="../media/image5.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9.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co0JdqUlycg?feature=oembed" TargetMode="External"/><Relationship Id="rId4" Type="http://schemas.openxmlformats.org/officeDocument/2006/relationships/image" Target="../media/image97.jpe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wNe6RuK0FfA?feature=oembed" TargetMode="External"/><Relationship Id="rId4" Type="http://schemas.openxmlformats.org/officeDocument/2006/relationships/image" Target="../media/image98.jpeg"/></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75.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2.png"/><Relationship Id="rId7" Type="http://schemas.openxmlformats.org/officeDocument/2006/relationships/image" Target="../media/image101.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5.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06.jpeg"/><Relationship Id="rId5" Type="http://schemas.openxmlformats.org/officeDocument/2006/relationships/image" Target="../media/image5.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07.jpeg"/><Relationship Id="rId5" Type="http://schemas.openxmlformats.org/officeDocument/2006/relationships/image" Target="../media/image5.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08.jpeg"/><Relationship Id="rId5" Type="http://schemas.openxmlformats.org/officeDocument/2006/relationships/image" Target="../media/image5.png"/><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09.jpeg"/><Relationship Id="rId5" Type="http://schemas.openxmlformats.org/officeDocument/2006/relationships/image" Target="../media/image5.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image" Target="../media/image2.png"/><Relationship Id="rId7" Type="http://schemas.openxmlformats.org/officeDocument/2006/relationships/diagramData" Target="../diagrams/data2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11" Type="http://schemas.microsoft.com/office/2007/relationships/diagramDrawing" Target="../diagrams/drawing21.xml"/><Relationship Id="rId5" Type="http://schemas.openxmlformats.org/officeDocument/2006/relationships/image" Target="../media/image4.png"/><Relationship Id="rId10" Type="http://schemas.openxmlformats.org/officeDocument/2006/relationships/diagramColors" Target="../diagrams/colors21.xml"/><Relationship Id="rId4" Type="http://schemas.openxmlformats.org/officeDocument/2006/relationships/image" Target="../media/image3.png"/><Relationship Id="rId9" Type="http://schemas.openxmlformats.org/officeDocument/2006/relationships/diagramQuickStyle" Target="../diagrams/quickStyle21.xml"/></Relationships>
</file>

<file path=ppt/slides/_rels/slide86.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image" Target="../media/image3.png"/><Relationship Id="rId7" Type="http://schemas.openxmlformats.org/officeDocument/2006/relationships/diagramLayout" Target="../diagrams/layout22.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Data" Target="../diagrams/data22.xml"/><Relationship Id="rId5" Type="http://schemas.openxmlformats.org/officeDocument/2006/relationships/image" Target="../media/image5.png"/><Relationship Id="rId10" Type="http://schemas.microsoft.com/office/2007/relationships/diagramDrawing" Target="../diagrams/drawing22.xml"/><Relationship Id="rId4" Type="http://schemas.openxmlformats.org/officeDocument/2006/relationships/image" Target="../media/image4.png"/><Relationship Id="rId9" Type="http://schemas.openxmlformats.org/officeDocument/2006/relationships/diagramColors" Target="../diagrams/colors2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pCFstSMvAMI?feature=oembed"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94.xml.rels><?xml version="1.0" encoding="UTF-8" standalone="yes"?>
<Relationships xmlns="http://schemas.openxmlformats.org/package/2006/relationships"><Relationship Id="rId2" Type="http://schemas.openxmlformats.org/officeDocument/2006/relationships/image" Target="../media/image123.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00518" y="1447800"/>
            <a:ext cx="4143781" cy="3096987"/>
          </a:xfrm>
        </p:spPr>
        <p:txBody>
          <a:bodyPr>
            <a:normAutofit/>
          </a:bodyPr>
          <a:lstStyle/>
          <a:p>
            <a:pPr>
              <a:lnSpc>
                <a:spcPct val="90000"/>
              </a:lnSpc>
            </a:pPr>
            <a:r>
              <a:rPr lang="en-US" sz="4600"/>
              <a:t>Unit c: The Cycling of Matter in Living Systems</a:t>
            </a:r>
          </a:p>
        </p:txBody>
      </p:sp>
      <p:sp>
        <p:nvSpPr>
          <p:cNvPr id="3" name="Subtitle 2"/>
          <p:cNvSpPr>
            <a:spLocks noGrp="1"/>
          </p:cNvSpPr>
          <p:nvPr>
            <p:ph type="subTitle" idx="1"/>
          </p:nvPr>
        </p:nvSpPr>
        <p:spPr>
          <a:xfrm>
            <a:off x="7400518" y="4740729"/>
            <a:ext cx="4143781" cy="1469570"/>
          </a:xfrm>
        </p:spPr>
        <p:txBody>
          <a:bodyPr>
            <a:normAutofit/>
          </a:bodyPr>
          <a:lstStyle/>
          <a:p>
            <a:r>
              <a:rPr lang="en-US" sz="1800"/>
              <a:t>Ms Redding</a:t>
            </a:r>
          </a:p>
          <a:p>
            <a:r>
              <a:rPr lang="en-US" sz="1800"/>
              <a:t>Science 10 - 2019</a:t>
            </a:r>
          </a:p>
        </p:txBody>
      </p:sp>
      <p:sp>
        <p:nvSpPr>
          <p:cNvPr id="12" name="Freeform: Shape 11">
            <a:extLst>
              <a:ext uri="{FF2B5EF4-FFF2-40B4-BE49-F238E27FC236}">
                <a16:creationId xmlns:a16="http://schemas.microsoft.com/office/drawing/2014/main" id="{22AC4D5D-0A9D-43D6-A836-13B38BA138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574" y="647699"/>
            <a:ext cx="2926965" cy="2701814"/>
          </a:xfrm>
          <a:prstGeom prst="rect">
            <a:avLst/>
          </a:prstGeom>
          <a:effectLst/>
        </p:spPr>
      </p:pic>
      <p:sp>
        <p:nvSpPr>
          <p:cNvPr id="14" name="Freeform 27">
            <a:extLst>
              <a:ext uri="{FF2B5EF4-FFF2-40B4-BE49-F238E27FC236}">
                <a16:creationId xmlns:a16="http://schemas.microsoft.com/office/drawing/2014/main" id="{6929218D-E6E8-4BC7-9F4C-397A7FE534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49" y="3508486"/>
            <a:ext cx="1921218" cy="2701351"/>
          </a:xfrm>
          <a:prstGeom prst="rect">
            <a:avLst/>
          </a:prstGeom>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8337" y="3508486"/>
            <a:ext cx="2645938" cy="2701351"/>
          </a:xfrm>
          <a:prstGeom prst="rect">
            <a:avLst/>
          </a:prstGeom>
          <a:effectLst/>
        </p:spPr>
      </p:pic>
    </p:spTree>
    <p:extLst>
      <p:ext uri="{BB962C8B-B14F-4D97-AF65-F5344CB8AC3E}">
        <p14:creationId xmlns:p14="http://schemas.microsoft.com/office/powerpoint/2010/main" val="187187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6" name="Picture 75">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8" name="Oval 77">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0" name="Picture 79">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2" name="Picture 81">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4" name="Rectangle 83">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81922" name="Rectangle 2"/>
          <p:cNvSpPr>
            <a:spLocks noGrp="1" noChangeArrowheads="1"/>
          </p:cNvSpPr>
          <p:nvPr>
            <p:ph type="title" idx="4294967295"/>
          </p:nvPr>
        </p:nvSpPr>
        <p:spPr>
          <a:xfrm>
            <a:off x="648930" y="629267"/>
            <a:ext cx="9252154" cy="1016654"/>
          </a:xfrm>
        </p:spPr>
        <p:txBody>
          <a:bodyPr vert="horz" lIns="91440" tIns="45720" rIns="91440" bIns="45720" rtlCol="0" anchor="t">
            <a:normAutofit/>
          </a:bodyPr>
          <a:lstStyle/>
          <a:p>
            <a:r>
              <a:rPr lang="en-US">
                <a:solidFill>
                  <a:srgbClr val="EBEBEB"/>
                </a:solidFill>
              </a:rPr>
              <a:t>Calculating Magnification</a:t>
            </a:r>
          </a:p>
        </p:txBody>
      </p:sp>
      <p:sp>
        <p:nvSpPr>
          <p:cNvPr id="90" name="Rectangle 89">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2" name="Freeform: Shape 91">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81925" name="Rectangle 3">
            <a:extLst>
              <a:ext uri="{FF2B5EF4-FFF2-40B4-BE49-F238E27FC236}">
                <a16:creationId xmlns:a16="http://schemas.microsoft.com/office/drawing/2014/main" id="{942F23C9-4F15-46B7-B365-A97110F6D321}"/>
              </a:ext>
            </a:extLst>
          </p:cNvPr>
          <p:cNvGraphicFramePr/>
          <p:nvPr>
            <p:extLst>
              <p:ext uri="{D42A27DB-BD31-4B8C-83A1-F6EECF244321}">
                <p14:modId xmlns:p14="http://schemas.microsoft.com/office/powerpoint/2010/main" val="87917379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9464660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3" name="Rectangle 82">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9330" name="Rectangle 2"/>
          <p:cNvSpPr>
            <a:spLocks noGrp="1" noChangeArrowheads="1"/>
          </p:cNvSpPr>
          <p:nvPr>
            <p:ph type="title"/>
          </p:nvPr>
        </p:nvSpPr>
        <p:spPr>
          <a:xfrm>
            <a:off x="646111" y="452718"/>
            <a:ext cx="9404723" cy="1400530"/>
          </a:xfrm>
        </p:spPr>
        <p:txBody>
          <a:bodyPr vert="horz" lIns="91440" tIns="45720" rIns="91440" bIns="45720" rtlCol="0" anchor="t">
            <a:normAutofit/>
          </a:bodyPr>
          <a:lstStyle/>
          <a:p>
            <a:r>
              <a:rPr lang="en-US"/>
              <a:t>Unit Conversion</a:t>
            </a:r>
          </a:p>
        </p:txBody>
      </p:sp>
      <p:graphicFrame>
        <p:nvGraphicFramePr>
          <p:cNvPr id="99459" name="Group 131"/>
          <p:cNvGraphicFramePr>
            <a:graphicFrameLocks noGrp="1"/>
          </p:cNvGraphicFramePr>
          <p:nvPr>
            <p:ph sz="half" idx="2"/>
            <p:extLst>
              <p:ext uri="{D42A27DB-BD31-4B8C-83A1-F6EECF244321}">
                <p14:modId xmlns:p14="http://schemas.microsoft.com/office/powerpoint/2010/main" val="2782430230"/>
              </p:ext>
            </p:extLst>
          </p:nvPr>
        </p:nvGraphicFramePr>
        <p:xfrm>
          <a:off x="646111" y="2384766"/>
          <a:ext cx="9404353" cy="3567073"/>
        </p:xfrm>
        <a:graphic>
          <a:graphicData uri="http://schemas.openxmlformats.org/drawingml/2006/table">
            <a:tbl>
              <a:tblPr firstRow="1" bandRow="1">
                <a:tableStyleId>{8799B23B-EC83-4686-B30A-512413B5E67A}</a:tableStyleId>
              </a:tblPr>
              <a:tblGrid>
                <a:gridCol w="4824510">
                  <a:extLst>
                    <a:ext uri="{9D8B030D-6E8A-4147-A177-3AD203B41FA5}">
                      <a16:colId xmlns:a16="http://schemas.microsoft.com/office/drawing/2014/main" val="20000"/>
                    </a:ext>
                  </a:extLst>
                </a:gridCol>
                <a:gridCol w="4579843">
                  <a:extLst>
                    <a:ext uri="{9D8B030D-6E8A-4147-A177-3AD203B41FA5}">
                      <a16:colId xmlns:a16="http://schemas.microsoft.com/office/drawing/2014/main" val="20001"/>
                    </a:ext>
                  </a:extLst>
                </a:gridCol>
              </a:tblGrid>
              <a:tr h="527336">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effectLst/>
                        </a:rPr>
                        <a:t>Unit</a:t>
                      </a:r>
                      <a:endParaRPr kumimoji="0" lang="en-CA" sz="2600" b="0" i="0" u="none" strike="noStrike" cap="none" normalizeH="0" baseline="0">
                        <a:ln>
                          <a:noFill/>
                        </a:ln>
                        <a:solidFill>
                          <a:srgbClr val="9933FF"/>
                        </a:solidFill>
                        <a:effectLst/>
                        <a:latin typeface="Comic Sans MS" panose="030F0702030302020204" pitchFamily="66" charset="0"/>
                      </a:endParaRPr>
                    </a:p>
                  </a:txBody>
                  <a:tcPr marL="90921" marR="90921" marT="45461" marB="45461" horzOverflow="overflow"/>
                </a:tc>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effectLst/>
                        </a:rPr>
                        <a:t>Equivalent Measurement</a:t>
                      </a:r>
                      <a:endParaRPr kumimoji="0" lang="en-CA" sz="2600" b="0" i="0" u="none" strike="noStrike" cap="none" normalizeH="0" baseline="0">
                        <a:ln>
                          <a:noFill/>
                        </a:ln>
                        <a:solidFill>
                          <a:srgbClr val="9933FF"/>
                        </a:solidFill>
                        <a:effectLst/>
                        <a:latin typeface="Comic Sans MS" panose="030F0702030302020204" pitchFamily="66" charset="0"/>
                      </a:endParaRPr>
                    </a:p>
                  </a:txBody>
                  <a:tcPr marL="90921" marR="90921" marT="45461" marB="45461" horzOverflow="overflow"/>
                </a:tc>
                <a:extLst>
                  <a:ext uri="{0D108BD9-81ED-4DB2-BD59-A6C34878D82A}">
                    <a16:rowId xmlns:a16="http://schemas.microsoft.com/office/drawing/2014/main" val="10000"/>
                  </a:ext>
                </a:extLst>
              </a:tr>
              <a:tr h="527336">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Centimetre (cm)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1/100 metre; 10</a:t>
                      </a:r>
                      <a:r>
                        <a:rPr kumimoji="0" lang="en-CA" sz="2600" u="none" strike="noStrike" cap="none" normalizeH="0" baseline="30000">
                          <a:ln>
                            <a:noFill/>
                          </a:ln>
                          <a:solidFill>
                            <a:schemeClr val="tx1"/>
                          </a:solidFill>
                          <a:effectLst/>
                        </a:rPr>
                        <a:t>–2</a:t>
                      </a:r>
                      <a:r>
                        <a:rPr kumimoji="0" lang="en-CA" sz="2600" u="none" strike="noStrike" cap="none" normalizeH="0" baseline="0">
                          <a:ln>
                            <a:noFill/>
                          </a:ln>
                          <a:solidFill>
                            <a:schemeClr val="tx1"/>
                          </a:solidFill>
                          <a:effectLst/>
                        </a:rPr>
                        <a:t> 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extLst>
                  <a:ext uri="{0D108BD9-81ED-4DB2-BD59-A6C34878D82A}">
                    <a16:rowId xmlns:a16="http://schemas.microsoft.com/office/drawing/2014/main" val="10001"/>
                  </a:ext>
                </a:extLst>
              </a:tr>
              <a:tr h="527336">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Millimetre (mm)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1/10 centimetre; 10</a:t>
                      </a:r>
                      <a:r>
                        <a:rPr kumimoji="0" lang="en-CA" sz="2600" u="none" strike="noStrike" cap="none" normalizeH="0" baseline="30000">
                          <a:ln>
                            <a:noFill/>
                          </a:ln>
                          <a:solidFill>
                            <a:schemeClr val="tx1"/>
                          </a:solidFill>
                          <a:effectLst/>
                        </a:rPr>
                        <a:t>–3 </a:t>
                      </a:r>
                      <a:r>
                        <a:rPr kumimoji="0" lang="en-CA" sz="2600" u="none" strike="noStrike" cap="none" normalizeH="0" baseline="0">
                          <a:ln>
                            <a:noFill/>
                          </a:ln>
                          <a:solidFill>
                            <a:schemeClr val="tx1"/>
                          </a:solidFill>
                          <a:effectLst/>
                        </a:rPr>
                        <a:t>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extLst>
                  <a:ext uri="{0D108BD9-81ED-4DB2-BD59-A6C34878D82A}">
                    <a16:rowId xmlns:a16="http://schemas.microsoft.com/office/drawing/2014/main" val="10002"/>
                  </a:ext>
                </a:extLst>
              </a:tr>
              <a:tr h="930393">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Micrometre—also known as the Micron (μm)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1/1000 millimetre; 10</a:t>
                      </a:r>
                      <a:r>
                        <a:rPr kumimoji="0" lang="en-CA" sz="2600" u="none" strike="noStrike" cap="none" normalizeH="0" baseline="30000">
                          <a:ln>
                            <a:noFill/>
                          </a:ln>
                          <a:solidFill>
                            <a:schemeClr val="tx1"/>
                          </a:solidFill>
                          <a:effectLst/>
                        </a:rPr>
                        <a:t>–6</a:t>
                      </a:r>
                      <a:r>
                        <a:rPr kumimoji="0" lang="en-CA" sz="2600" u="none" strike="noStrike" cap="none" normalizeH="0" baseline="0">
                          <a:ln>
                            <a:noFill/>
                          </a:ln>
                          <a:solidFill>
                            <a:schemeClr val="tx1"/>
                          </a:solidFill>
                          <a:effectLst/>
                        </a:rPr>
                        <a:t> 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extLst>
                  <a:ext uri="{0D108BD9-81ED-4DB2-BD59-A6C34878D82A}">
                    <a16:rowId xmlns:a16="http://schemas.microsoft.com/office/drawing/2014/main" val="10003"/>
                  </a:ext>
                </a:extLst>
              </a:tr>
              <a:tr h="527336">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Nanometre (nm)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1/1000 micrometre; 10</a:t>
                      </a:r>
                      <a:r>
                        <a:rPr kumimoji="0" lang="en-CA" sz="2600" u="none" strike="noStrike" cap="none" normalizeH="0" baseline="30000">
                          <a:ln>
                            <a:noFill/>
                          </a:ln>
                          <a:solidFill>
                            <a:schemeClr val="tx1"/>
                          </a:solidFill>
                          <a:effectLst/>
                        </a:rPr>
                        <a:t>–9</a:t>
                      </a:r>
                      <a:r>
                        <a:rPr kumimoji="0" lang="en-CA" sz="2600" u="none" strike="noStrike" cap="none" normalizeH="0" baseline="0">
                          <a:ln>
                            <a:noFill/>
                          </a:ln>
                          <a:solidFill>
                            <a:schemeClr val="tx1"/>
                          </a:solidFill>
                          <a:effectLst/>
                        </a:rPr>
                        <a:t> 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extLst>
                  <a:ext uri="{0D108BD9-81ED-4DB2-BD59-A6C34878D82A}">
                    <a16:rowId xmlns:a16="http://schemas.microsoft.com/office/drawing/2014/main" val="10004"/>
                  </a:ext>
                </a:extLst>
              </a:tr>
              <a:tr h="527336">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Angstrom (Å)</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tc>
                  <a:txBody>
                    <a:bodyPr/>
                    <a:lstStyle>
                      <a:lvl1pPr marL="342900" indent="-342900">
                        <a:spcBef>
                          <a:spcPct val="20000"/>
                        </a:spcBef>
                        <a:defRPr sz="2800">
                          <a:solidFill>
                            <a:schemeClr val="bg1"/>
                          </a:solidFill>
                          <a:latin typeface="Maiandra GD" panose="020E0502030308020204" pitchFamily="34" charset="0"/>
                        </a:defRPr>
                      </a:lvl1pPr>
                      <a:lvl2pPr marL="742950" indent="-285750">
                        <a:spcBef>
                          <a:spcPct val="20000"/>
                        </a:spcBef>
                        <a:defRPr sz="2400">
                          <a:solidFill>
                            <a:schemeClr val="bg1"/>
                          </a:solidFill>
                          <a:latin typeface="Maiandra GD" panose="020E0502030308020204" pitchFamily="34" charset="0"/>
                        </a:defRPr>
                      </a:lvl2pPr>
                      <a:lvl3pPr marL="1143000" indent="-228600">
                        <a:spcBef>
                          <a:spcPct val="20000"/>
                        </a:spcBef>
                        <a:defRPr sz="2000">
                          <a:solidFill>
                            <a:schemeClr val="bg1"/>
                          </a:solidFill>
                          <a:latin typeface="Maiandra GD" panose="020E0502030308020204" pitchFamily="34" charset="0"/>
                        </a:defRPr>
                      </a:lvl3pPr>
                      <a:lvl4pPr marL="1600200" indent="-228600">
                        <a:spcBef>
                          <a:spcPct val="20000"/>
                        </a:spcBef>
                        <a:defRPr>
                          <a:solidFill>
                            <a:schemeClr val="bg1"/>
                          </a:solidFill>
                          <a:latin typeface="Maiandra GD" panose="020E0502030308020204" pitchFamily="34" charset="0"/>
                        </a:defRPr>
                      </a:lvl4pPr>
                      <a:lvl5pPr marL="2057400" indent="-228600">
                        <a:spcBef>
                          <a:spcPct val="20000"/>
                        </a:spcBef>
                        <a:defRPr>
                          <a:solidFill>
                            <a:schemeClr val="bg1"/>
                          </a:solidFill>
                          <a:latin typeface="Maiandra GD" panose="020E0502030308020204" pitchFamily="34" charset="0"/>
                        </a:defRPr>
                      </a:lvl5pPr>
                      <a:lvl6pPr marL="2514600" indent="-228600" fontAlgn="base">
                        <a:spcBef>
                          <a:spcPct val="20000"/>
                        </a:spcBef>
                        <a:spcAft>
                          <a:spcPct val="0"/>
                        </a:spcAft>
                        <a:defRPr>
                          <a:solidFill>
                            <a:schemeClr val="bg1"/>
                          </a:solidFill>
                          <a:latin typeface="Maiandra GD" panose="020E0502030308020204" pitchFamily="34" charset="0"/>
                        </a:defRPr>
                      </a:lvl6pPr>
                      <a:lvl7pPr marL="2971800" indent="-228600" fontAlgn="base">
                        <a:spcBef>
                          <a:spcPct val="20000"/>
                        </a:spcBef>
                        <a:spcAft>
                          <a:spcPct val="0"/>
                        </a:spcAft>
                        <a:defRPr>
                          <a:solidFill>
                            <a:schemeClr val="bg1"/>
                          </a:solidFill>
                          <a:latin typeface="Maiandra GD" panose="020E0502030308020204" pitchFamily="34" charset="0"/>
                        </a:defRPr>
                      </a:lvl7pPr>
                      <a:lvl8pPr marL="3429000" indent="-228600" fontAlgn="base">
                        <a:spcBef>
                          <a:spcPct val="20000"/>
                        </a:spcBef>
                        <a:spcAft>
                          <a:spcPct val="0"/>
                        </a:spcAft>
                        <a:defRPr>
                          <a:solidFill>
                            <a:schemeClr val="bg1"/>
                          </a:solidFill>
                          <a:latin typeface="Maiandra GD" panose="020E0502030308020204" pitchFamily="34" charset="0"/>
                        </a:defRPr>
                      </a:lvl8pPr>
                      <a:lvl9pPr marL="3886200" indent="-228600" fontAlgn="base">
                        <a:spcBef>
                          <a:spcPct val="20000"/>
                        </a:spcBef>
                        <a:spcAft>
                          <a:spcPct val="0"/>
                        </a:spcAft>
                        <a:defRPr>
                          <a:solidFill>
                            <a:schemeClr val="bg1"/>
                          </a:solidFill>
                          <a:latin typeface="Maiandra GD" panose="020E0502030308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2600" u="none" strike="noStrike" cap="none" normalizeH="0" baseline="0">
                          <a:ln>
                            <a:noFill/>
                          </a:ln>
                          <a:solidFill>
                            <a:schemeClr val="tx1"/>
                          </a:solidFill>
                          <a:effectLst/>
                        </a:rPr>
                        <a:t>1/10 nanometre; 10</a:t>
                      </a:r>
                      <a:r>
                        <a:rPr kumimoji="0" lang="en-CA" sz="2600" u="none" strike="noStrike" cap="none" normalizeH="0" baseline="30000">
                          <a:ln>
                            <a:noFill/>
                          </a:ln>
                          <a:solidFill>
                            <a:schemeClr val="tx1"/>
                          </a:solidFill>
                          <a:effectLst/>
                        </a:rPr>
                        <a:t>–10</a:t>
                      </a:r>
                      <a:r>
                        <a:rPr kumimoji="0" lang="en-CA" sz="2600" u="none" strike="noStrike" cap="none" normalizeH="0" baseline="0">
                          <a:ln>
                            <a:noFill/>
                          </a:ln>
                          <a:solidFill>
                            <a:schemeClr val="tx1"/>
                          </a:solidFill>
                          <a:effectLst/>
                        </a:rPr>
                        <a:t> m</a:t>
                      </a:r>
                      <a:endParaRPr kumimoji="0" lang="en-CA" sz="2600" b="0" i="0" u="none" strike="noStrike" cap="none" normalizeH="0" baseline="0">
                        <a:ln>
                          <a:noFill/>
                        </a:ln>
                        <a:solidFill>
                          <a:schemeClr val="tx1"/>
                        </a:solidFill>
                        <a:effectLst/>
                        <a:latin typeface="Comic Sans MS" panose="030F0702030302020204" pitchFamily="66" charset="0"/>
                      </a:endParaRPr>
                    </a:p>
                  </a:txBody>
                  <a:tcPr marL="90921" marR="90921" marT="45461" marB="45461"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636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6"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86018" name="Rectangle 2"/>
          <p:cNvSpPr>
            <a:spLocks noGrp="1" noChangeArrowheads="1"/>
          </p:cNvSpPr>
          <p:nvPr>
            <p:ph type="title"/>
          </p:nvPr>
        </p:nvSpPr>
        <p:spPr>
          <a:xfrm>
            <a:off x="648930" y="629267"/>
            <a:ext cx="9252154" cy="1016654"/>
          </a:xfrm>
        </p:spPr>
        <p:txBody>
          <a:bodyPr>
            <a:normAutofit/>
          </a:bodyPr>
          <a:lstStyle/>
          <a:p>
            <a:r>
              <a:rPr lang="en-US">
                <a:solidFill>
                  <a:srgbClr val="EBEBEB"/>
                </a:solidFill>
              </a:rPr>
              <a:t>Field of View</a:t>
            </a:r>
            <a:endParaRPr lang="en-CA">
              <a:solidFill>
                <a:srgbClr val="EBEBEB"/>
              </a:solidFill>
            </a:endParaRPr>
          </a:p>
        </p:txBody>
      </p:sp>
      <p:sp>
        <p:nvSpPr>
          <p:cNvPr id="78" name="Rectangle 77">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0" name="Freeform: Shape 79">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86021" name="Rectangle 3">
            <a:extLst>
              <a:ext uri="{FF2B5EF4-FFF2-40B4-BE49-F238E27FC236}">
                <a16:creationId xmlns:a16="http://schemas.microsoft.com/office/drawing/2014/main" id="{75885055-254A-40FE-B7B1-E7B8A9CF2836}"/>
              </a:ext>
            </a:extLst>
          </p:cNvPr>
          <p:cNvGraphicFramePr>
            <a:graphicFrameLocks noGrp="1"/>
          </p:cNvGraphicFramePr>
          <p:nvPr>
            <p:ph idx="1"/>
            <p:extLst>
              <p:ext uri="{D42A27DB-BD31-4B8C-83A1-F6EECF244321}">
                <p14:modId xmlns:p14="http://schemas.microsoft.com/office/powerpoint/2010/main" val="4021326218"/>
              </p:ext>
            </p:extLst>
          </p:nvPr>
        </p:nvGraphicFramePr>
        <p:xfrm>
          <a:off x="0" y="2275188"/>
          <a:ext cx="12191998" cy="458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059388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B0487C8F-7D6C-4EAF-A9A5-45D8E94FC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578DA0F-394A-417D-892B-8253831A2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 result for field of view formula"/>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3467" y="1397931"/>
            <a:ext cx="10905066" cy="406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6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1" y="629266"/>
            <a:ext cx="4166510" cy="1622321"/>
          </a:xfrm>
        </p:spPr>
        <p:txBody>
          <a:bodyPr>
            <a:normAutofit/>
          </a:bodyPr>
          <a:lstStyle/>
          <a:p>
            <a:r>
              <a:rPr lang="en-US">
                <a:solidFill>
                  <a:srgbClr val="EBEBEB"/>
                </a:solidFill>
              </a:rPr>
              <a:t>Homework!</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060113"/>
            <a:ext cx="5449889" cy="47377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4166509" cy="3785419"/>
          </a:xfrm>
        </p:spPr>
        <p:txBody>
          <a:bodyPr>
            <a:normAutofit/>
          </a:bodyPr>
          <a:lstStyle/>
          <a:p>
            <a:pPr>
              <a:buClr>
                <a:srgbClr val="F1F90E"/>
              </a:buClr>
            </a:pPr>
            <a:r>
              <a:rPr lang="en-US">
                <a:solidFill>
                  <a:srgbClr val="EBEBEB"/>
                </a:solidFill>
              </a:rPr>
              <a:t>Read Pages 242 – 246</a:t>
            </a:r>
          </a:p>
          <a:p>
            <a:pPr>
              <a:buClr>
                <a:srgbClr val="F1F90E"/>
              </a:buClr>
            </a:pPr>
            <a:r>
              <a:rPr lang="en-US">
                <a:solidFill>
                  <a:srgbClr val="EBEBEB"/>
                </a:solidFill>
              </a:rPr>
              <a:t>Inquiry Lab – Page 245</a:t>
            </a:r>
          </a:p>
          <a:p>
            <a:pPr lvl="1">
              <a:buClr>
                <a:srgbClr val="F1F90E"/>
              </a:buClr>
            </a:pPr>
            <a:r>
              <a:rPr lang="en-US">
                <a:solidFill>
                  <a:srgbClr val="EBEBEB"/>
                </a:solidFill>
              </a:rPr>
              <a:t>Compete Analysis and Conclusion Questions</a:t>
            </a:r>
          </a:p>
          <a:p>
            <a:pPr>
              <a:buClr>
                <a:srgbClr val="F1F90E"/>
              </a:buClr>
            </a:pPr>
            <a:r>
              <a:rPr lang="en-US">
                <a:solidFill>
                  <a:srgbClr val="EBEBEB"/>
                </a:solidFill>
              </a:rPr>
              <a:t>C1.1 Check and Reflect: </a:t>
            </a:r>
          </a:p>
          <a:p>
            <a:pPr lvl="1">
              <a:buClr>
                <a:srgbClr val="F1F90E"/>
              </a:buClr>
            </a:pPr>
            <a:r>
              <a:rPr lang="en-US">
                <a:solidFill>
                  <a:srgbClr val="EBEBEB"/>
                </a:solidFill>
              </a:rPr>
              <a:t>Complete Questions 1-8</a:t>
            </a:r>
          </a:p>
          <a:p>
            <a:pPr lvl="1">
              <a:buClr>
                <a:srgbClr val="F1F90E"/>
              </a:buClr>
            </a:pPr>
            <a:endParaRPr lang="en-US">
              <a:solidFill>
                <a:srgbClr val="EBEBEB"/>
              </a:solidFill>
            </a:endParaRPr>
          </a:p>
        </p:txBody>
      </p:sp>
    </p:spTree>
    <p:extLst>
      <p:ext uri="{BB962C8B-B14F-4D97-AF65-F5344CB8AC3E}">
        <p14:creationId xmlns:p14="http://schemas.microsoft.com/office/powerpoint/2010/main" val="384465710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5CD62-0A52-4CA7-9D7C-E4821341AE4D}"/>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Spontaneous Generation and the ‘Vital Force’</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Online Media 3" title="Spontaneous Generation experiments by F. Redi">
            <a:hlinkClick r:id="" action="ppaction://media"/>
            <a:extLst>
              <a:ext uri="{FF2B5EF4-FFF2-40B4-BE49-F238E27FC236}">
                <a16:creationId xmlns:a16="http://schemas.microsoft.com/office/drawing/2014/main" id="{F4AB8317-50F5-49F1-9B1E-DE3F3AA26C14}"/>
              </a:ext>
            </a:extLst>
          </p:cNvPr>
          <p:cNvPicPr>
            <a:picLocks noGrp="1" noRot="1" noChangeAspect="1"/>
          </p:cNvPicPr>
          <p:nvPr>
            <p:ph idx="1"/>
            <a:videoFile r:link="rId1"/>
          </p:nvPr>
        </p:nvPicPr>
        <p:blipFill>
          <a:blip r:embed="rId7"/>
          <a:stretch>
            <a:fillRect/>
          </a:stretch>
        </p:blipFill>
        <p:spPr>
          <a:xfrm>
            <a:off x="643854" y="1077269"/>
            <a:ext cx="6270662" cy="4702996"/>
          </a:xfrm>
          <a:prstGeom prst="rect">
            <a:avLst/>
          </a:prstGeom>
          <a:effectLst/>
        </p:spPr>
      </p:pic>
    </p:spTree>
    <p:extLst>
      <p:ext uri="{BB962C8B-B14F-4D97-AF65-F5344CB8AC3E}">
        <p14:creationId xmlns:p14="http://schemas.microsoft.com/office/powerpoint/2010/main" val="736324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5F3FC718-FDE3-4EF7-921E-A5F374EAF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855" y="1447799"/>
            <a:ext cx="3108626" cy="1444752"/>
          </a:xfrm>
        </p:spPr>
        <p:txBody>
          <a:bodyPr anchor="b">
            <a:normAutofit/>
          </a:bodyPr>
          <a:lstStyle/>
          <a:p>
            <a:r>
              <a:rPr lang="en-US" sz="3200">
                <a:solidFill>
                  <a:srgbClr val="EBEBEB"/>
                </a:solidFill>
              </a:rPr>
              <a:t>Development of Cell theory</a:t>
            </a:r>
          </a:p>
        </p:txBody>
      </p:sp>
      <p:sp>
        <p:nvSpPr>
          <p:cNvPr id="29"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0" name="Freeform: Shape 23">
            <a:extLst>
              <a:ext uri="{FF2B5EF4-FFF2-40B4-BE49-F238E27FC236}">
                <a16:creationId xmlns:a16="http://schemas.microsoft.com/office/drawing/2014/main" id="{7DCB61BE-FA0F-4EFB-BE0E-268BAD8E30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1" name="Rectangle 25">
            <a:extLst>
              <a:ext uri="{FF2B5EF4-FFF2-40B4-BE49-F238E27FC236}">
                <a16:creationId xmlns:a16="http://schemas.microsoft.com/office/drawing/2014/main" id="{A4B31EAA-7423-46F7-9B90-4AB2B09C35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3855" y="3072385"/>
            <a:ext cx="3517454" cy="3404615"/>
          </a:xfrm>
        </p:spPr>
        <p:txBody>
          <a:bodyPr>
            <a:normAutofit lnSpcReduction="10000"/>
          </a:bodyPr>
          <a:lstStyle/>
          <a:p>
            <a:r>
              <a:rPr lang="en-US" sz="2800" dirty="0">
                <a:solidFill>
                  <a:srgbClr val="FFFFFF"/>
                </a:solidFill>
              </a:rPr>
              <a:t>Louis Pasteur – disproved the concept of spontaneous generation through a controlled experiment.</a:t>
            </a:r>
          </a:p>
          <a:p>
            <a:endParaRPr lang="en-US" sz="1800" dirty="0">
              <a:solidFill>
                <a:srgbClr val="FFFFFF"/>
              </a:solidFill>
            </a:endParaRPr>
          </a:p>
        </p:txBody>
      </p:sp>
      <p:pic>
        <p:nvPicPr>
          <p:cNvPr id="5" name="Online Media 4" title="3 World-Changing Biology Experiments">
            <a:hlinkClick r:id="" action="ppaction://media"/>
            <a:extLst>
              <a:ext uri="{FF2B5EF4-FFF2-40B4-BE49-F238E27FC236}">
                <a16:creationId xmlns:a16="http://schemas.microsoft.com/office/drawing/2014/main" id="{C349045F-541D-482B-890E-4CBD5F9946C2}"/>
              </a:ext>
            </a:extLst>
          </p:cNvPr>
          <p:cNvPicPr>
            <a:picLocks noRot="1" noChangeAspect="1"/>
          </p:cNvPicPr>
          <p:nvPr>
            <a:videoFile r:link="rId1"/>
          </p:nvPr>
        </p:nvPicPr>
        <p:blipFill>
          <a:blip r:embed="rId3"/>
          <a:stretch>
            <a:fillRect/>
          </a:stretch>
        </p:blipFill>
        <p:spPr>
          <a:xfrm>
            <a:off x="5048451" y="1906843"/>
            <a:ext cx="6495847" cy="3653913"/>
          </a:xfrm>
          <a:prstGeom prst="rect">
            <a:avLst/>
          </a:prstGeom>
          <a:effectLst/>
        </p:spPr>
      </p:pic>
    </p:spTree>
    <p:extLst>
      <p:ext uri="{BB962C8B-B14F-4D97-AF65-F5344CB8AC3E}">
        <p14:creationId xmlns:p14="http://schemas.microsoft.com/office/powerpoint/2010/main" val="8844826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855" y="1447800"/>
            <a:ext cx="3108626" cy="4572000"/>
          </a:xfrm>
        </p:spPr>
        <p:txBody>
          <a:bodyPr anchor="ctr">
            <a:normAutofit/>
          </a:bodyPr>
          <a:lstStyle/>
          <a:p>
            <a:r>
              <a:rPr lang="en-US" sz="3200">
                <a:solidFill>
                  <a:srgbClr val="F2F2F2"/>
                </a:solidFill>
              </a:rPr>
              <a:t>Development of Cell theory</a:t>
            </a:r>
          </a:p>
        </p:txBody>
      </p:sp>
      <p:sp>
        <p:nvSpPr>
          <p:cNvPr id="19"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1"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1">
            <a:extLst>
              <a:ext uri="{FF2B5EF4-FFF2-40B4-BE49-F238E27FC236}">
                <a16:creationId xmlns:a16="http://schemas.microsoft.com/office/drawing/2014/main" id="{FE56FC31-D47A-4DAD-8C8A-9AB3255599FD}"/>
              </a:ext>
            </a:extLst>
          </p:cNvPr>
          <p:cNvGraphicFramePr>
            <a:graphicFrameLocks noGrp="1"/>
          </p:cNvGraphicFramePr>
          <p:nvPr>
            <p:ph idx="1"/>
            <p:extLst>
              <p:ext uri="{D42A27DB-BD31-4B8C-83A1-F6EECF244321}">
                <p14:modId xmlns:p14="http://schemas.microsoft.com/office/powerpoint/2010/main" val="561699440"/>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55297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The wacky history of cell theory - Lauren Royal-Woods">
            <a:hlinkClick r:id="" action="ppaction://media"/>
            <a:extLst>
              <a:ext uri="{FF2B5EF4-FFF2-40B4-BE49-F238E27FC236}">
                <a16:creationId xmlns:a16="http://schemas.microsoft.com/office/drawing/2014/main" id="{5D20A37A-E008-4DA1-9AE7-F2301D50440C}"/>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
        <p:nvSpPr>
          <p:cNvPr id="9"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81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1" y="629266"/>
            <a:ext cx="4166510" cy="1622321"/>
          </a:xfrm>
        </p:spPr>
        <p:txBody>
          <a:bodyPr>
            <a:normAutofit/>
          </a:bodyPr>
          <a:lstStyle/>
          <a:p>
            <a:pPr>
              <a:lnSpc>
                <a:spcPct val="90000"/>
              </a:lnSpc>
            </a:pPr>
            <a:r>
              <a:rPr lang="en-US" sz="3600">
                <a:solidFill>
                  <a:srgbClr val="EBEBEB"/>
                </a:solidFill>
              </a:rPr>
              <a:t>Imaging technology and Staining</a:t>
            </a:r>
          </a:p>
        </p:txBody>
      </p:sp>
      <p:sp>
        <p:nvSpPr>
          <p:cNvPr id="1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8" name="Freeform: Shape 17">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9" name="Picture 2" descr="https://cdn.photographylife.com/wp-content/uploads/2013/04/Contrast-and-Resolu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145" r="8412" b="1"/>
          <a:stretch/>
        </p:blipFill>
        <p:spPr bwMode="auto">
          <a:xfrm>
            <a:off x="6093992" y="1896207"/>
            <a:ext cx="5449889" cy="306558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4166509" cy="3785419"/>
          </a:xfrm>
        </p:spPr>
        <p:txBody>
          <a:bodyPr>
            <a:normAutofit/>
          </a:bodyPr>
          <a:lstStyle/>
          <a:p>
            <a:pPr marL="0" indent="0">
              <a:lnSpc>
                <a:spcPct val="90000"/>
              </a:lnSpc>
              <a:buClr>
                <a:srgbClr val="A98C5F"/>
              </a:buClr>
              <a:buNone/>
            </a:pPr>
            <a:r>
              <a:rPr lang="en-US">
                <a:solidFill>
                  <a:srgbClr val="EBEBEB"/>
                </a:solidFill>
              </a:rPr>
              <a:t>Contrast:</a:t>
            </a:r>
          </a:p>
          <a:p>
            <a:pPr>
              <a:lnSpc>
                <a:spcPct val="90000"/>
              </a:lnSpc>
              <a:buClr>
                <a:srgbClr val="A98C5F"/>
              </a:buClr>
            </a:pPr>
            <a:r>
              <a:rPr lang="en-US">
                <a:solidFill>
                  <a:srgbClr val="EBEBEB"/>
                </a:solidFill>
              </a:rPr>
              <a:t>used in bright field microscopy, where light passes straight through a specimen.</a:t>
            </a:r>
          </a:p>
          <a:p>
            <a:pPr lvl="1">
              <a:lnSpc>
                <a:spcPct val="90000"/>
              </a:lnSpc>
              <a:buClr>
                <a:srgbClr val="A98C5F"/>
              </a:buClr>
            </a:pPr>
            <a:r>
              <a:rPr lang="en-US">
                <a:solidFill>
                  <a:srgbClr val="EBEBEB"/>
                </a:solidFill>
              </a:rPr>
              <a:t>Applying stain kills the specimen</a:t>
            </a:r>
          </a:p>
          <a:p>
            <a:pPr marL="0" indent="0">
              <a:lnSpc>
                <a:spcPct val="90000"/>
              </a:lnSpc>
              <a:buClr>
                <a:srgbClr val="A98C5F"/>
              </a:buClr>
              <a:buNone/>
            </a:pPr>
            <a:r>
              <a:rPr lang="en-US">
                <a:solidFill>
                  <a:srgbClr val="EBEBEB"/>
                </a:solidFill>
              </a:rPr>
              <a:t>Resolution:</a:t>
            </a:r>
          </a:p>
          <a:p>
            <a:pPr>
              <a:lnSpc>
                <a:spcPct val="90000"/>
              </a:lnSpc>
              <a:buClr>
                <a:srgbClr val="A98C5F"/>
              </a:buClr>
            </a:pPr>
            <a:r>
              <a:rPr lang="en-US">
                <a:solidFill>
                  <a:srgbClr val="EBEBEB"/>
                </a:solidFill>
              </a:rPr>
              <a:t>the ability to distinguish between two very close points</a:t>
            </a:r>
          </a:p>
          <a:p>
            <a:pPr marL="0" indent="0">
              <a:lnSpc>
                <a:spcPct val="90000"/>
              </a:lnSpc>
              <a:buClr>
                <a:srgbClr val="A98C5F"/>
              </a:buClr>
              <a:buNone/>
            </a:pPr>
            <a:endParaRPr lang="en-US">
              <a:solidFill>
                <a:srgbClr val="EBEBEB"/>
              </a:solidFill>
            </a:endParaRPr>
          </a:p>
        </p:txBody>
      </p:sp>
    </p:spTree>
    <p:extLst>
      <p:ext uri="{BB962C8B-B14F-4D97-AF65-F5344CB8AC3E}">
        <p14:creationId xmlns:p14="http://schemas.microsoft.com/office/powerpoint/2010/main" val="16018437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Our current understanding of the cell: </a:t>
            </a:r>
            <a:r>
              <a:rPr lang="en-US" sz="3300" b="1">
                <a:solidFill>
                  <a:srgbClr val="EBEBEB"/>
                </a:solidFill>
              </a:rPr>
              <a:t>Microscopy</a:t>
            </a:r>
            <a:endParaRPr lang="en-US" sz="3300">
              <a:solidFill>
                <a:srgbClr val="EBEBEB"/>
              </a:solidFill>
            </a:endParaRPr>
          </a:p>
        </p:txBody>
      </p:sp>
      <p:sp>
        <p:nvSpPr>
          <p:cNvPr id="25" name="Rectangle 24">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1">
            <a:extLst>
              <a:ext uri="{FF2B5EF4-FFF2-40B4-BE49-F238E27FC236}">
                <a16:creationId xmlns:a16="http://schemas.microsoft.com/office/drawing/2014/main" id="{C3ECD678-D499-4E28-B9E5-AD3E57B283AE}"/>
              </a:ext>
            </a:extLst>
          </p:cNvPr>
          <p:cNvGraphicFramePr>
            <a:graphicFrameLocks noGrp="1"/>
          </p:cNvGraphicFramePr>
          <p:nvPr>
            <p:ph idx="1"/>
            <p:extLst>
              <p:ext uri="{D42A27DB-BD31-4B8C-83A1-F6EECF244321}">
                <p14:modId xmlns:p14="http://schemas.microsoft.com/office/powerpoint/2010/main" val="2434260379"/>
              </p:ext>
            </p:extLst>
          </p:nvPr>
        </p:nvGraphicFramePr>
        <p:xfrm>
          <a:off x="152400" y="2402308"/>
          <a:ext cx="11887200" cy="4227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02170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82381" y="629266"/>
            <a:ext cx="4767471" cy="1641986"/>
          </a:xfrm>
        </p:spPr>
        <p:txBody>
          <a:bodyPr>
            <a:normAutofit/>
          </a:bodyPr>
          <a:lstStyle/>
          <a:p>
            <a:pPr>
              <a:lnSpc>
                <a:spcPct val="90000"/>
              </a:lnSpc>
            </a:pPr>
            <a:r>
              <a:rPr lang="en-US" sz="3600"/>
              <a:t>Imaging technology and Staining</a:t>
            </a:r>
          </a:p>
        </p:txBody>
      </p:sp>
      <p:pic>
        <p:nvPicPr>
          <p:cNvPr id="3074" name="Picture 2" descr="https://www.tcd.ie/Biochemistry/research/resources/microscopy/images/diagram.jpg"/>
          <p:cNvPicPr>
            <a:picLocks noChangeAspect="1" noChangeArrowheads="1"/>
          </p:cNvPicPr>
          <p:nvPr/>
        </p:nvPicPr>
        <p:blipFill rotWithShape="1">
          <a:blip r:embed="rId3">
            <a:extLst>
              <a:ext uri="{28A0092B-C50C-407E-A947-70E740481C1C}">
                <a14:useLocalDpi xmlns:a14="http://schemas.microsoft.com/office/drawing/2010/main" val="0"/>
              </a:ext>
            </a:extLst>
          </a:blip>
          <a:srcRect t="2168" r="-1" b="-1"/>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282381" y="2438400"/>
            <a:ext cx="4767471" cy="3809999"/>
          </a:xfrm>
        </p:spPr>
        <p:txBody>
          <a:bodyPr>
            <a:normAutofit/>
          </a:bodyPr>
          <a:lstStyle/>
          <a:p>
            <a:pPr marL="0" indent="0">
              <a:lnSpc>
                <a:spcPct val="90000"/>
              </a:lnSpc>
              <a:buClr>
                <a:srgbClr val="FF6990"/>
              </a:buClr>
              <a:buNone/>
            </a:pPr>
            <a:r>
              <a:rPr lang="en-US"/>
              <a:t>Confocal Microscopy: </a:t>
            </a:r>
          </a:p>
          <a:p>
            <a:pPr>
              <a:lnSpc>
                <a:spcPct val="90000"/>
              </a:lnSpc>
              <a:buClr>
                <a:srgbClr val="FF6990"/>
              </a:buClr>
            </a:pPr>
            <a:r>
              <a:rPr lang="en-US"/>
              <a:t>an optical imaging technique for increasing optical resolution and contrast of an object by eliminating out-of-focus light.</a:t>
            </a:r>
            <a:r>
              <a:rPr lang="en-US" baseline="30000"/>
              <a:t> </a:t>
            </a:r>
            <a:r>
              <a:rPr lang="en-US"/>
              <a:t> </a:t>
            </a:r>
          </a:p>
          <a:p>
            <a:pPr lvl="1">
              <a:lnSpc>
                <a:spcPct val="90000"/>
              </a:lnSpc>
              <a:buClr>
                <a:srgbClr val="FF6990"/>
              </a:buClr>
            </a:pPr>
            <a:r>
              <a:rPr lang="en-US"/>
              <a:t>It enables the reconstruction of 3D structures </a:t>
            </a:r>
          </a:p>
          <a:p>
            <a:pPr marL="292608" lvl="1" indent="0">
              <a:lnSpc>
                <a:spcPct val="90000"/>
              </a:lnSpc>
              <a:buClr>
                <a:srgbClr val="FF6990"/>
              </a:buClr>
              <a:buNone/>
            </a:pPr>
            <a:r>
              <a:rPr lang="en-US"/>
              <a:t>   from the obtained images.</a:t>
            </a:r>
          </a:p>
          <a:p>
            <a:pPr lvl="1">
              <a:lnSpc>
                <a:spcPct val="90000"/>
              </a:lnSpc>
              <a:buClr>
                <a:srgbClr val="FF6990"/>
              </a:buClr>
            </a:pPr>
            <a:r>
              <a:rPr lang="en-US"/>
              <a:t>Uses a laser – Text Page 257.</a:t>
            </a:r>
          </a:p>
          <a:p>
            <a:pPr lvl="1">
              <a:lnSpc>
                <a:spcPct val="90000"/>
              </a:lnSpc>
              <a:buClr>
                <a:srgbClr val="FF6990"/>
              </a:buClr>
            </a:pPr>
            <a:r>
              <a:rPr lang="en-US"/>
              <a:t>Images are stored in a computer</a:t>
            </a:r>
          </a:p>
        </p:txBody>
      </p:sp>
    </p:spTree>
    <p:extLst>
      <p:ext uri="{BB962C8B-B14F-4D97-AF65-F5344CB8AC3E}">
        <p14:creationId xmlns:p14="http://schemas.microsoft.com/office/powerpoint/2010/main" val="240299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Confocal microscope">
            <a:hlinkClick r:id="" action="ppaction://media"/>
            <a:extLst>
              <a:ext uri="{FF2B5EF4-FFF2-40B4-BE49-F238E27FC236}">
                <a16:creationId xmlns:a16="http://schemas.microsoft.com/office/drawing/2014/main" id="{7CA3FB59-D6CB-445C-A71C-1CFA639CED8E}"/>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
        <p:nvSpPr>
          <p:cNvPr id="12"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854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541CD5-D7AC-4686-8783-CF5D1D4FC2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
            <a:ext cx="12191695" cy="685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a:extLst>
              <a:ext uri="{FF2B5EF4-FFF2-40B4-BE49-F238E27FC236}">
                <a16:creationId xmlns:a16="http://schemas.microsoft.com/office/drawing/2014/main" id="{0420923D-0C6E-4656-9A01-EE9FB6345E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87058"/>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
        <p:nvSpPr>
          <p:cNvPr id="15" name="Freeform 5">
            <a:extLst>
              <a:ext uri="{FF2B5EF4-FFF2-40B4-BE49-F238E27FC236}">
                <a16:creationId xmlns:a16="http://schemas.microsoft.com/office/drawing/2014/main" id="{904D0A95-DEAA-4B8D-A340-BEC3A5DBCD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05" y="4065581"/>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tyle>
          <a:lnRef idx="0">
            <a:scrgbClr r="0" g="0" b="0"/>
          </a:lnRef>
          <a:fillRef idx="1003">
            <a:schemeClr val="dk2"/>
          </a:fillRef>
          <a:effectRef idx="0">
            <a:scrgbClr r="0" g="0" b="0"/>
          </a:effectRef>
          <a:fontRef idx="major"/>
        </p:style>
      </p:sp>
      <p:sp>
        <p:nvSpPr>
          <p:cNvPr id="3" name="Title 2"/>
          <p:cNvSpPr>
            <a:spLocks noGrp="1"/>
          </p:cNvSpPr>
          <p:nvPr>
            <p:ph type="title"/>
          </p:nvPr>
        </p:nvSpPr>
        <p:spPr>
          <a:xfrm>
            <a:off x="611853" y="4885339"/>
            <a:ext cx="10968294" cy="1237087"/>
          </a:xfrm>
        </p:spPr>
        <p:txBody>
          <a:bodyPr>
            <a:normAutofit/>
          </a:bodyPr>
          <a:lstStyle/>
          <a:p>
            <a:pPr>
              <a:lnSpc>
                <a:spcPct val="90000"/>
              </a:lnSpc>
            </a:pPr>
            <a:r>
              <a:rPr lang="en-US" sz="3900">
                <a:solidFill>
                  <a:srgbClr val="EBEBEB"/>
                </a:solidFill>
              </a:rPr>
              <a:t>Imaging technology and Staining: Electron Microscopy</a:t>
            </a:r>
          </a:p>
        </p:txBody>
      </p:sp>
      <p:graphicFrame>
        <p:nvGraphicFramePr>
          <p:cNvPr id="6" name="Content Placeholder 1">
            <a:extLst>
              <a:ext uri="{FF2B5EF4-FFF2-40B4-BE49-F238E27FC236}">
                <a16:creationId xmlns:a16="http://schemas.microsoft.com/office/drawing/2014/main" id="{AE405CE2-9F49-4154-A897-E996F7171D83}"/>
              </a:ext>
            </a:extLst>
          </p:cNvPr>
          <p:cNvGraphicFramePr>
            <a:graphicFrameLocks noGrp="1"/>
          </p:cNvGraphicFramePr>
          <p:nvPr>
            <p:ph idx="1"/>
            <p:extLst>
              <p:ext uri="{D42A27DB-BD31-4B8C-83A1-F6EECF244321}">
                <p14:modId xmlns:p14="http://schemas.microsoft.com/office/powerpoint/2010/main" val="2941338500"/>
              </p:ext>
            </p:extLst>
          </p:nvPr>
        </p:nvGraphicFramePr>
        <p:xfrm>
          <a:off x="646113" y="593387"/>
          <a:ext cx="10901362" cy="338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93232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5" name="Rectangle 24">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D67CA421-FA2B-47ED-A101-F8BBEBB29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0465E11-F868-49D1-B3B5-0C75AED35734}"/>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Light Microscopes VS TEM VS SEM</a:t>
            </a:r>
          </a:p>
        </p:txBody>
      </p:sp>
      <p:sp useBgFill="1">
        <p:nvSpPr>
          <p:cNvPr id="29" name="Rectangle 28">
            <a:extLst>
              <a:ext uri="{FF2B5EF4-FFF2-40B4-BE49-F238E27FC236}">
                <a16:creationId xmlns:a16="http://schemas.microsoft.com/office/drawing/2014/main" id="{12425D82-CD5E-45A4-9542-70951E59F2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21DB897-A621-4D5F-AC81-91199AC43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Online Media 1" title="Comparing Microscopes">
            <a:hlinkClick r:id="" action="ppaction://media"/>
            <a:extLst>
              <a:ext uri="{FF2B5EF4-FFF2-40B4-BE49-F238E27FC236}">
                <a16:creationId xmlns:a16="http://schemas.microsoft.com/office/drawing/2014/main" id="{AA866089-7B19-4B5B-AFF0-C1D633FB0D8E}"/>
              </a:ext>
            </a:extLst>
          </p:cNvPr>
          <p:cNvPicPr>
            <a:picLocks noGrp="1" noRot="1" noChangeAspect="1"/>
          </p:cNvPicPr>
          <p:nvPr>
            <p:ph idx="1"/>
            <a:videoFile r:link="rId1"/>
          </p:nvPr>
        </p:nvPicPr>
        <p:blipFill>
          <a:blip r:embed="rId7"/>
          <a:stretch>
            <a:fillRect/>
          </a:stretch>
        </p:blipFill>
        <p:spPr>
          <a:xfrm>
            <a:off x="955392" y="1078252"/>
            <a:ext cx="6275584" cy="4706688"/>
          </a:xfrm>
          <a:prstGeom prst="rect">
            <a:avLst/>
          </a:prstGeom>
          <a:effectLst/>
        </p:spPr>
      </p:pic>
    </p:spTree>
    <p:extLst>
      <p:ext uri="{BB962C8B-B14F-4D97-AF65-F5344CB8AC3E}">
        <p14:creationId xmlns:p14="http://schemas.microsoft.com/office/powerpoint/2010/main" val="15341476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1" y="629266"/>
            <a:ext cx="4166510" cy="1622321"/>
          </a:xfrm>
        </p:spPr>
        <p:txBody>
          <a:bodyPr>
            <a:normAutofit/>
          </a:bodyPr>
          <a:lstStyle/>
          <a:p>
            <a:r>
              <a:rPr lang="en-US">
                <a:solidFill>
                  <a:srgbClr val="EBEBEB"/>
                </a:solidFill>
              </a:rPr>
              <a:t>Homework!</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060113"/>
            <a:ext cx="5449889" cy="47377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4166509" cy="3785419"/>
          </a:xfrm>
        </p:spPr>
        <p:txBody>
          <a:bodyPr>
            <a:normAutofit/>
          </a:bodyPr>
          <a:lstStyle/>
          <a:p>
            <a:pPr>
              <a:lnSpc>
                <a:spcPct val="90000"/>
              </a:lnSpc>
              <a:buClr>
                <a:srgbClr val="F1F90E"/>
              </a:buClr>
            </a:pPr>
            <a:r>
              <a:rPr lang="en-US" sz="1700">
                <a:solidFill>
                  <a:srgbClr val="EBEBEB"/>
                </a:solidFill>
              </a:rPr>
              <a:t>Read Pages 247 – 252</a:t>
            </a:r>
          </a:p>
          <a:p>
            <a:pPr>
              <a:lnSpc>
                <a:spcPct val="90000"/>
              </a:lnSpc>
              <a:buClr>
                <a:srgbClr val="F1F90E"/>
              </a:buClr>
            </a:pPr>
            <a:r>
              <a:rPr lang="en-US" sz="1700">
                <a:solidFill>
                  <a:srgbClr val="EBEBEB"/>
                </a:solidFill>
              </a:rPr>
              <a:t>Worksheet 1.2 – Cell Theory</a:t>
            </a:r>
          </a:p>
          <a:p>
            <a:pPr>
              <a:lnSpc>
                <a:spcPct val="90000"/>
              </a:lnSpc>
              <a:buClr>
                <a:srgbClr val="F1F90E"/>
              </a:buClr>
            </a:pPr>
            <a:r>
              <a:rPr lang="en-US" sz="1700">
                <a:solidFill>
                  <a:srgbClr val="EBEBEB"/>
                </a:solidFill>
              </a:rPr>
              <a:t>C1.2 Check and Reflect: </a:t>
            </a:r>
          </a:p>
          <a:p>
            <a:pPr lvl="1">
              <a:lnSpc>
                <a:spcPct val="90000"/>
              </a:lnSpc>
              <a:buClr>
                <a:srgbClr val="F1F90E"/>
              </a:buClr>
            </a:pPr>
            <a:r>
              <a:rPr lang="en-US" sz="1700">
                <a:solidFill>
                  <a:srgbClr val="EBEBEB"/>
                </a:solidFill>
              </a:rPr>
              <a:t>Complete Questions 1-7</a:t>
            </a:r>
          </a:p>
          <a:p>
            <a:pPr>
              <a:lnSpc>
                <a:spcPct val="90000"/>
              </a:lnSpc>
              <a:buClr>
                <a:srgbClr val="F1F90E"/>
              </a:buClr>
            </a:pPr>
            <a:r>
              <a:rPr lang="en-US" sz="1700">
                <a:solidFill>
                  <a:srgbClr val="EBEBEB"/>
                </a:solidFill>
              </a:rPr>
              <a:t>Lab: Staining Cells – Next Class</a:t>
            </a:r>
          </a:p>
          <a:p>
            <a:pPr>
              <a:lnSpc>
                <a:spcPct val="90000"/>
              </a:lnSpc>
              <a:buClr>
                <a:srgbClr val="F1F90E"/>
              </a:buClr>
            </a:pPr>
            <a:r>
              <a:rPr lang="en-US" sz="1700">
                <a:solidFill>
                  <a:srgbClr val="EBEBEB"/>
                </a:solidFill>
              </a:rPr>
              <a:t>Read Pages 253 – 260</a:t>
            </a:r>
          </a:p>
          <a:p>
            <a:pPr>
              <a:lnSpc>
                <a:spcPct val="90000"/>
              </a:lnSpc>
              <a:buClr>
                <a:srgbClr val="F1F90E"/>
              </a:buClr>
            </a:pPr>
            <a:r>
              <a:rPr lang="en-US" sz="1700">
                <a:solidFill>
                  <a:srgbClr val="EBEBEB"/>
                </a:solidFill>
              </a:rPr>
              <a:t>Worksheet 1.3 – Microscopy and Imaging Technologies</a:t>
            </a:r>
          </a:p>
          <a:p>
            <a:pPr>
              <a:lnSpc>
                <a:spcPct val="90000"/>
              </a:lnSpc>
              <a:buClr>
                <a:srgbClr val="F1F90E"/>
              </a:buClr>
            </a:pPr>
            <a:r>
              <a:rPr lang="en-US" sz="1700">
                <a:solidFill>
                  <a:srgbClr val="EBEBEB"/>
                </a:solidFill>
              </a:rPr>
              <a:t>C1.3 Check and Reflect: </a:t>
            </a:r>
          </a:p>
          <a:p>
            <a:pPr lvl="1">
              <a:lnSpc>
                <a:spcPct val="90000"/>
              </a:lnSpc>
              <a:buClr>
                <a:srgbClr val="F1F90E"/>
              </a:buClr>
            </a:pPr>
            <a:r>
              <a:rPr lang="en-US" sz="1700">
                <a:solidFill>
                  <a:srgbClr val="EBEBEB"/>
                </a:solidFill>
              </a:rPr>
              <a:t>Complete Questions 1-6</a:t>
            </a:r>
          </a:p>
          <a:p>
            <a:pPr lvl="1">
              <a:lnSpc>
                <a:spcPct val="90000"/>
              </a:lnSpc>
              <a:buClr>
                <a:srgbClr val="F1F90E"/>
              </a:buClr>
            </a:pPr>
            <a:endParaRPr lang="en-US" sz="1700">
              <a:solidFill>
                <a:srgbClr val="EBEBEB"/>
              </a:solidFill>
            </a:endParaRPr>
          </a:p>
          <a:p>
            <a:pPr>
              <a:lnSpc>
                <a:spcPct val="90000"/>
              </a:lnSpc>
              <a:buClr>
                <a:srgbClr val="F1F90E"/>
              </a:buClr>
            </a:pPr>
            <a:endParaRPr lang="en-US" sz="1700">
              <a:solidFill>
                <a:srgbClr val="EBEBEB"/>
              </a:solidFill>
            </a:endParaRPr>
          </a:p>
        </p:txBody>
      </p:sp>
    </p:spTree>
    <p:extLst>
      <p:ext uri="{BB962C8B-B14F-4D97-AF65-F5344CB8AC3E}">
        <p14:creationId xmlns:p14="http://schemas.microsoft.com/office/powerpoint/2010/main" val="386528020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itle 2"/>
          <p:cNvSpPr>
            <a:spLocks noGrp="1"/>
          </p:cNvSpPr>
          <p:nvPr>
            <p:ph type="title"/>
          </p:nvPr>
        </p:nvSpPr>
        <p:spPr>
          <a:xfrm>
            <a:off x="806195" y="804672"/>
            <a:ext cx="3521359" cy="5248656"/>
          </a:xfrm>
        </p:spPr>
        <p:txBody>
          <a:bodyPr anchor="ctr">
            <a:normAutofit/>
          </a:bodyPr>
          <a:lstStyle/>
          <a:p>
            <a:pPr algn="ctr"/>
            <a:r>
              <a:rPr lang="en-US" sz="3600"/>
              <a:t>Our current understanding of the cell</a:t>
            </a:r>
          </a:p>
        </p:txBody>
      </p:sp>
      <p:sp>
        <p:nvSpPr>
          <p:cNvPr id="2" name="Content Placeholder 1"/>
          <p:cNvSpPr>
            <a:spLocks noGrp="1"/>
          </p:cNvSpPr>
          <p:nvPr>
            <p:ph idx="1"/>
          </p:nvPr>
        </p:nvSpPr>
        <p:spPr>
          <a:xfrm>
            <a:off x="4975861" y="804671"/>
            <a:ext cx="6399930" cy="5248657"/>
          </a:xfrm>
        </p:spPr>
        <p:txBody>
          <a:bodyPr anchor="ctr">
            <a:normAutofit/>
          </a:bodyPr>
          <a:lstStyle/>
          <a:p>
            <a:pPr marL="0" indent="0">
              <a:lnSpc>
                <a:spcPct val="90000"/>
              </a:lnSpc>
              <a:buNone/>
            </a:pPr>
            <a:r>
              <a:rPr lang="en-US" b="1"/>
              <a:t>Cell Research at the Molecular Level</a:t>
            </a:r>
          </a:p>
          <a:p>
            <a:pPr>
              <a:lnSpc>
                <a:spcPct val="90000"/>
              </a:lnSpc>
            </a:pPr>
            <a:r>
              <a:rPr lang="en-US"/>
              <a:t>Gene Mapping: describes the methods used to identify the locus of a </a:t>
            </a:r>
            <a:r>
              <a:rPr lang="en-US" b="1"/>
              <a:t>gene</a:t>
            </a:r>
            <a:r>
              <a:rPr lang="en-US"/>
              <a:t> and the distances between </a:t>
            </a:r>
            <a:r>
              <a:rPr lang="en-US" b="1"/>
              <a:t>genes</a:t>
            </a:r>
            <a:r>
              <a:rPr lang="en-US"/>
              <a:t>. The essence of all </a:t>
            </a:r>
            <a:r>
              <a:rPr lang="en-US" b="1"/>
              <a:t>genome mapping</a:t>
            </a:r>
            <a:r>
              <a:rPr lang="en-US"/>
              <a:t> is to place a collection of molecular markers onto their respective positions on the </a:t>
            </a:r>
            <a:r>
              <a:rPr lang="en-US" b="1"/>
              <a:t>genome</a:t>
            </a:r>
            <a:r>
              <a:rPr lang="en-US"/>
              <a:t>. Molecular markers come in all forms.</a:t>
            </a:r>
          </a:p>
          <a:p>
            <a:pPr>
              <a:lnSpc>
                <a:spcPct val="90000"/>
              </a:lnSpc>
            </a:pPr>
            <a:r>
              <a:rPr lang="en-US"/>
              <a:t>X-ray Crystallography: is a tool used for identifying the atomic and molecular structure of a crystal, in which the crystalline atoms cause a beam of incident </a:t>
            </a:r>
            <a:r>
              <a:rPr lang="en-US" b="1"/>
              <a:t>X</a:t>
            </a:r>
            <a:r>
              <a:rPr lang="en-US"/>
              <a:t>-</a:t>
            </a:r>
            <a:r>
              <a:rPr lang="en-US" b="1"/>
              <a:t>rays</a:t>
            </a:r>
            <a:r>
              <a:rPr lang="en-US"/>
              <a:t> to diffract into many specific directions.</a:t>
            </a:r>
          </a:p>
          <a:p>
            <a:pPr>
              <a:lnSpc>
                <a:spcPct val="90000"/>
              </a:lnSpc>
            </a:pPr>
            <a:r>
              <a:rPr lang="en-US"/>
              <a:t>Green Fluorescent Protein: used by scientists to compare healthy and disease tissues</a:t>
            </a:r>
          </a:p>
          <a:p>
            <a:pPr>
              <a:lnSpc>
                <a:spcPct val="90000"/>
              </a:lnSpc>
            </a:pPr>
            <a:r>
              <a:rPr lang="en-US">
                <a:hlinkClick r:id="rId4"/>
              </a:rPr>
              <a:t>GFP – Cats and AIDS</a:t>
            </a:r>
            <a:endParaRPr lang="en-US"/>
          </a:p>
        </p:txBody>
      </p:sp>
    </p:spTree>
    <p:extLst>
      <p:ext uri="{BB962C8B-B14F-4D97-AF65-F5344CB8AC3E}">
        <p14:creationId xmlns:p14="http://schemas.microsoft.com/office/powerpoint/2010/main" val="1885218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515115-95FB-41E0-86F3-8744438C0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0" y="629266"/>
            <a:ext cx="5616217" cy="1622321"/>
          </a:xfrm>
        </p:spPr>
        <p:txBody>
          <a:bodyPr>
            <a:normAutofit/>
          </a:bodyPr>
          <a:lstStyle/>
          <a:p>
            <a:r>
              <a:rPr lang="en-US">
                <a:solidFill>
                  <a:srgbClr val="EBEBEB"/>
                </a:solidFill>
              </a:rPr>
              <a:t>Homework!</a:t>
            </a:r>
          </a:p>
        </p:txBody>
      </p:sp>
      <p:sp>
        <p:nvSpPr>
          <p:cNvPr id="11"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3" name="Freeform: Shape 12">
            <a:extLst>
              <a:ext uri="{FF2B5EF4-FFF2-40B4-BE49-F238E27FC236}">
                <a16:creationId xmlns:a16="http://schemas.microsoft.com/office/drawing/2014/main" id="{CE1C74D0-9609-468A-9597-5D87C8A42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https://roshrulez.files.wordpress.com/2012/01/bookworm-for-blog.jpg"/>
          <p:cNvPicPr>
            <a:picLocks noChangeAspect="1" noChangeArrowheads="1"/>
          </p:cNvPicPr>
          <p:nvPr/>
        </p:nvPicPr>
        <p:blipFill rotWithShape="1">
          <a:blip r:embed="rId2">
            <a:extLst>
              <a:ext uri="{28A0092B-C50C-407E-A947-70E740481C1C}">
                <a14:useLocalDpi xmlns:a14="http://schemas.microsoft.com/office/drawing/2010/main" val="0"/>
              </a:ext>
            </a:extLst>
          </a:blip>
          <a:srcRect l="9383" r="11880" b="1"/>
          <a:stretch/>
        </p:blipFill>
        <p:spPr bwMode="auto">
          <a:xfrm>
            <a:off x="7563742" y="1231790"/>
            <a:ext cx="3980139" cy="439441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137128D-E594-4905-9F76-E385F0831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5616216" cy="3785419"/>
          </a:xfrm>
        </p:spPr>
        <p:txBody>
          <a:bodyPr>
            <a:normAutofit/>
          </a:bodyPr>
          <a:lstStyle/>
          <a:p>
            <a:pPr>
              <a:buClr>
                <a:srgbClr val="F1F90E"/>
              </a:buClr>
            </a:pPr>
            <a:r>
              <a:rPr lang="en-US">
                <a:solidFill>
                  <a:srgbClr val="FFFFFF"/>
                </a:solidFill>
              </a:rPr>
              <a:t>Quiz Soon!</a:t>
            </a:r>
          </a:p>
          <a:p>
            <a:pPr>
              <a:buClr>
                <a:srgbClr val="F1F90E"/>
              </a:buClr>
            </a:pPr>
            <a:r>
              <a:rPr lang="en-US">
                <a:solidFill>
                  <a:srgbClr val="FFFFFF"/>
                </a:solidFill>
              </a:rPr>
              <a:t>Read Pages 261 – 264</a:t>
            </a:r>
          </a:p>
          <a:p>
            <a:pPr>
              <a:buClr>
                <a:srgbClr val="F1F90E"/>
              </a:buClr>
            </a:pPr>
            <a:r>
              <a:rPr lang="en-US">
                <a:solidFill>
                  <a:srgbClr val="FFFFFF"/>
                </a:solidFill>
              </a:rPr>
              <a:t>C1.4 Check and Reflect: </a:t>
            </a:r>
          </a:p>
          <a:p>
            <a:pPr lvl="1">
              <a:buClr>
                <a:srgbClr val="F1F90E"/>
              </a:buClr>
            </a:pPr>
            <a:r>
              <a:rPr lang="en-US">
                <a:solidFill>
                  <a:srgbClr val="FFFFFF"/>
                </a:solidFill>
              </a:rPr>
              <a:t>Complete Questions 1-4</a:t>
            </a:r>
          </a:p>
          <a:p>
            <a:pPr>
              <a:buClr>
                <a:srgbClr val="F1F90E"/>
              </a:buClr>
            </a:pPr>
            <a:r>
              <a:rPr lang="en-US">
                <a:solidFill>
                  <a:srgbClr val="FFFFFF"/>
                </a:solidFill>
              </a:rPr>
              <a:t>Section 1.0 Review: </a:t>
            </a:r>
          </a:p>
          <a:p>
            <a:pPr lvl="1">
              <a:buClr>
                <a:srgbClr val="F1F90E"/>
              </a:buClr>
            </a:pPr>
            <a:r>
              <a:rPr lang="en-US">
                <a:solidFill>
                  <a:srgbClr val="FFFFFF"/>
                </a:solidFill>
              </a:rPr>
              <a:t>Complete Questions 1-13</a:t>
            </a:r>
          </a:p>
          <a:p>
            <a:pPr lvl="1">
              <a:buClr>
                <a:srgbClr val="F1F90E"/>
              </a:buClr>
            </a:pPr>
            <a:endParaRPr lang="en-US">
              <a:solidFill>
                <a:srgbClr val="FFFFFF"/>
              </a:solidFill>
            </a:endParaRPr>
          </a:p>
          <a:p>
            <a:pPr lvl="1">
              <a:buClr>
                <a:srgbClr val="F1F90E"/>
              </a:buClr>
            </a:pPr>
            <a:endParaRPr lang="en-US">
              <a:solidFill>
                <a:srgbClr val="FFFFFF"/>
              </a:solidFill>
            </a:endParaRPr>
          </a:p>
          <a:p>
            <a:pPr>
              <a:buClr>
                <a:srgbClr val="F1F90E"/>
              </a:buClr>
            </a:pPr>
            <a:endParaRPr lang="en-US">
              <a:solidFill>
                <a:srgbClr val="FFFFFF"/>
              </a:solidFill>
            </a:endParaRPr>
          </a:p>
        </p:txBody>
      </p:sp>
    </p:spTree>
    <p:extLst>
      <p:ext uri="{BB962C8B-B14F-4D97-AF65-F5344CB8AC3E}">
        <p14:creationId xmlns:p14="http://schemas.microsoft.com/office/powerpoint/2010/main" val="222438341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10049FB-9EB9-40A5-B47A-F88DBA1048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12" name="Freeform 7">
            <a:extLst>
              <a:ext uri="{FF2B5EF4-FFF2-40B4-BE49-F238E27FC236}">
                <a16:creationId xmlns:a16="http://schemas.microsoft.com/office/drawing/2014/main" id="{9053E132-12E5-44D2-AA0E-9353E65AC0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6111" y="452718"/>
            <a:ext cx="9404723" cy="1180711"/>
          </a:xfrm>
        </p:spPr>
        <p:txBody>
          <a:bodyPr>
            <a:normAutofit/>
          </a:bodyPr>
          <a:lstStyle/>
          <a:p>
            <a:r>
              <a:rPr lang="en-US" dirty="0"/>
              <a:t>Cell Structures and Organelles</a:t>
            </a:r>
          </a:p>
        </p:txBody>
      </p:sp>
      <p:sp>
        <p:nvSpPr>
          <p:cNvPr id="2" name="Content Placeholder 1"/>
          <p:cNvSpPr>
            <a:spLocks noGrp="1"/>
          </p:cNvSpPr>
          <p:nvPr>
            <p:ph idx="1"/>
          </p:nvPr>
        </p:nvSpPr>
        <p:spPr>
          <a:xfrm>
            <a:off x="643855" y="2548281"/>
            <a:ext cx="5114093" cy="3654389"/>
          </a:xfrm>
        </p:spPr>
        <p:txBody>
          <a:bodyPr>
            <a:normAutofit/>
          </a:bodyPr>
          <a:lstStyle/>
          <a:p>
            <a:pPr marL="0" indent="0">
              <a:buClr>
                <a:srgbClr val="F7FF00"/>
              </a:buClr>
              <a:buNone/>
            </a:pPr>
            <a:r>
              <a:rPr lang="en-US">
                <a:solidFill>
                  <a:schemeClr val="bg1"/>
                </a:solidFill>
              </a:rPr>
              <a:t>What Cells need to do to stay alive:</a:t>
            </a:r>
          </a:p>
          <a:p>
            <a:pPr marL="514350" indent="-514350">
              <a:buClr>
                <a:srgbClr val="F7FF00"/>
              </a:buClr>
              <a:buFont typeface="+mj-lt"/>
              <a:buAutoNum type="arabicPeriod"/>
            </a:pPr>
            <a:r>
              <a:rPr lang="en-US">
                <a:solidFill>
                  <a:schemeClr val="bg1"/>
                </a:solidFill>
              </a:rPr>
              <a:t>Intake nutrients</a:t>
            </a:r>
          </a:p>
          <a:p>
            <a:pPr marL="514350" indent="-514350">
              <a:buClr>
                <a:srgbClr val="F7FF00"/>
              </a:buClr>
              <a:buFont typeface="+mj-lt"/>
              <a:buAutoNum type="arabicPeriod"/>
            </a:pPr>
            <a:r>
              <a:rPr lang="en-US">
                <a:solidFill>
                  <a:schemeClr val="bg1"/>
                </a:solidFill>
              </a:rPr>
              <a:t>Move</a:t>
            </a:r>
          </a:p>
          <a:p>
            <a:pPr marL="514350" indent="-514350">
              <a:buClr>
                <a:srgbClr val="F7FF00"/>
              </a:buClr>
              <a:buFont typeface="+mj-lt"/>
              <a:buAutoNum type="arabicPeriod"/>
            </a:pPr>
            <a:r>
              <a:rPr lang="en-US">
                <a:solidFill>
                  <a:schemeClr val="bg1"/>
                </a:solidFill>
              </a:rPr>
              <a:t>Grow</a:t>
            </a:r>
          </a:p>
          <a:p>
            <a:pPr marL="514350" indent="-514350">
              <a:buClr>
                <a:srgbClr val="F7FF00"/>
              </a:buClr>
              <a:buFont typeface="+mj-lt"/>
              <a:buAutoNum type="arabicPeriod"/>
            </a:pPr>
            <a:r>
              <a:rPr lang="en-US">
                <a:solidFill>
                  <a:schemeClr val="bg1"/>
                </a:solidFill>
              </a:rPr>
              <a:t>Respond to the environment</a:t>
            </a:r>
          </a:p>
          <a:p>
            <a:pPr marL="514350" indent="-514350">
              <a:buClr>
                <a:srgbClr val="F7FF00"/>
              </a:buClr>
              <a:buFont typeface="+mj-lt"/>
              <a:buAutoNum type="arabicPeriod"/>
            </a:pPr>
            <a:r>
              <a:rPr lang="en-US">
                <a:solidFill>
                  <a:schemeClr val="bg1"/>
                </a:solidFill>
              </a:rPr>
              <a:t>Exchange gases</a:t>
            </a:r>
          </a:p>
          <a:p>
            <a:pPr marL="514350" indent="-514350">
              <a:buClr>
                <a:srgbClr val="F7FF00"/>
              </a:buClr>
              <a:buFont typeface="+mj-lt"/>
              <a:buAutoNum type="arabicPeriod"/>
            </a:pPr>
            <a:r>
              <a:rPr lang="en-US">
                <a:solidFill>
                  <a:schemeClr val="bg1"/>
                </a:solidFill>
              </a:rPr>
              <a:t>Remove wastes</a:t>
            </a:r>
          </a:p>
          <a:p>
            <a:pPr marL="514350" indent="-514350">
              <a:buClr>
                <a:srgbClr val="F7FF00"/>
              </a:buClr>
              <a:buFont typeface="+mj-lt"/>
              <a:buAutoNum type="arabicPeriod"/>
            </a:pPr>
            <a:r>
              <a:rPr lang="en-US">
                <a:solidFill>
                  <a:schemeClr val="bg1"/>
                </a:solidFill>
              </a:rPr>
              <a:t>Reproduce</a:t>
            </a:r>
          </a:p>
          <a:p>
            <a:pPr marL="0" indent="0">
              <a:buClr>
                <a:srgbClr val="F7FF00"/>
              </a:buClr>
              <a:buNone/>
            </a:pPr>
            <a:endParaRPr lang="en-US">
              <a:solidFill>
                <a:schemeClr val="bg1"/>
              </a:solidFill>
            </a:endParaRPr>
          </a:p>
          <a:p>
            <a:pPr marL="514350" indent="-514350">
              <a:buClr>
                <a:srgbClr val="F7FF00"/>
              </a:buClr>
              <a:buFont typeface="+mj-lt"/>
              <a:buAutoNum type="arabicPeriod"/>
            </a:pPr>
            <a:endParaRPr lang="en-US">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482" b="-2"/>
          <a:stretch/>
        </p:blipFill>
        <p:spPr>
          <a:xfrm>
            <a:off x="6091917" y="2781974"/>
            <a:ext cx="2627842" cy="3194631"/>
          </a:xfrm>
          <a:prstGeom prst="rect">
            <a:avLst/>
          </a:prstGeom>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494" r="12523" b="-2"/>
          <a:stretch/>
        </p:blipFill>
        <p:spPr>
          <a:xfrm>
            <a:off x="8915701" y="2781986"/>
            <a:ext cx="2627842" cy="3194608"/>
          </a:xfrm>
          <a:prstGeom prst="rect">
            <a:avLst/>
          </a:prstGeom>
          <a:effectLst/>
        </p:spPr>
      </p:pic>
    </p:spTree>
    <p:extLst>
      <p:ext uri="{BB962C8B-B14F-4D97-AF65-F5344CB8AC3E}">
        <p14:creationId xmlns:p14="http://schemas.microsoft.com/office/powerpoint/2010/main" val="3382558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46111" y="452718"/>
            <a:ext cx="9404723" cy="1400530"/>
          </a:xfrm>
        </p:spPr>
        <p:txBody>
          <a:bodyPr>
            <a:normAutofit/>
          </a:bodyPr>
          <a:lstStyle/>
          <a:p>
            <a:r>
              <a:rPr lang="en-US"/>
              <a:t>Cell Structures and Organelles</a:t>
            </a:r>
          </a:p>
        </p:txBody>
      </p:sp>
      <p:sp>
        <p:nvSpPr>
          <p:cNvPr id="10" name="Rectangle 9">
            <a:extLst>
              <a:ext uri="{FF2B5EF4-FFF2-40B4-BE49-F238E27FC236}">
                <a16:creationId xmlns:a16="http://schemas.microsoft.com/office/drawing/2014/main" id="{909FE742-1A27-4AEF-B5F0-F8C383EAB1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1">
            <a:extLst>
              <a:ext uri="{FF2B5EF4-FFF2-40B4-BE49-F238E27FC236}">
                <a16:creationId xmlns:a16="http://schemas.microsoft.com/office/drawing/2014/main" id="{4F4DFA21-1C9A-4A95-B585-5BB01B8E8556}"/>
              </a:ext>
            </a:extLst>
          </p:cNvPr>
          <p:cNvGraphicFramePr>
            <a:graphicFrameLocks noGrp="1"/>
          </p:cNvGraphicFramePr>
          <p:nvPr>
            <p:ph idx="1"/>
            <p:extLst>
              <p:ext uri="{D42A27DB-BD31-4B8C-83A1-F6EECF244321}">
                <p14:modId xmlns:p14="http://schemas.microsoft.com/office/powerpoint/2010/main" val="3196963868"/>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391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Introduction to Cells: The Grand Cell Tour">
            <a:hlinkClick r:id="" action="ppaction://media"/>
            <a:extLst>
              <a:ext uri="{FF2B5EF4-FFF2-40B4-BE49-F238E27FC236}">
                <a16:creationId xmlns:a16="http://schemas.microsoft.com/office/drawing/2014/main" id="{DF3924CD-11E9-4824-8A88-CB59E0F7DAF7}"/>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
        <p:nvSpPr>
          <p:cNvPr id="9"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76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46111" y="452718"/>
            <a:ext cx="9404723" cy="1400530"/>
          </a:xfrm>
        </p:spPr>
        <p:txBody>
          <a:bodyPr>
            <a:normAutofit/>
          </a:bodyPr>
          <a:lstStyle/>
          <a:p>
            <a:pPr>
              <a:lnSpc>
                <a:spcPct val="90000"/>
              </a:lnSpc>
            </a:pPr>
            <a:r>
              <a:rPr lang="en-US" sz="2900"/>
              <a:t>Our current understanding of the cell, continued… 1600s: Telescopes &amp; Microscopes</a:t>
            </a:r>
          </a:p>
        </p:txBody>
      </p:sp>
      <p:graphicFrame>
        <p:nvGraphicFramePr>
          <p:cNvPr id="5" name="Content Placeholder 1">
            <a:extLst>
              <a:ext uri="{FF2B5EF4-FFF2-40B4-BE49-F238E27FC236}">
                <a16:creationId xmlns:a16="http://schemas.microsoft.com/office/drawing/2014/main" id="{2859CC6C-ABB8-490B-AE35-786859166EE9}"/>
              </a:ext>
            </a:extLst>
          </p:cNvPr>
          <p:cNvGraphicFramePr>
            <a:graphicFrameLocks noGrp="1"/>
          </p:cNvGraphicFramePr>
          <p:nvPr>
            <p:ph idx="1"/>
            <p:extLst>
              <p:ext uri="{D42A27DB-BD31-4B8C-83A1-F6EECF244321}">
                <p14:modId xmlns:p14="http://schemas.microsoft.com/office/powerpoint/2010/main" val="1464579825"/>
              </p:ext>
            </p:extLst>
          </p:nvPr>
        </p:nvGraphicFramePr>
        <p:xfrm>
          <a:off x="646110" y="2140084"/>
          <a:ext cx="11164889" cy="4265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2712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9" name="Picture 58">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4E78424C-6FD0-41F8-9CAA-5DC19C423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a:solidFill>
                  <a:srgbClr val="F2F2F2"/>
                </a:solidFill>
              </a:rPr>
              <a:t>Similarities and Differences</a:t>
            </a:r>
            <a:br>
              <a:rPr lang="en-US" sz="3200">
                <a:solidFill>
                  <a:srgbClr val="F2F2F2"/>
                </a:solidFill>
              </a:rPr>
            </a:br>
            <a:r>
              <a:rPr lang="en-US" sz="3200">
                <a:solidFill>
                  <a:srgbClr val="F2F2F2"/>
                </a:solidFill>
              </a:rPr>
              <a:t>Plant and Animal Cells</a:t>
            </a:r>
          </a:p>
        </p:txBody>
      </p:sp>
      <p:sp>
        <p:nvSpPr>
          <p:cNvPr id="67" name="Freeform: Shape 66">
            <a:extLst>
              <a:ext uri="{FF2B5EF4-FFF2-40B4-BE49-F238E27FC236}">
                <a16:creationId xmlns:a16="http://schemas.microsoft.com/office/drawing/2014/main" id="{DD136760-57DC-4301-8BEA-B71AD2D13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71" name="Rectangle 70">
            <a:extLst>
              <a:ext uri="{FF2B5EF4-FFF2-40B4-BE49-F238E27FC236}">
                <a16:creationId xmlns:a16="http://schemas.microsoft.com/office/drawing/2014/main" id="{C99B912D-1E4B-42AF-A2BE-CFEFEC916E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Content Placeholder 5">
            <a:extLst>
              <a:ext uri="{FF2B5EF4-FFF2-40B4-BE49-F238E27FC236}">
                <a16:creationId xmlns:a16="http://schemas.microsoft.com/office/drawing/2014/main" id="{143E1DD3-8979-41DA-9480-C236444B6306}"/>
              </a:ext>
            </a:extLst>
          </p:cNvPr>
          <p:cNvGraphicFramePr>
            <a:graphicFrameLocks noGrp="1"/>
          </p:cNvGraphicFramePr>
          <p:nvPr>
            <p:ph sz="half" idx="2"/>
            <p:extLst>
              <p:ext uri="{D42A27DB-BD31-4B8C-83A1-F6EECF244321}">
                <p14:modId xmlns:p14="http://schemas.microsoft.com/office/powerpoint/2010/main" val="3675641329"/>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1680533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39">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2" name="Oval 41">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45">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8" name="Rectangle 47">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4E78424C-6FD0-41F8-9CAA-5DC19C423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a:solidFill>
                  <a:srgbClr val="F2F2F2"/>
                </a:solidFill>
              </a:rPr>
              <a:t>Similarities and Differences</a:t>
            </a:r>
            <a:br>
              <a:rPr lang="en-US" sz="3200">
                <a:solidFill>
                  <a:srgbClr val="F2F2F2"/>
                </a:solidFill>
              </a:rPr>
            </a:br>
            <a:r>
              <a:rPr lang="en-US" sz="3200">
                <a:solidFill>
                  <a:srgbClr val="F2F2F2"/>
                </a:solidFill>
              </a:rPr>
              <a:t>Plant and Animal Cells</a:t>
            </a:r>
          </a:p>
        </p:txBody>
      </p:sp>
      <p:sp>
        <p:nvSpPr>
          <p:cNvPr id="52" name="Freeform: Shape 51">
            <a:extLst>
              <a:ext uri="{FF2B5EF4-FFF2-40B4-BE49-F238E27FC236}">
                <a16:creationId xmlns:a16="http://schemas.microsoft.com/office/drawing/2014/main" id="{DD136760-57DC-4301-8BEA-B71AD2D13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6" name="Rectangle 55">
            <a:extLst>
              <a:ext uri="{FF2B5EF4-FFF2-40B4-BE49-F238E27FC236}">
                <a16:creationId xmlns:a16="http://schemas.microsoft.com/office/drawing/2014/main" id="{C99B912D-1E4B-42AF-A2BE-CFEFEC916E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FEF9DE18-9B3D-49BA-B5F2-92ECBB4099C0}"/>
              </a:ext>
            </a:extLst>
          </p:cNvPr>
          <p:cNvGraphicFramePr>
            <a:graphicFrameLocks noGrp="1"/>
          </p:cNvGraphicFramePr>
          <p:nvPr>
            <p:ph sz="half" idx="2"/>
            <p:extLst>
              <p:ext uri="{D42A27DB-BD31-4B8C-83A1-F6EECF244321}">
                <p14:modId xmlns:p14="http://schemas.microsoft.com/office/powerpoint/2010/main" val="3518245139"/>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9435705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1" y="629266"/>
            <a:ext cx="4166510" cy="1622321"/>
          </a:xfrm>
        </p:spPr>
        <p:txBody>
          <a:bodyPr>
            <a:normAutofit/>
          </a:bodyPr>
          <a:lstStyle/>
          <a:p>
            <a:r>
              <a:rPr lang="en-US">
                <a:solidFill>
                  <a:srgbClr val="EBEBEB"/>
                </a:solidFill>
              </a:rPr>
              <a:t>Homework!</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060113"/>
            <a:ext cx="5449889" cy="47377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4166509" cy="3785419"/>
          </a:xfrm>
        </p:spPr>
        <p:txBody>
          <a:bodyPr>
            <a:normAutofit/>
          </a:bodyPr>
          <a:lstStyle/>
          <a:p>
            <a:pPr>
              <a:buClr>
                <a:srgbClr val="F1F90E"/>
              </a:buClr>
            </a:pPr>
            <a:r>
              <a:rPr lang="en-US">
                <a:solidFill>
                  <a:srgbClr val="EBEBEB"/>
                </a:solidFill>
              </a:rPr>
              <a:t>Read Pages 266-272</a:t>
            </a:r>
          </a:p>
          <a:p>
            <a:pPr>
              <a:buClr>
                <a:srgbClr val="F1F90E"/>
              </a:buClr>
            </a:pPr>
            <a:r>
              <a:rPr lang="en-US">
                <a:solidFill>
                  <a:srgbClr val="EBEBEB"/>
                </a:solidFill>
              </a:rPr>
              <a:t>Complete Plant and Animal Cell Worksheet</a:t>
            </a:r>
          </a:p>
          <a:p>
            <a:pPr>
              <a:buClr>
                <a:srgbClr val="F1F90E"/>
              </a:buClr>
            </a:pPr>
            <a:r>
              <a:rPr lang="en-US">
                <a:solidFill>
                  <a:srgbClr val="EBEBEB"/>
                </a:solidFill>
              </a:rPr>
              <a:t>C2.1 Check and Reflect</a:t>
            </a:r>
          </a:p>
          <a:p>
            <a:pPr lvl="1">
              <a:buClr>
                <a:srgbClr val="F1F90E"/>
              </a:buClr>
            </a:pPr>
            <a:r>
              <a:rPr lang="en-US">
                <a:solidFill>
                  <a:srgbClr val="EBEBEB"/>
                </a:solidFill>
              </a:rPr>
              <a:t>Questions 1-10</a:t>
            </a:r>
          </a:p>
        </p:txBody>
      </p:sp>
    </p:spTree>
    <p:extLst>
      <p:ext uri="{BB962C8B-B14F-4D97-AF65-F5344CB8AC3E}">
        <p14:creationId xmlns:p14="http://schemas.microsoft.com/office/powerpoint/2010/main" val="378204304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10623" y="1447800"/>
            <a:ext cx="3333676" cy="3096987"/>
          </a:xfrm>
        </p:spPr>
        <p:txBody>
          <a:bodyPr>
            <a:normAutofit/>
          </a:bodyPr>
          <a:lstStyle/>
          <a:p>
            <a:pPr>
              <a:lnSpc>
                <a:spcPct val="90000"/>
              </a:lnSpc>
            </a:pPr>
            <a:r>
              <a:rPr lang="en-US" sz="4200"/>
              <a:t>The Role of the cell membrane in transport.</a:t>
            </a:r>
          </a:p>
        </p:txBody>
      </p:sp>
      <p:sp>
        <p:nvSpPr>
          <p:cNvPr id="3" name="Subtitle 2"/>
          <p:cNvSpPr>
            <a:spLocks noGrp="1"/>
          </p:cNvSpPr>
          <p:nvPr>
            <p:ph type="subTitle" idx="1"/>
          </p:nvPr>
        </p:nvSpPr>
        <p:spPr>
          <a:xfrm>
            <a:off x="8210623" y="4740729"/>
            <a:ext cx="3333676" cy="1469570"/>
          </a:xfrm>
        </p:spPr>
        <p:txBody>
          <a:bodyPr>
            <a:normAutofit/>
          </a:bodyPr>
          <a:lstStyle/>
          <a:p>
            <a:r>
              <a:rPr lang="en-US" sz="1800"/>
              <a:t>Science 10 – C2.2</a:t>
            </a:r>
          </a:p>
        </p:txBody>
      </p:sp>
      <p:sp>
        <p:nvSpPr>
          <p:cNvPr id="10" name="Freeform: Shape 9">
            <a:extLst>
              <a:ext uri="{FF2B5EF4-FFF2-40B4-BE49-F238E27FC236}">
                <a16:creationId xmlns:a16="http://schemas.microsoft.com/office/drawing/2014/main" id="{3484F10F-334C-431A-8E30-B66B496C5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75977" y="-475977"/>
            <a:ext cx="6858000" cy="7809953"/>
          </a:xfrm>
          <a:custGeom>
            <a:avLst/>
            <a:gdLst>
              <a:gd name="connsiteX0" fmla="*/ 6858000 w 6858000"/>
              <a:gd name="connsiteY0" fmla="*/ 1344715 h 7809953"/>
              <a:gd name="connsiteX1" fmla="*/ 6858000 w 6858000"/>
              <a:gd name="connsiteY1" fmla="*/ 1177 h 7809953"/>
              <a:gd name="connsiteX2" fmla="*/ 6702323 w 6858000"/>
              <a:gd name="connsiteY2" fmla="*/ 26222 h 7809953"/>
              <a:gd name="connsiteX3" fmla="*/ 6547332 w 6858000"/>
              <a:gd name="connsiteY3" fmla="*/ 50091 h 7809953"/>
              <a:gd name="connsiteX4" fmla="*/ 6391656 w 6858000"/>
              <a:gd name="connsiteY4" fmla="*/ 73455 h 7809953"/>
              <a:gd name="connsiteX5" fmla="*/ 6235293 w 6858000"/>
              <a:gd name="connsiteY5" fmla="*/ 93458 h 7809953"/>
              <a:gd name="connsiteX6" fmla="*/ 6079617 w 6858000"/>
              <a:gd name="connsiteY6" fmla="*/ 113629 h 7809953"/>
              <a:gd name="connsiteX7" fmla="*/ 5923254 w 6858000"/>
              <a:gd name="connsiteY7" fmla="*/ 132455 h 7809953"/>
              <a:gd name="connsiteX8" fmla="*/ 5768949 w 6858000"/>
              <a:gd name="connsiteY8" fmla="*/ 148591 h 7809953"/>
              <a:gd name="connsiteX9" fmla="*/ 5612587 w 6858000"/>
              <a:gd name="connsiteY9" fmla="*/ 163887 h 7809953"/>
              <a:gd name="connsiteX10" fmla="*/ 5456910 w 6858000"/>
              <a:gd name="connsiteY10" fmla="*/ 177839 h 7809953"/>
              <a:gd name="connsiteX11" fmla="*/ 5303977 w 6858000"/>
              <a:gd name="connsiteY11" fmla="*/ 189941 h 7809953"/>
              <a:gd name="connsiteX12" fmla="*/ 5148986 w 6858000"/>
              <a:gd name="connsiteY12" fmla="*/ 202044 h 7809953"/>
              <a:gd name="connsiteX13" fmla="*/ 4996053 w 6858000"/>
              <a:gd name="connsiteY13" fmla="*/ 212129 h 7809953"/>
              <a:gd name="connsiteX14" fmla="*/ 4843119 w 6858000"/>
              <a:gd name="connsiteY14" fmla="*/ 220029 h 7809953"/>
              <a:gd name="connsiteX15" fmla="*/ 4690872 w 6858000"/>
              <a:gd name="connsiteY15" fmla="*/ 228266 h 7809953"/>
              <a:gd name="connsiteX16" fmla="*/ 4539996 w 6858000"/>
              <a:gd name="connsiteY16" fmla="*/ 235157 h 7809953"/>
              <a:gd name="connsiteX17" fmla="*/ 4390491 w 6858000"/>
              <a:gd name="connsiteY17" fmla="*/ 240032 h 7809953"/>
              <a:gd name="connsiteX18" fmla="*/ 4240987 w 6858000"/>
              <a:gd name="connsiteY18" fmla="*/ 244234 h 7809953"/>
              <a:gd name="connsiteX19" fmla="*/ 4092855 w 6858000"/>
              <a:gd name="connsiteY19" fmla="*/ 248268 h 7809953"/>
              <a:gd name="connsiteX20" fmla="*/ 3946779 w 6858000"/>
              <a:gd name="connsiteY20" fmla="*/ 250117 h 7809953"/>
              <a:gd name="connsiteX21" fmla="*/ 3800704 w 6858000"/>
              <a:gd name="connsiteY21" fmla="*/ 252134 h 7809953"/>
              <a:gd name="connsiteX22" fmla="*/ 3656685 w 6858000"/>
              <a:gd name="connsiteY22" fmla="*/ 253143 h 7809953"/>
              <a:gd name="connsiteX23" fmla="*/ 3514039 w 6858000"/>
              <a:gd name="connsiteY23" fmla="*/ 252134 h 7809953"/>
              <a:gd name="connsiteX24" fmla="*/ 3372765 w 6858000"/>
              <a:gd name="connsiteY24" fmla="*/ 252134 h 7809953"/>
              <a:gd name="connsiteX25" fmla="*/ 3232861 w 6858000"/>
              <a:gd name="connsiteY25" fmla="*/ 250117 h 7809953"/>
              <a:gd name="connsiteX26" fmla="*/ 3095701 w 6858000"/>
              <a:gd name="connsiteY26" fmla="*/ 247092 h 7809953"/>
              <a:gd name="connsiteX27" fmla="*/ 2959913 w 6858000"/>
              <a:gd name="connsiteY27" fmla="*/ 244234 h 7809953"/>
              <a:gd name="connsiteX28" fmla="*/ 2826868 w 6858000"/>
              <a:gd name="connsiteY28" fmla="*/ 241040 h 7809953"/>
              <a:gd name="connsiteX29" fmla="*/ 2694508 w 6858000"/>
              <a:gd name="connsiteY29" fmla="*/ 236166 h 7809953"/>
              <a:gd name="connsiteX30" fmla="*/ 2564207 w 6858000"/>
              <a:gd name="connsiteY30" fmla="*/ 230955 h 7809953"/>
              <a:gd name="connsiteX31" fmla="*/ 2436648 w 6858000"/>
              <a:gd name="connsiteY31" fmla="*/ 226249 h 7809953"/>
              <a:gd name="connsiteX32" fmla="*/ 2187702 w 6858000"/>
              <a:gd name="connsiteY32" fmla="*/ 212969 h 7809953"/>
              <a:gd name="connsiteX33" fmla="*/ 1949044 w 6858000"/>
              <a:gd name="connsiteY33" fmla="*/ 198850 h 7809953"/>
              <a:gd name="connsiteX34" fmla="*/ 1719987 w 6858000"/>
              <a:gd name="connsiteY34" fmla="*/ 184058 h 7809953"/>
              <a:gd name="connsiteX35" fmla="*/ 1503274 w 6858000"/>
              <a:gd name="connsiteY35" fmla="*/ 167753 h 7809953"/>
              <a:gd name="connsiteX36" fmla="*/ 1296162 w 6858000"/>
              <a:gd name="connsiteY36" fmla="*/ 150776 h 7809953"/>
              <a:gd name="connsiteX37" fmla="*/ 1104138 w 6858000"/>
              <a:gd name="connsiteY37" fmla="*/ 132455 h 7809953"/>
              <a:gd name="connsiteX38" fmla="*/ 923773 w 6858000"/>
              <a:gd name="connsiteY38" fmla="*/ 114469 h 7809953"/>
              <a:gd name="connsiteX39" fmla="*/ 757809 w 6858000"/>
              <a:gd name="connsiteY39" fmla="*/ 96484 h 7809953"/>
              <a:gd name="connsiteX40" fmla="*/ 605562 w 6858000"/>
              <a:gd name="connsiteY40" fmla="*/ 79507 h 7809953"/>
              <a:gd name="connsiteX41" fmla="*/ 470459 w 6858000"/>
              <a:gd name="connsiteY41" fmla="*/ 63370 h 7809953"/>
              <a:gd name="connsiteX42" fmla="*/ 348387 w 6858000"/>
              <a:gd name="connsiteY42" fmla="*/ 48074 h 7809953"/>
              <a:gd name="connsiteX43" fmla="*/ 245517 w 6858000"/>
              <a:gd name="connsiteY43" fmla="*/ 35299 h 7809953"/>
              <a:gd name="connsiteX44" fmla="*/ 159106 w 6858000"/>
              <a:gd name="connsiteY44" fmla="*/ 23197 h 7809953"/>
              <a:gd name="connsiteX45" fmla="*/ 40462 w 6858000"/>
              <a:gd name="connsiteY45" fmla="*/ 5883 h 7809953"/>
              <a:gd name="connsiteX46" fmla="*/ 0 w 6858000"/>
              <a:gd name="connsiteY46" fmla="*/ 0 h 7809953"/>
              <a:gd name="connsiteX47" fmla="*/ 0 w 6858000"/>
              <a:gd name="connsiteY47" fmla="*/ 652830 h 7809953"/>
              <a:gd name="connsiteX48" fmla="*/ 0 w 6858000"/>
              <a:gd name="connsiteY48" fmla="*/ 652830 h 7809953"/>
              <a:gd name="connsiteX49" fmla="*/ 0 w 6858000"/>
              <a:gd name="connsiteY49" fmla="*/ 7809953 h 7809953"/>
              <a:gd name="connsiteX50" fmla="*/ 6857999 w 6858000"/>
              <a:gd name="connsiteY50" fmla="*/ 7809953 h 7809953"/>
              <a:gd name="connsiteX51" fmla="*/ 6857999 w 6858000"/>
              <a:gd name="connsiteY51" fmla="*/ 1344715 h 780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0" h="7809953">
                <a:moveTo>
                  <a:pt x="6858000" y="1344715"/>
                </a:moveTo>
                <a:lnTo>
                  <a:pt x="6858000" y="1177"/>
                </a:lnTo>
                <a:lnTo>
                  <a:pt x="6702323" y="26222"/>
                </a:lnTo>
                <a:lnTo>
                  <a:pt x="6547332" y="50091"/>
                </a:lnTo>
                <a:lnTo>
                  <a:pt x="6391656" y="73455"/>
                </a:lnTo>
                <a:lnTo>
                  <a:pt x="6235293" y="93458"/>
                </a:lnTo>
                <a:lnTo>
                  <a:pt x="6079617" y="113629"/>
                </a:lnTo>
                <a:lnTo>
                  <a:pt x="5923254" y="132455"/>
                </a:lnTo>
                <a:lnTo>
                  <a:pt x="5768949" y="148591"/>
                </a:lnTo>
                <a:lnTo>
                  <a:pt x="5612587" y="163887"/>
                </a:lnTo>
                <a:lnTo>
                  <a:pt x="5456910" y="177839"/>
                </a:lnTo>
                <a:lnTo>
                  <a:pt x="5303977" y="189941"/>
                </a:lnTo>
                <a:lnTo>
                  <a:pt x="5148986" y="202044"/>
                </a:lnTo>
                <a:lnTo>
                  <a:pt x="4996053" y="212129"/>
                </a:lnTo>
                <a:lnTo>
                  <a:pt x="4843119" y="220029"/>
                </a:lnTo>
                <a:lnTo>
                  <a:pt x="4690872" y="228266"/>
                </a:lnTo>
                <a:lnTo>
                  <a:pt x="4539996" y="235157"/>
                </a:lnTo>
                <a:lnTo>
                  <a:pt x="4390491" y="240032"/>
                </a:lnTo>
                <a:lnTo>
                  <a:pt x="4240987" y="244234"/>
                </a:lnTo>
                <a:lnTo>
                  <a:pt x="4092855" y="248268"/>
                </a:lnTo>
                <a:lnTo>
                  <a:pt x="3946779" y="250117"/>
                </a:lnTo>
                <a:lnTo>
                  <a:pt x="3800704" y="252134"/>
                </a:lnTo>
                <a:lnTo>
                  <a:pt x="3656685" y="253143"/>
                </a:lnTo>
                <a:lnTo>
                  <a:pt x="3514039" y="252134"/>
                </a:lnTo>
                <a:lnTo>
                  <a:pt x="3372765" y="252134"/>
                </a:lnTo>
                <a:lnTo>
                  <a:pt x="3232861" y="250117"/>
                </a:lnTo>
                <a:lnTo>
                  <a:pt x="3095701" y="247092"/>
                </a:lnTo>
                <a:lnTo>
                  <a:pt x="2959913" y="244234"/>
                </a:lnTo>
                <a:lnTo>
                  <a:pt x="2826868" y="241040"/>
                </a:lnTo>
                <a:lnTo>
                  <a:pt x="2694508" y="236166"/>
                </a:lnTo>
                <a:lnTo>
                  <a:pt x="2564207" y="230955"/>
                </a:lnTo>
                <a:lnTo>
                  <a:pt x="2436648" y="226249"/>
                </a:lnTo>
                <a:lnTo>
                  <a:pt x="2187702" y="212969"/>
                </a:lnTo>
                <a:lnTo>
                  <a:pt x="1949044" y="198850"/>
                </a:lnTo>
                <a:lnTo>
                  <a:pt x="1719987" y="184058"/>
                </a:lnTo>
                <a:lnTo>
                  <a:pt x="1503274" y="167753"/>
                </a:lnTo>
                <a:lnTo>
                  <a:pt x="1296162" y="150776"/>
                </a:lnTo>
                <a:lnTo>
                  <a:pt x="1104138" y="132455"/>
                </a:lnTo>
                <a:lnTo>
                  <a:pt x="923773" y="114469"/>
                </a:lnTo>
                <a:lnTo>
                  <a:pt x="757809" y="96484"/>
                </a:lnTo>
                <a:lnTo>
                  <a:pt x="605562" y="79507"/>
                </a:lnTo>
                <a:lnTo>
                  <a:pt x="470459" y="63370"/>
                </a:lnTo>
                <a:lnTo>
                  <a:pt x="348387" y="48074"/>
                </a:lnTo>
                <a:lnTo>
                  <a:pt x="245517" y="35299"/>
                </a:lnTo>
                <a:lnTo>
                  <a:pt x="159106" y="23197"/>
                </a:lnTo>
                <a:lnTo>
                  <a:pt x="40462" y="5883"/>
                </a:lnTo>
                <a:lnTo>
                  <a:pt x="0" y="0"/>
                </a:lnTo>
                <a:lnTo>
                  <a:pt x="0" y="652830"/>
                </a:lnTo>
                <a:lnTo>
                  <a:pt x="0" y="652830"/>
                </a:lnTo>
                <a:lnTo>
                  <a:pt x="0" y="7809953"/>
                </a:lnTo>
                <a:lnTo>
                  <a:pt x="6857999" y="7809953"/>
                </a:lnTo>
                <a:lnTo>
                  <a:pt x="6857999" y="1344715"/>
                </a:lnTo>
                <a:close/>
              </a:path>
            </a:pathLst>
          </a:custGeom>
          <a:solidFill>
            <a:srgbClr val="FFFFFF"/>
          </a:solidFill>
          <a:ln>
            <a:noFill/>
          </a:ln>
        </p:spPr>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476" y="647699"/>
            <a:ext cx="3825418" cy="2658666"/>
          </a:xfrm>
          <a:prstGeom prst="rect">
            <a:avLst/>
          </a:prstGeom>
          <a:solidFill>
            <a:srgbClr val="FFFFFF">
              <a:shade val="85000"/>
            </a:srgbClr>
          </a:solidFill>
          <a:effectLst/>
        </p:spPr>
      </p:pic>
      <p:sp>
        <p:nvSpPr>
          <p:cNvPr id="12" name="Freeform 31">
            <a:extLst>
              <a:ext uri="{FF2B5EF4-FFF2-40B4-BE49-F238E27FC236}">
                <a16:creationId xmlns:a16="http://schemas.microsoft.com/office/drawing/2014/main" id="{AEA0BB24-2B23-4B19-996F-58DA607EE2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741" y="3501360"/>
            <a:ext cx="5538887" cy="2658666"/>
          </a:xfrm>
          <a:prstGeom prst="rect">
            <a:avLst/>
          </a:prstGeom>
          <a:solidFill>
            <a:srgbClr val="FFFFFF">
              <a:shade val="85000"/>
            </a:srgbClr>
          </a:solidFill>
          <a:effectLst/>
        </p:spPr>
      </p:pic>
    </p:spTree>
    <p:extLst>
      <p:ext uri="{BB962C8B-B14F-4D97-AF65-F5344CB8AC3E}">
        <p14:creationId xmlns:p14="http://schemas.microsoft.com/office/powerpoint/2010/main" val="61809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of a cell membrane</a:t>
            </a:r>
          </a:p>
        </p:txBody>
      </p:sp>
      <p:pic>
        <p:nvPicPr>
          <p:cNvPr id="4098" name="Picture 2" descr="http://www.acpfg.com.au/blog/wp-content/uploads/2012/10/Fluid-Mosaic-Model_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41" t="-91942" r="-168699" b="-196982"/>
          <a:stretch/>
        </p:blipFill>
        <p:spPr bwMode="auto">
          <a:xfrm>
            <a:off x="-1524000" y="-2590800"/>
            <a:ext cx="27774900" cy="18373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9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nside the Cell Membrane">
            <a:hlinkClick r:id="" action="ppaction://media"/>
            <a:extLst>
              <a:ext uri="{FF2B5EF4-FFF2-40B4-BE49-F238E27FC236}">
                <a16:creationId xmlns:a16="http://schemas.microsoft.com/office/drawing/2014/main" id="{7DA618A0-DD94-4153-B700-F74E058743DC}"/>
              </a:ext>
            </a:extLst>
          </p:cNvPr>
          <p:cNvPicPr>
            <a:picLocks noRot="1" noChangeAspect="1"/>
          </p:cNvPicPr>
          <p:nvPr>
            <a:videoFile r:link="rId1"/>
          </p:nvPr>
        </p:nvPicPr>
        <p:blipFill>
          <a:blip r:embed="rId3"/>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28798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4E366E-272A-409E-840F-9A6A64A9E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21560C-E4AB-4287-A29C-3F6916794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930" y="629267"/>
            <a:ext cx="9252154" cy="1016654"/>
          </a:xfrm>
        </p:spPr>
        <p:txBody>
          <a:bodyPr>
            <a:normAutofit/>
          </a:bodyPr>
          <a:lstStyle/>
          <a:p>
            <a:r>
              <a:rPr lang="en-US">
                <a:solidFill>
                  <a:srgbClr val="EBEBEB"/>
                </a:solidFill>
              </a:rPr>
              <a:t>The particle model of matter</a:t>
            </a:r>
          </a:p>
        </p:txBody>
      </p:sp>
      <p:sp useBgFill="1">
        <p:nvSpPr>
          <p:cNvPr id="15" name="Freeform: Shape 14">
            <a:extLst>
              <a:ext uri="{FF2B5EF4-FFF2-40B4-BE49-F238E27FC236}">
                <a16:creationId xmlns:a16="http://schemas.microsoft.com/office/drawing/2014/main" id="{DAA4FEEE-0B5F-41BF-825D-60F9FB089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Content Placeholder 1"/>
          <p:cNvSpPr>
            <a:spLocks noGrp="1"/>
          </p:cNvSpPr>
          <p:nvPr>
            <p:ph idx="1"/>
          </p:nvPr>
        </p:nvSpPr>
        <p:spPr>
          <a:xfrm>
            <a:off x="648931" y="2548281"/>
            <a:ext cx="5122606" cy="3658689"/>
          </a:xfrm>
        </p:spPr>
        <p:txBody>
          <a:bodyPr>
            <a:normAutofit/>
          </a:bodyPr>
          <a:lstStyle/>
          <a:p>
            <a:pPr marL="514350" indent="-514350">
              <a:buClr>
                <a:srgbClr val="ED025C"/>
              </a:buClr>
              <a:buFont typeface="+mj-lt"/>
              <a:buAutoNum type="arabicPeriod"/>
            </a:pPr>
            <a:r>
              <a:rPr lang="en-US"/>
              <a:t>All matter is made of particles, but these particles vary in size and composition</a:t>
            </a:r>
          </a:p>
          <a:p>
            <a:pPr marL="514350" indent="-514350">
              <a:buClr>
                <a:srgbClr val="ED025C"/>
              </a:buClr>
              <a:buFont typeface="+mj-lt"/>
              <a:buAutoNum type="arabicPeriod"/>
            </a:pPr>
            <a:r>
              <a:rPr lang="en-US"/>
              <a:t>Particles are constantly moving</a:t>
            </a:r>
          </a:p>
          <a:p>
            <a:pPr marL="998982" lvl="2" indent="-514350">
              <a:buClr>
                <a:srgbClr val="ED025C"/>
              </a:buClr>
            </a:pPr>
            <a:r>
              <a:rPr lang="en-US"/>
              <a:t>Solids, liquids and gases move at different speeds</a:t>
            </a:r>
          </a:p>
          <a:p>
            <a:pPr marL="514350" indent="-514350">
              <a:buClr>
                <a:srgbClr val="ED025C"/>
              </a:buClr>
              <a:buFont typeface="+mj-lt"/>
              <a:buAutoNum type="arabicPeriod"/>
            </a:pPr>
            <a:r>
              <a:rPr lang="en-US"/>
              <a:t>Particles attract other particles or bond to other particles</a:t>
            </a:r>
          </a:p>
          <a:p>
            <a:pPr marL="514350" indent="-514350">
              <a:buClr>
                <a:srgbClr val="ED025C"/>
              </a:buClr>
              <a:buFont typeface="+mj-lt"/>
              <a:buAutoNum type="arabicPeriod"/>
            </a:pPr>
            <a:r>
              <a:rPr lang="en-US"/>
              <a:t>Particles have spaces between them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916" y="2743802"/>
            <a:ext cx="5451627" cy="3270976"/>
          </a:xfrm>
          <a:prstGeom prst="rect">
            <a:avLst/>
          </a:prstGeom>
          <a:effectLst/>
        </p:spPr>
      </p:pic>
    </p:spTree>
    <p:extLst>
      <p:ext uri="{BB962C8B-B14F-4D97-AF65-F5344CB8AC3E}">
        <p14:creationId xmlns:p14="http://schemas.microsoft.com/office/powerpoint/2010/main" val="60872585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515115-95FB-41E0-86F3-8744438C0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0" y="629266"/>
            <a:ext cx="5616217" cy="1622321"/>
          </a:xfrm>
        </p:spPr>
        <p:txBody>
          <a:bodyPr>
            <a:normAutofit/>
          </a:bodyPr>
          <a:lstStyle/>
          <a:p>
            <a:r>
              <a:rPr lang="en-US">
                <a:solidFill>
                  <a:srgbClr val="EBEBEB"/>
                </a:solidFill>
              </a:rPr>
              <a:t>Diffusion</a:t>
            </a:r>
          </a:p>
        </p:txBody>
      </p:sp>
      <p:sp>
        <p:nvSpPr>
          <p:cNvPr id="11"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3" name="Freeform: Shape 12">
            <a:extLst>
              <a:ext uri="{FF2B5EF4-FFF2-40B4-BE49-F238E27FC236}">
                <a16:creationId xmlns:a16="http://schemas.microsoft.com/office/drawing/2014/main" id="{CE1C74D0-9609-468A-9597-5D87C8A42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854" y="647698"/>
            <a:ext cx="3879914" cy="5562601"/>
          </a:xfrm>
          <a:prstGeom prst="rect">
            <a:avLst/>
          </a:prstGeom>
          <a:effectLst/>
        </p:spPr>
      </p:pic>
      <p:sp>
        <p:nvSpPr>
          <p:cNvPr id="15" name="Rectangle 14">
            <a:extLst>
              <a:ext uri="{FF2B5EF4-FFF2-40B4-BE49-F238E27FC236}">
                <a16:creationId xmlns:a16="http://schemas.microsoft.com/office/drawing/2014/main" id="{C137128D-E594-4905-9F76-E385F0831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5616216" cy="3785419"/>
          </a:xfrm>
        </p:spPr>
        <p:txBody>
          <a:bodyPr>
            <a:normAutofit/>
          </a:bodyPr>
          <a:lstStyle/>
          <a:p>
            <a:pPr>
              <a:buClr>
                <a:srgbClr val="00E5F6"/>
              </a:buClr>
            </a:pPr>
            <a:r>
              <a:rPr lang="en-US">
                <a:solidFill>
                  <a:srgbClr val="FFFFFF"/>
                </a:solidFill>
              </a:rPr>
              <a:t>What is diffusion?</a:t>
            </a:r>
          </a:p>
          <a:p>
            <a:pPr lvl="1">
              <a:buClr>
                <a:srgbClr val="00E5F6"/>
              </a:buClr>
            </a:pPr>
            <a:r>
              <a:rPr lang="en-US">
                <a:solidFill>
                  <a:srgbClr val="FFFFFF"/>
                </a:solidFill>
              </a:rPr>
              <a:t>The movement of particles along a concentration gradient</a:t>
            </a:r>
          </a:p>
          <a:p>
            <a:pPr>
              <a:buClr>
                <a:srgbClr val="00E5F6"/>
              </a:buClr>
            </a:pPr>
            <a:r>
              <a:rPr lang="en-US">
                <a:solidFill>
                  <a:srgbClr val="FFFFFF"/>
                </a:solidFill>
              </a:rPr>
              <a:t>What is a solute?</a:t>
            </a:r>
          </a:p>
          <a:p>
            <a:pPr lvl="1">
              <a:buClr>
                <a:srgbClr val="00E5F6"/>
              </a:buClr>
            </a:pPr>
            <a:r>
              <a:rPr lang="en-US">
                <a:solidFill>
                  <a:srgbClr val="FFFFFF"/>
                </a:solidFill>
              </a:rPr>
              <a:t>The substance that is dissolved in solution</a:t>
            </a:r>
          </a:p>
          <a:p>
            <a:pPr>
              <a:buClr>
                <a:srgbClr val="00E5F6"/>
              </a:buClr>
            </a:pPr>
            <a:r>
              <a:rPr lang="en-US">
                <a:solidFill>
                  <a:srgbClr val="FFFFFF"/>
                </a:solidFill>
              </a:rPr>
              <a:t>Passive Transport</a:t>
            </a:r>
          </a:p>
          <a:p>
            <a:pPr lvl="1">
              <a:buClr>
                <a:srgbClr val="00E5F6"/>
              </a:buClr>
            </a:pPr>
            <a:r>
              <a:rPr lang="en-US">
                <a:solidFill>
                  <a:srgbClr val="FFFFFF"/>
                </a:solidFill>
              </a:rPr>
              <a:t>Requires no energy</a:t>
            </a:r>
          </a:p>
          <a:p>
            <a:pPr>
              <a:buClr>
                <a:srgbClr val="00E5F6"/>
              </a:buClr>
            </a:pPr>
            <a:r>
              <a:rPr lang="en-US">
                <a:solidFill>
                  <a:srgbClr val="FFFFFF"/>
                </a:solidFill>
              </a:rPr>
              <a:t>Active Transport</a:t>
            </a:r>
          </a:p>
          <a:p>
            <a:pPr lvl="1">
              <a:buClr>
                <a:srgbClr val="00E5F6"/>
              </a:buClr>
            </a:pPr>
            <a:r>
              <a:rPr lang="en-US">
                <a:solidFill>
                  <a:srgbClr val="FFFFFF"/>
                </a:solidFill>
              </a:rPr>
              <a:t>Requires energy</a:t>
            </a:r>
          </a:p>
          <a:p>
            <a:pPr>
              <a:buClr>
                <a:srgbClr val="00E5F6"/>
              </a:buClr>
            </a:pPr>
            <a:endParaRPr lang="en-US">
              <a:solidFill>
                <a:srgbClr val="FFFFFF"/>
              </a:solidFill>
            </a:endParaRPr>
          </a:p>
        </p:txBody>
      </p:sp>
    </p:spTree>
    <p:extLst>
      <p:ext uri="{BB962C8B-B14F-4D97-AF65-F5344CB8AC3E}">
        <p14:creationId xmlns:p14="http://schemas.microsoft.com/office/powerpoint/2010/main" val="410809283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iffusion">
            <a:hlinkClick r:id="" action="ppaction://media"/>
            <a:extLst>
              <a:ext uri="{FF2B5EF4-FFF2-40B4-BE49-F238E27FC236}">
                <a16:creationId xmlns:a16="http://schemas.microsoft.com/office/drawing/2014/main" id="{8D9F80BA-7DE8-412F-8CB8-2E5AF44E8784}"/>
              </a:ext>
            </a:extLst>
          </p:cNvPr>
          <p:cNvPicPr>
            <a:picLocks noRot="1" noChangeAspect="1"/>
          </p:cNvPicPr>
          <p:nvPr>
            <a:videoFile r:link="rId1"/>
          </p:nvPr>
        </p:nvPicPr>
        <p:blipFill>
          <a:blip r:embed="rId3"/>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11681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67CA421-FA2B-47ED-A101-F8BBEBB29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200279" y="1325880"/>
            <a:ext cx="3344020" cy="3066507"/>
          </a:xfrm>
        </p:spPr>
        <p:txBody>
          <a:bodyPr vert="horz" lIns="91440" tIns="45720" rIns="91440" bIns="45720" rtlCol="0" anchor="b">
            <a:normAutofit/>
          </a:bodyPr>
          <a:lstStyle/>
          <a:p>
            <a:r>
              <a:rPr lang="en-US" sz="3400" b="0" i="0" kern="1200">
                <a:solidFill>
                  <a:srgbClr val="EBEBEB"/>
                </a:solidFill>
                <a:latin typeface="+mj-lt"/>
                <a:ea typeface="+mj-ea"/>
                <a:cs typeface="+mj-cs"/>
              </a:rPr>
              <a:t>Concentration gradient</a:t>
            </a:r>
          </a:p>
        </p:txBody>
      </p:sp>
      <p:sp useBgFill="1">
        <p:nvSpPr>
          <p:cNvPr id="23" name="Rectangle 22">
            <a:extLst>
              <a:ext uri="{FF2B5EF4-FFF2-40B4-BE49-F238E27FC236}">
                <a16:creationId xmlns:a16="http://schemas.microsoft.com/office/drawing/2014/main" id="{12425D82-CD5E-45A4-9542-70951E59F2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DB897-A621-4D5F-AC81-91199AC43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tretch/>
        </p:blipFill>
        <p:spPr>
          <a:xfrm>
            <a:off x="955392" y="1078252"/>
            <a:ext cx="6275584" cy="4706688"/>
          </a:xfrm>
          <a:prstGeom prst="rect">
            <a:avLst/>
          </a:prstGeom>
          <a:solidFill>
            <a:srgbClr val="FFFFFF">
              <a:shade val="85000"/>
            </a:srgbClr>
          </a:solidFill>
          <a:effectLst/>
        </p:spPr>
      </p:pic>
    </p:spTree>
    <p:extLst>
      <p:ext uri="{BB962C8B-B14F-4D97-AF65-F5344CB8AC3E}">
        <p14:creationId xmlns:p14="http://schemas.microsoft.com/office/powerpoint/2010/main" val="247786827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1FEBC38-2320-414A-A3F3-23958170AA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F17AD0-4668-46E4-B248-CD980B04F8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a:effectLst>
            <a:outerShdw blurRad="50800" dist="50800" dir="5400000" algn="ctr" rotWithShape="0">
              <a:srgbClr val="5F5F5F">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Microscope: The Tube That Changed the World">
            <a:hlinkClick r:id="" action="ppaction://media"/>
            <a:extLst>
              <a:ext uri="{FF2B5EF4-FFF2-40B4-BE49-F238E27FC236}">
                <a16:creationId xmlns:a16="http://schemas.microsoft.com/office/drawing/2014/main" id="{22D8A20E-4B7E-4905-948E-42E1EB5DCC8F}"/>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7173871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67CA421-FA2B-47ED-A101-F8BBEBB29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Osmosis: </a:t>
            </a:r>
            <a:br>
              <a:rPr lang="en-US" sz="4600" b="0" i="0" kern="1200">
                <a:solidFill>
                  <a:srgbClr val="EBEBEB"/>
                </a:solidFill>
                <a:latin typeface="+mj-lt"/>
                <a:ea typeface="+mj-ea"/>
                <a:cs typeface="+mj-cs"/>
              </a:rPr>
            </a:br>
            <a:r>
              <a:rPr lang="en-US" sz="4600" b="0" i="0" kern="1200">
                <a:solidFill>
                  <a:srgbClr val="EBEBEB"/>
                </a:solidFill>
                <a:latin typeface="+mj-lt"/>
                <a:ea typeface="+mj-ea"/>
                <a:cs typeface="+mj-cs"/>
              </a:rPr>
              <a:t>the movement of water!</a:t>
            </a:r>
          </a:p>
        </p:txBody>
      </p:sp>
      <p:sp useBgFill="1">
        <p:nvSpPr>
          <p:cNvPr id="85" name="Rectangle 84">
            <a:extLst>
              <a:ext uri="{FF2B5EF4-FFF2-40B4-BE49-F238E27FC236}">
                <a16:creationId xmlns:a16="http://schemas.microsoft.com/office/drawing/2014/main" id="{12425D82-CD5E-45A4-9542-70951E59F2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21DB897-A621-4D5F-AC81-91199AC43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http://www.clker.com/cliparts/w/n/c/b/2/2/osmosis-example-hi.png"/>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955392" y="2192168"/>
            <a:ext cx="6275584" cy="24788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0688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930" y="629267"/>
            <a:ext cx="9252154" cy="1016654"/>
          </a:xfrm>
        </p:spPr>
        <p:txBody>
          <a:bodyPr>
            <a:normAutofit/>
          </a:bodyPr>
          <a:lstStyle/>
          <a:p>
            <a:r>
              <a:rPr lang="en-US">
                <a:solidFill>
                  <a:srgbClr val="EBEBEB"/>
                </a:solidFill>
              </a:rPr>
              <a:t>Continued…</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1">
            <a:extLst>
              <a:ext uri="{FF2B5EF4-FFF2-40B4-BE49-F238E27FC236}">
                <a16:creationId xmlns:a16="http://schemas.microsoft.com/office/drawing/2014/main" id="{B2BE5F4F-4E0C-4212-8E12-E9381BB36F68}"/>
              </a:ext>
            </a:extLst>
          </p:cNvPr>
          <p:cNvGraphicFramePr>
            <a:graphicFrameLocks noGrp="1"/>
          </p:cNvGraphicFramePr>
          <p:nvPr>
            <p:ph idx="1"/>
            <p:extLst>
              <p:ext uri="{D42A27DB-BD31-4B8C-83A1-F6EECF244321}">
                <p14:modId xmlns:p14="http://schemas.microsoft.com/office/powerpoint/2010/main" val="113482913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09659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309F268-A45B-4517-B03F-2774BAEFF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B9D71B14-7808-43E1-BE42-8C6201370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Hypertonic, Hypotonic and Isotonic Solutions!">
            <a:hlinkClick r:id="" action="ppaction://media"/>
            <a:extLst>
              <a:ext uri="{FF2B5EF4-FFF2-40B4-BE49-F238E27FC236}">
                <a16:creationId xmlns:a16="http://schemas.microsoft.com/office/drawing/2014/main" id="{59DF6ABC-5C28-4C0C-9FBA-3FD73152F41A}"/>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41943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000" b="0" i="0" kern="1200">
                <a:solidFill>
                  <a:srgbClr val="EBEBEB"/>
                </a:solidFill>
                <a:latin typeface="+mj-lt"/>
                <a:ea typeface="+mj-ea"/>
                <a:cs typeface="+mj-cs"/>
              </a:rPr>
              <a:t>Facilitated Diffusion/Active transport</a:t>
            </a:r>
          </a:p>
        </p:txBody>
      </p:sp>
      <p:sp>
        <p:nvSpPr>
          <p:cNvPr id="8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074" name="Picture 2" descr="http://www.daviddarling.info/images/transport_across_membranes.jpg"/>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3718" r="5802" b="2"/>
          <a:stretch/>
        </p:blipFill>
        <p:spPr bwMode="auto">
          <a:xfrm>
            <a:off x="643854" y="1055140"/>
            <a:ext cx="6270662" cy="4747254"/>
          </a:xfrm>
          <a:prstGeom prst="rect">
            <a:avLst/>
          </a:prstGeom>
          <a:solidFill>
            <a:srgbClr val="FFFFFF">
              <a:shade val="85000"/>
            </a:srgbClr>
          </a:solidFill>
          <a:effectLst/>
        </p:spPr>
      </p:pic>
    </p:spTree>
    <p:extLst>
      <p:ext uri="{BB962C8B-B14F-4D97-AF65-F5344CB8AC3E}">
        <p14:creationId xmlns:p14="http://schemas.microsoft.com/office/powerpoint/2010/main" val="211574549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Cell Transport">
            <a:hlinkClick r:id="" action="ppaction://media"/>
            <a:extLst>
              <a:ext uri="{FF2B5EF4-FFF2-40B4-BE49-F238E27FC236}">
                <a16:creationId xmlns:a16="http://schemas.microsoft.com/office/drawing/2014/main" id="{1204F03B-C242-4192-8C93-1E48EAF2B2B7}"/>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
        <p:nvSpPr>
          <p:cNvPr id="12"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8858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6" name="Picture 85">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8" name="Oval 87">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0" name="Picture 89">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2" name="Picture 91">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4" name="Rectangle 93">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6" name="Rectangle 95">
            <a:extLst>
              <a:ext uri="{FF2B5EF4-FFF2-40B4-BE49-F238E27FC236}">
                <a16:creationId xmlns:a16="http://schemas.microsoft.com/office/drawing/2014/main"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b="0" i="0" kern="1200">
                <a:solidFill>
                  <a:srgbClr val="EBEBEB"/>
                </a:solidFill>
                <a:latin typeface="+mj-lt"/>
                <a:ea typeface="+mj-ea"/>
                <a:cs typeface="+mj-cs"/>
              </a:rPr>
              <a:t>Endocytosis and exocytosis</a:t>
            </a:r>
          </a:p>
        </p:txBody>
      </p:sp>
      <p:sp>
        <p:nvSpPr>
          <p:cNvPr id="9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0" name="Freeform: Shape 99">
            <a:extLst>
              <a:ext uri="{FF2B5EF4-FFF2-40B4-BE49-F238E27FC236}">
                <a16:creationId xmlns:a16="http://schemas.microsoft.com/office/drawing/2014/main"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Rectangle 101">
            <a:extLst>
              <a:ext uri="{FF2B5EF4-FFF2-40B4-BE49-F238E27FC236}">
                <a16:creationId xmlns:a16="http://schemas.microsoft.com/office/drawing/2014/main"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111" name="Picture 4" descr="http://spot.pcc.edu/~jvolpe/b/bi112/lec/lessons/wk6/images/endocytosisExocytosis2sm.jp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5586" y="647698"/>
            <a:ext cx="6267198" cy="5562139"/>
          </a:xfrm>
          <a:prstGeom prst="rect">
            <a:avLst/>
          </a:prstGeom>
          <a:solidFill>
            <a:srgbClr val="FFFFFF">
              <a:shade val="85000"/>
            </a:srgbClr>
          </a:solidFill>
          <a:effectLst/>
        </p:spPr>
      </p:pic>
    </p:spTree>
    <p:extLst>
      <p:ext uri="{BB962C8B-B14F-4D97-AF65-F5344CB8AC3E}">
        <p14:creationId xmlns:p14="http://schemas.microsoft.com/office/powerpoint/2010/main" val="2283162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1" y="629266"/>
            <a:ext cx="4166510" cy="1622321"/>
          </a:xfrm>
        </p:spPr>
        <p:txBody>
          <a:bodyPr>
            <a:normAutofit/>
          </a:bodyPr>
          <a:lstStyle/>
          <a:p>
            <a:r>
              <a:rPr lang="en-US">
                <a:solidFill>
                  <a:srgbClr val="EBEBEB"/>
                </a:solidFill>
              </a:rPr>
              <a:t>Homework!</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060113"/>
            <a:ext cx="5449889" cy="47377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4166509" cy="3785419"/>
          </a:xfrm>
        </p:spPr>
        <p:txBody>
          <a:bodyPr>
            <a:normAutofit/>
          </a:bodyPr>
          <a:lstStyle/>
          <a:p>
            <a:pPr>
              <a:buClr>
                <a:srgbClr val="F1F90E"/>
              </a:buClr>
            </a:pPr>
            <a:r>
              <a:rPr lang="en-US">
                <a:solidFill>
                  <a:srgbClr val="EBEBEB"/>
                </a:solidFill>
              </a:rPr>
              <a:t>Read Pages 274-283</a:t>
            </a:r>
          </a:p>
          <a:p>
            <a:pPr>
              <a:buClr>
                <a:srgbClr val="F1F90E"/>
              </a:buClr>
            </a:pPr>
            <a:r>
              <a:rPr lang="en-US">
                <a:solidFill>
                  <a:srgbClr val="EBEBEB"/>
                </a:solidFill>
              </a:rPr>
              <a:t>Building Exhibit Models</a:t>
            </a:r>
          </a:p>
          <a:p>
            <a:pPr lvl="1">
              <a:buClr>
                <a:srgbClr val="F1F90E"/>
              </a:buClr>
            </a:pPr>
            <a:r>
              <a:rPr lang="en-US">
                <a:solidFill>
                  <a:srgbClr val="EBEBEB"/>
                </a:solidFill>
              </a:rPr>
              <a:t>Page 282 – Choose one process</a:t>
            </a:r>
          </a:p>
          <a:p>
            <a:pPr>
              <a:buClr>
                <a:srgbClr val="F1F90E"/>
              </a:buClr>
            </a:pPr>
            <a:r>
              <a:rPr lang="en-US">
                <a:solidFill>
                  <a:srgbClr val="EBEBEB"/>
                </a:solidFill>
              </a:rPr>
              <a:t>C2.2 Check and Reflect</a:t>
            </a:r>
          </a:p>
          <a:p>
            <a:pPr lvl="1">
              <a:buClr>
                <a:srgbClr val="F1F90E"/>
              </a:buClr>
            </a:pPr>
            <a:r>
              <a:rPr lang="en-US">
                <a:solidFill>
                  <a:srgbClr val="EBEBEB"/>
                </a:solidFill>
              </a:rPr>
              <a:t>Questions 1-10</a:t>
            </a:r>
          </a:p>
        </p:txBody>
      </p:sp>
    </p:spTree>
    <p:extLst>
      <p:ext uri="{BB962C8B-B14F-4D97-AF65-F5344CB8AC3E}">
        <p14:creationId xmlns:p14="http://schemas.microsoft.com/office/powerpoint/2010/main" val="124183206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1" name="Picture 71">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4" name="Picture 73">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6" name="Oval 75">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0" name="Picture 79">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2" name="Rectangle 81">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idx="4294967295"/>
          </p:nvPr>
        </p:nvSpPr>
        <p:spPr>
          <a:xfrm>
            <a:off x="648931" y="629266"/>
            <a:ext cx="4166510" cy="1622321"/>
          </a:xfrm>
        </p:spPr>
        <p:txBody>
          <a:bodyPr vert="horz" lIns="91440" tIns="45720" rIns="91440" bIns="45720" rtlCol="0" anchor="t" anchorCtr="1">
            <a:normAutofit/>
          </a:bodyPr>
          <a:lstStyle/>
          <a:p>
            <a:pPr>
              <a:defRPr/>
            </a:pPr>
            <a:r>
              <a:rPr lang="en-US" b="0" i="0" kern="1200">
                <a:solidFill>
                  <a:srgbClr val="EBEBEB"/>
                </a:solidFill>
                <a:effectLst>
                  <a:outerShdw blurRad="38100" dist="38100" dir="2700000" algn="tl">
                    <a:srgbClr val="C0C0C0"/>
                  </a:outerShdw>
                </a:effectLst>
                <a:latin typeface="+mj-lt"/>
                <a:ea typeface="+mj-ea"/>
                <a:cs typeface="+mj-cs"/>
              </a:rPr>
              <a:t>Membrane </a:t>
            </a:r>
            <a:br>
              <a:rPr lang="en-US" b="0" i="0" kern="1200">
                <a:solidFill>
                  <a:srgbClr val="EBEBEB"/>
                </a:solidFill>
                <a:effectLst>
                  <a:outerShdw blurRad="38100" dist="38100" dir="2700000" algn="tl">
                    <a:srgbClr val="C0C0C0"/>
                  </a:outerShdw>
                </a:effectLst>
                <a:latin typeface="+mj-lt"/>
                <a:ea typeface="+mj-ea"/>
                <a:cs typeface="+mj-cs"/>
              </a:rPr>
            </a:br>
            <a:r>
              <a:rPr lang="en-US" b="0" i="0" kern="1200">
                <a:solidFill>
                  <a:srgbClr val="EBEBEB"/>
                </a:solidFill>
                <a:effectLst>
                  <a:outerShdw blurRad="38100" dist="38100" dir="2700000" algn="tl">
                    <a:srgbClr val="C0C0C0"/>
                  </a:outerShdw>
                </a:effectLst>
                <a:latin typeface="+mj-lt"/>
                <a:ea typeface="+mj-ea"/>
                <a:cs typeface="+mj-cs"/>
              </a:rPr>
              <a:t>Technologies </a:t>
            </a:r>
          </a:p>
        </p:txBody>
      </p:sp>
      <p:sp>
        <p:nvSpPr>
          <p:cNvPr id="8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8" name="Freeform: Shape 87">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4" descr="cell%20membrane"/>
          <p:cNvPicPr>
            <a:picLocks noChangeAspect="1" noChangeArrowheads="1"/>
          </p:cNvPicPr>
          <p:nvPr/>
        </p:nvPicPr>
        <p:blipFill rotWithShape="1">
          <a:blip r:embed="rId6">
            <a:extLst>
              <a:ext uri="{28A0092B-C50C-407E-A947-70E740481C1C}">
                <a14:useLocalDpi xmlns:a14="http://schemas.microsoft.com/office/drawing/2010/main" val="0"/>
              </a:ext>
            </a:extLst>
          </a:blip>
          <a:srcRect l="2077" r="2394" b="4"/>
          <a:stretch/>
        </p:blipFill>
        <p:spPr bwMode="auto">
          <a:xfrm>
            <a:off x="6093992" y="1425213"/>
            <a:ext cx="5449889" cy="400757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89">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99" name="Rectangle 3"/>
          <p:cNvSpPr>
            <a:spLocks noGrp="1" noChangeArrowheads="1"/>
          </p:cNvSpPr>
          <p:nvPr>
            <p:ph type="body" idx="4294967295"/>
          </p:nvPr>
        </p:nvSpPr>
        <p:spPr>
          <a:xfrm>
            <a:off x="648931" y="2438400"/>
            <a:ext cx="4166509" cy="3785419"/>
          </a:xfrm>
        </p:spPr>
        <p:txBody>
          <a:bodyPr vert="horz" lIns="91440" tIns="45720" rIns="91440" bIns="45720" rtlCol="0">
            <a:normAutofit/>
          </a:bodyPr>
          <a:lstStyle/>
          <a:p>
            <a:pPr>
              <a:lnSpc>
                <a:spcPct val="90000"/>
              </a:lnSpc>
              <a:defRPr/>
            </a:pPr>
            <a:r>
              <a:rPr lang="en-US" sz="1700">
                <a:solidFill>
                  <a:srgbClr val="EBEBEB"/>
                </a:solidFill>
                <a:effectLst>
                  <a:outerShdw blurRad="38100" dist="38100" dir="2700000" algn="tl">
                    <a:srgbClr val="C0C0C0"/>
                  </a:outerShdw>
                </a:effectLst>
              </a:rPr>
              <a:t>Membrane Technologies is the research and study of natural membrane functions and there industrial and commercial use. </a:t>
            </a:r>
          </a:p>
          <a:p>
            <a:pPr>
              <a:lnSpc>
                <a:spcPct val="90000"/>
              </a:lnSpc>
              <a:defRPr/>
            </a:pPr>
            <a:r>
              <a:rPr lang="en-US" sz="1700">
                <a:solidFill>
                  <a:srgbClr val="EBEBEB"/>
                </a:solidFill>
                <a:effectLst>
                  <a:outerShdw blurRad="38100" dist="38100" dir="2700000" algn="tl">
                    <a:srgbClr val="C0C0C0"/>
                  </a:outerShdw>
                </a:effectLst>
              </a:rPr>
              <a:t>Industry makes &amp; sells products that are similar to real cell membranes. </a:t>
            </a:r>
          </a:p>
          <a:p>
            <a:pPr>
              <a:lnSpc>
                <a:spcPct val="90000"/>
              </a:lnSpc>
              <a:defRPr/>
            </a:pPr>
            <a:r>
              <a:rPr lang="en-US" sz="1700" u="sng">
                <a:solidFill>
                  <a:srgbClr val="EBEBEB"/>
                </a:solidFill>
                <a:effectLst>
                  <a:outerShdw blurRad="38100" dist="38100" dir="2700000" algn="tl">
                    <a:srgbClr val="C0C0C0"/>
                  </a:outerShdw>
                </a:effectLst>
              </a:rPr>
              <a:t>Recognition Proteins-</a:t>
            </a:r>
            <a:r>
              <a:rPr lang="en-US" sz="1700">
                <a:solidFill>
                  <a:srgbClr val="EBEBEB"/>
                </a:solidFill>
                <a:effectLst>
                  <a:outerShdw blurRad="38100" dist="38100" dir="2700000" algn="tl">
                    <a:srgbClr val="C0C0C0"/>
                  </a:outerShdw>
                </a:effectLst>
              </a:rPr>
              <a:t> stick out of the membrane into the cells surroundings</a:t>
            </a:r>
          </a:p>
          <a:p>
            <a:pPr>
              <a:lnSpc>
                <a:spcPct val="90000"/>
              </a:lnSpc>
              <a:defRPr/>
            </a:pPr>
            <a:r>
              <a:rPr lang="en-US" sz="1700" u="sng">
                <a:solidFill>
                  <a:srgbClr val="EBEBEB"/>
                </a:solidFill>
                <a:effectLst>
                  <a:outerShdw blurRad="38100" dist="38100" dir="2700000" algn="tl">
                    <a:srgbClr val="C0C0C0"/>
                  </a:outerShdw>
                </a:effectLst>
              </a:rPr>
              <a:t>Receptor Proteins-</a:t>
            </a:r>
            <a:r>
              <a:rPr lang="en-US" sz="1700">
                <a:solidFill>
                  <a:srgbClr val="EBEBEB"/>
                </a:solidFill>
                <a:effectLst>
                  <a:outerShdw blurRad="38100" dist="38100" dir="2700000" algn="tl">
                    <a:srgbClr val="C0C0C0"/>
                  </a:outerShdw>
                </a:effectLst>
              </a:rPr>
              <a:t> bind specifically to certain molecules (Lock and Key)</a:t>
            </a:r>
          </a:p>
        </p:txBody>
      </p:sp>
    </p:spTree>
    <p:extLst>
      <p:ext uri="{BB962C8B-B14F-4D97-AF65-F5344CB8AC3E}">
        <p14:creationId xmlns:p14="http://schemas.microsoft.com/office/powerpoint/2010/main" val="1967776946"/>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3" name="Rectangle 82">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idx="4294967295"/>
          </p:nvPr>
        </p:nvSpPr>
        <p:spPr>
          <a:xfrm>
            <a:off x="648931" y="629266"/>
            <a:ext cx="4166510" cy="1622321"/>
          </a:xfrm>
        </p:spPr>
        <p:txBody>
          <a:bodyPr vert="horz" lIns="91440" tIns="45720" rIns="91440" bIns="45720" rtlCol="0" anchor="t" anchorCtr="1">
            <a:normAutofit/>
          </a:bodyPr>
          <a:lstStyle/>
          <a:p>
            <a:pPr>
              <a:defRPr/>
            </a:pPr>
            <a:r>
              <a:rPr lang="en-US" b="0" i="0" kern="1200">
                <a:solidFill>
                  <a:srgbClr val="EBEBEB"/>
                </a:solidFill>
                <a:effectLst>
                  <a:outerShdw blurRad="38100" dist="38100" dir="2700000" algn="tl">
                    <a:srgbClr val="C0C0C0"/>
                  </a:outerShdw>
                </a:effectLst>
                <a:latin typeface="+mj-lt"/>
                <a:ea typeface="+mj-ea"/>
                <a:cs typeface="+mj-cs"/>
              </a:rPr>
              <a:t>Receptor Proteins</a:t>
            </a:r>
          </a:p>
        </p:txBody>
      </p:sp>
      <p:sp>
        <p:nvSpPr>
          <p:cNvPr id="8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9" name="Freeform: Shape 88">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3316" name="Picture 4" descr="endocytosis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55841" y="647698"/>
            <a:ext cx="5326190" cy="556260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90">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315" name="Rectangle 3"/>
          <p:cNvSpPr>
            <a:spLocks noGrp="1" noChangeArrowheads="1"/>
          </p:cNvSpPr>
          <p:nvPr>
            <p:ph type="body" idx="4294967295"/>
          </p:nvPr>
        </p:nvSpPr>
        <p:spPr>
          <a:xfrm>
            <a:off x="648931" y="2438400"/>
            <a:ext cx="4166509" cy="3785419"/>
          </a:xfrm>
        </p:spPr>
        <p:txBody>
          <a:bodyPr vert="horz" lIns="91440" tIns="45720" rIns="91440" bIns="45720" rtlCol="0">
            <a:normAutofit/>
          </a:bodyPr>
          <a:lstStyle/>
          <a:p>
            <a:r>
              <a:rPr lang="en-US" altLang="en-US">
                <a:solidFill>
                  <a:srgbClr val="EBEBEB"/>
                </a:solidFill>
              </a:rPr>
              <a:t>Bind to molecules and bring them into the cell.</a:t>
            </a:r>
          </a:p>
          <a:p>
            <a:r>
              <a:rPr lang="en-US" altLang="en-US">
                <a:solidFill>
                  <a:srgbClr val="EBEBEB"/>
                </a:solidFill>
              </a:rPr>
              <a:t>Can also work against us. Viruses like AIDS and influenza use this action to enter our cells.</a:t>
            </a:r>
          </a:p>
        </p:txBody>
      </p:sp>
    </p:spTree>
    <p:extLst>
      <p:ext uri="{BB962C8B-B14F-4D97-AF65-F5344CB8AC3E}">
        <p14:creationId xmlns:p14="http://schemas.microsoft.com/office/powerpoint/2010/main" val="377772372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6" name="Picture 75">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8" name="Oval 77">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0" name="Picture 79">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2" name="Picture 81">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4" name="Rectangle 83">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4E78424C-6FD0-41F8-9CAA-5DC19C423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idx="4294967295"/>
          </p:nvPr>
        </p:nvSpPr>
        <p:spPr>
          <a:xfrm>
            <a:off x="643855" y="1447800"/>
            <a:ext cx="3108626" cy="4572000"/>
          </a:xfrm>
        </p:spPr>
        <p:txBody>
          <a:bodyPr vert="horz" lIns="91440" tIns="45720" rIns="91440" bIns="45720" rtlCol="0" anchor="ctr" anchorCtr="1">
            <a:normAutofit/>
          </a:bodyPr>
          <a:lstStyle/>
          <a:p>
            <a:pPr>
              <a:defRPr/>
            </a:pPr>
            <a:r>
              <a:rPr lang="en-US" sz="3200">
                <a:solidFill>
                  <a:srgbClr val="F2F2F2"/>
                </a:solidFill>
                <a:effectLst>
                  <a:outerShdw blurRad="38100" dist="38100" dir="2700000" algn="tl">
                    <a:srgbClr val="C0C0C0"/>
                  </a:outerShdw>
                </a:effectLst>
              </a:rPr>
              <a:t>Membrane proteins and disease</a:t>
            </a:r>
          </a:p>
        </p:txBody>
      </p:sp>
      <p:sp>
        <p:nvSpPr>
          <p:cNvPr id="88" name="Freeform: Shape 87">
            <a:extLst>
              <a:ext uri="{FF2B5EF4-FFF2-40B4-BE49-F238E27FC236}">
                <a16:creationId xmlns:a16="http://schemas.microsoft.com/office/drawing/2014/main" id="{DD136760-57DC-4301-8BEA-B71AD2D13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92" name="Rectangle 91">
            <a:extLst>
              <a:ext uri="{FF2B5EF4-FFF2-40B4-BE49-F238E27FC236}">
                <a16:creationId xmlns:a16="http://schemas.microsoft.com/office/drawing/2014/main" id="{C99B912D-1E4B-42AF-A2BE-CFEFEC916E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3317" name="Rectangle 3">
            <a:extLst>
              <a:ext uri="{FF2B5EF4-FFF2-40B4-BE49-F238E27FC236}">
                <a16:creationId xmlns:a16="http://schemas.microsoft.com/office/drawing/2014/main" id="{686A7175-083D-4072-B517-03046F10EB7F}"/>
              </a:ext>
            </a:extLst>
          </p:cNvPr>
          <p:cNvGraphicFramePr/>
          <p:nvPr>
            <p:extLst>
              <p:ext uri="{D42A27DB-BD31-4B8C-83A1-F6EECF244321}">
                <p14:modId xmlns:p14="http://schemas.microsoft.com/office/powerpoint/2010/main" val="3581247734"/>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121142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itle 2"/>
          <p:cNvSpPr>
            <a:spLocks noGrp="1"/>
          </p:cNvSpPr>
          <p:nvPr>
            <p:ph type="title"/>
          </p:nvPr>
        </p:nvSpPr>
        <p:spPr>
          <a:xfrm>
            <a:off x="806195" y="804672"/>
            <a:ext cx="3521359" cy="5248656"/>
          </a:xfrm>
        </p:spPr>
        <p:txBody>
          <a:bodyPr anchor="ctr">
            <a:normAutofit/>
          </a:bodyPr>
          <a:lstStyle/>
          <a:p>
            <a:pPr algn="ctr"/>
            <a:r>
              <a:rPr lang="en-US" sz="3600"/>
              <a:t>Our current understanding of the cell</a:t>
            </a:r>
          </a:p>
        </p:txBody>
      </p:sp>
      <p:sp>
        <p:nvSpPr>
          <p:cNvPr id="2" name="Content Placeholder 1"/>
          <p:cNvSpPr>
            <a:spLocks noGrp="1"/>
          </p:cNvSpPr>
          <p:nvPr>
            <p:ph idx="1"/>
          </p:nvPr>
        </p:nvSpPr>
        <p:spPr>
          <a:xfrm>
            <a:off x="4975861" y="804671"/>
            <a:ext cx="6399930" cy="5248657"/>
          </a:xfrm>
        </p:spPr>
        <p:txBody>
          <a:bodyPr anchor="ctr">
            <a:normAutofit/>
          </a:bodyPr>
          <a:lstStyle/>
          <a:p>
            <a:pPr marL="0" indent="0">
              <a:buNone/>
            </a:pPr>
            <a:r>
              <a:rPr lang="en-US"/>
              <a:t>A MICROSCOPE is an instrument with a lens or system of lenses for magnifying specimens. In order to use a microscope you must be familiar with the following:</a:t>
            </a:r>
          </a:p>
          <a:p>
            <a:pPr marL="1371600" lvl="2" indent="-457200">
              <a:buFontTx/>
              <a:buAutoNum type="arabicPeriod"/>
            </a:pPr>
            <a:r>
              <a:rPr lang="en-US"/>
              <a:t>Microscope Structures &amp; Functions</a:t>
            </a:r>
          </a:p>
          <a:p>
            <a:pPr marL="1371600" lvl="2" indent="-457200">
              <a:buFontTx/>
              <a:buAutoNum type="arabicPeriod"/>
            </a:pPr>
            <a:r>
              <a:rPr lang="en-US"/>
              <a:t>Microscope Handling Protocol</a:t>
            </a:r>
          </a:p>
          <a:p>
            <a:pPr marL="1371600" lvl="2" indent="-457200">
              <a:buFontTx/>
              <a:buAutoNum type="arabicPeriod"/>
            </a:pPr>
            <a:r>
              <a:rPr lang="en-US"/>
              <a:t>Calculating Magnification</a:t>
            </a:r>
          </a:p>
          <a:p>
            <a:pPr marL="1371600" lvl="2" indent="-457200">
              <a:buFontTx/>
              <a:buAutoNum type="arabicPeriod"/>
            </a:pPr>
            <a:r>
              <a:rPr lang="en-US"/>
              <a:t>Unit Conversion</a:t>
            </a:r>
          </a:p>
          <a:p>
            <a:pPr marL="1371600" lvl="2" indent="-457200">
              <a:buFontTx/>
              <a:buAutoNum type="arabicPeriod"/>
            </a:pPr>
            <a:r>
              <a:rPr lang="en-US"/>
              <a:t>Field of View</a:t>
            </a:r>
            <a:endParaRPr lang="en-US" b="1"/>
          </a:p>
          <a:p>
            <a:endParaRPr lang="en-US"/>
          </a:p>
        </p:txBody>
      </p:sp>
    </p:spTree>
    <p:extLst>
      <p:ext uri="{BB962C8B-B14F-4D97-AF65-F5344CB8AC3E}">
        <p14:creationId xmlns:p14="http://schemas.microsoft.com/office/powerpoint/2010/main" val="3946913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4" name="Picture 73">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6" name="Oval 75">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0" name="Picture 79">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2" name="Rectangle 81">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idx="4294967295"/>
          </p:nvPr>
        </p:nvSpPr>
        <p:spPr>
          <a:xfrm>
            <a:off x="648931" y="629266"/>
            <a:ext cx="4166510" cy="1622321"/>
          </a:xfrm>
        </p:spPr>
        <p:txBody>
          <a:bodyPr vert="horz" lIns="91440" tIns="45720" rIns="91440" bIns="45720" rtlCol="0" anchor="t" anchorCtr="1">
            <a:normAutofit/>
          </a:bodyPr>
          <a:lstStyle/>
          <a:p>
            <a:pPr>
              <a:lnSpc>
                <a:spcPct val="90000"/>
              </a:lnSpc>
              <a:defRPr/>
            </a:pPr>
            <a:r>
              <a:rPr lang="en-US" sz="3600" b="0" i="0" kern="1200">
                <a:solidFill>
                  <a:srgbClr val="EBEBEB"/>
                </a:solidFill>
                <a:effectLst>
                  <a:outerShdw blurRad="38100" dist="38100" dir="2700000" algn="tl">
                    <a:srgbClr val="C0C0C0"/>
                  </a:outerShdw>
                </a:effectLst>
                <a:latin typeface="+mj-lt"/>
                <a:ea typeface="+mj-ea"/>
                <a:cs typeface="+mj-cs"/>
              </a:rPr>
              <a:t>Synthetic membrane technology</a:t>
            </a:r>
          </a:p>
        </p:txBody>
      </p:sp>
      <p:sp>
        <p:nvSpPr>
          <p:cNvPr id="8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8" name="Freeform: Shape 87">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38270" y="647698"/>
            <a:ext cx="4561332" cy="556260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89">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339" name="Rectangle 3"/>
          <p:cNvSpPr>
            <a:spLocks noGrp="1" noChangeArrowheads="1"/>
          </p:cNvSpPr>
          <p:nvPr>
            <p:ph type="body" idx="4294967295"/>
          </p:nvPr>
        </p:nvSpPr>
        <p:spPr>
          <a:xfrm>
            <a:off x="648931" y="2438400"/>
            <a:ext cx="4166509" cy="3785419"/>
          </a:xfrm>
        </p:spPr>
        <p:txBody>
          <a:bodyPr vert="horz" lIns="91440" tIns="45720" rIns="91440" bIns="45720" rtlCol="0">
            <a:normAutofit/>
          </a:bodyPr>
          <a:lstStyle/>
          <a:p>
            <a:pPr>
              <a:defRPr/>
            </a:pPr>
            <a:r>
              <a:rPr lang="en-US" sz="1900">
                <a:solidFill>
                  <a:srgbClr val="EBEBEB"/>
                </a:solidFill>
                <a:effectLst>
                  <a:outerShdw blurRad="38100" dist="38100" dir="2700000" algn="tl">
                    <a:srgbClr val="C0C0C0"/>
                  </a:outerShdw>
                </a:effectLst>
              </a:rPr>
              <a:t>Drug therapies also use structures manufactured to look like a cell membrane</a:t>
            </a:r>
          </a:p>
          <a:p>
            <a:pPr>
              <a:defRPr/>
            </a:pPr>
            <a:r>
              <a:rPr lang="en-US" sz="1900">
                <a:solidFill>
                  <a:srgbClr val="EBEBEB"/>
                </a:solidFill>
                <a:effectLst>
                  <a:outerShdw blurRad="38100" dist="38100" dir="2700000" algn="tl">
                    <a:srgbClr val="C0C0C0"/>
                  </a:outerShdw>
                </a:effectLst>
              </a:rPr>
              <a:t>Liposomes are fluid filled sacs surrounded by a phospholipid bilayer identical to that found in the cell Water soluble drugs are transported within the Liposomes so when they reach your cells the membranes of the cell and liposome can fuse thus delivering the drugs.</a:t>
            </a:r>
          </a:p>
        </p:txBody>
      </p:sp>
    </p:spTree>
    <p:extLst>
      <p:ext uri="{BB962C8B-B14F-4D97-AF65-F5344CB8AC3E}">
        <p14:creationId xmlns:p14="http://schemas.microsoft.com/office/powerpoint/2010/main" val="3566617324"/>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9" name="Picture 138">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1" name="Oval 140">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3" name="Picture 142">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5" name="Picture 144">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7" name="Rectangle 146">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9" name="Rectangle 14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idx="4294967295"/>
          </p:nvPr>
        </p:nvSpPr>
        <p:spPr>
          <a:xfrm>
            <a:off x="648931" y="629266"/>
            <a:ext cx="4166510" cy="1622321"/>
          </a:xfrm>
        </p:spPr>
        <p:txBody>
          <a:bodyPr vert="horz" lIns="91440" tIns="45720" rIns="91440" bIns="45720" rtlCol="0" anchor="t" anchorCtr="1">
            <a:normAutofit/>
          </a:bodyPr>
          <a:lstStyle/>
          <a:p>
            <a:pPr>
              <a:lnSpc>
                <a:spcPct val="90000"/>
              </a:lnSpc>
              <a:defRPr/>
            </a:pPr>
            <a:r>
              <a:rPr lang="en-US" sz="3600" b="0" i="0" kern="1200">
                <a:solidFill>
                  <a:srgbClr val="EBEBEB"/>
                </a:solidFill>
                <a:effectLst>
                  <a:outerShdw blurRad="38100" dist="38100" dir="2700000" algn="tl">
                    <a:srgbClr val="C0C0C0"/>
                  </a:outerShdw>
                </a:effectLst>
                <a:latin typeface="+mj-lt"/>
                <a:ea typeface="+mj-ea"/>
                <a:cs typeface="+mj-cs"/>
              </a:rPr>
              <a:t>Transport of protein hormones</a:t>
            </a:r>
          </a:p>
        </p:txBody>
      </p:sp>
      <p:sp>
        <p:nvSpPr>
          <p:cNvPr id="15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3" name="Freeform: Shape 15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6148" name="Picture 4" descr="Image result for insulin"/>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93992" y="704054"/>
            <a:ext cx="5449889" cy="54498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23" name="Rectangle 3"/>
          <p:cNvSpPr>
            <a:spLocks noGrp="1" noChangeArrowheads="1"/>
          </p:cNvSpPr>
          <p:nvPr>
            <p:ph type="body" idx="4294967295"/>
          </p:nvPr>
        </p:nvSpPr>
        <p:spPr>
          <a:xfrm>
            <a:off x="648931" y="2438400"/>
            <a:ext cx="4166509" cy="3785419"/>
          </a:xfrm>
        </p:spPr>
        <p:txBody>
          <a:bodyPr vert="horz" lIns="91440" tIns="45720" rIns="91440" bIns="45720" rtlCol="0">
            <a:normAutofit/>
          </a:bodyPr>
          <a:lstStyle/>
          <a:p>
            <a:pPr>
              <a:defRPr/>
            </a:pPr>
            <a:r>
              <a:rPr lang="en-US">
                <a:solidFill>
                  <a:srgbClr val="EBEBEB"/>
                </a:solidFill>
              </a:rPr>
              <a:t>Insulin is a protein made in the pancreas and used to regulate the glucose within a cell</a:t>
            </a:r>
          </a:p>
          <a:p>
            <a:pPr>
              <a:defRPr/>
            </a:pPr>
            <a:r>
              <a:rPr lang="en-US">
                <a:solidFill>
                  <a:srgbClr val="EBEBEB"/>
                </a:solidFill>
              </a:rPr>
              <a:t>Insulin is transported through the blood and then binds to receptor proteins, the receptor proteins then allow more glucose into the cell</a:t>
            </a:r>
          </a:p>
        </p:txBody>
      </p:sp>
    </p:spTree>
    <p:extLst>
      <p:ext uri="{BB962C8B-B14F-4D97-AF65-F5344CB8AC3E}">
        <p14:creationId xmlns:p14="http://schemas.microsoft.com/office/powerpoint/2010/main" val="605940961"/>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6" name="Picture 75">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8" name="Oval 77">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0" name="Picture 79">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2" name="Picture 81">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4" name="Rectangle 83">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5362" name="Rectangle 2"/>
          <p:cNvSpPr>
            <a:spLocks noGrp="1" noChangeArrowheads="1"/>
          </p:cNvSpPr>
          <p:nvPr>
            <p:ph type="title" idx="4294967295"/>
          </p:nvPr>
        </p:nvSpPr>
        <p:spPr>
          <a:xfrm>
            <a:off x="648930" y="629267"/>
            <a:ext cx="9252154" cy="1016654"/>
          </a:xfrm>
        </p:spPr>
        <p:txBody>
          <a:bodyPr vert="horz" lIns="91440" tIns="45720" rIns="91440" bIns="45720" rtlCol="0" anchor="t" anchorCtr="1">
            <a:normAutofit/>
          </a:bodyPr>
          <a:lstStyle/>
          <a:p>
            <a:pPr>
              <a:defRPr/>
            </a:pPr>
            <a:r>
              <a:rPr lang="en-US">
                <a:solidFill>
                  <a:srgbClr val="EBEBEB"/>
                </a:solidFill>
                <a:effectLst>
                  <a:outerShdw blurRad="38100" dist="38100" dir="2700000" algn="tl">
                    <a:srgbClr val="C0C0C0"/>
                  </a:outerShdw>
                </a:effectLst>
                <a:hlinkClick r:id="rId6"/>
              </a:rPr>
              <a:t>Peritoneal Dialysis</a:t>
            </a:r>
            <a:endParaRPr lang="en-US">
              <a:solidFill>
                <a:srgbClr val="EBEBEB"/>
              </a:solidFill>
              <a:effectLst>
                <a:outerShdw blurRad="38100" dist="38100" dir="2700000" algn="tl">
                  <a:srgbClr val="C0C0C0"/>
                </a:outerShdw>
              </a:effectLst>
            </a:endParaRPr>
          </a:p>
        </p:txBody>
      </p:sp>
      <p:sp>
        <p:nvSpPr>
          <p:cNvPr id="90" name="Rectangle 89">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2" name="Freeform: Shape 91">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5365" name="Rectangle 3">
            <a:extLst>
              <a:ext uri="{FF2B5EF4-FFF2-40B4-BE49-F238E27FC236}">
                <a16:creationId xmlns:a16="http://schemas.microsoft.com/office/drawing/2014/main" id="{FC4368B4-0C06-46D1-BF9C-0E6A2E328F2B}"/>
              </a:ext>
            </a:extLst>
          </p:cNvPr>
          <p:cNvGraphicFramePr/>
          <p:nvPr>
            <p:extLst>
              <p:ext uri="{D42A27DB-BD31-4B8C-83A1-F6EECF244321}">
                <p14:modId xmlns:p14="http://schemas.microsoft.com/office/powerpoint/2010/main" val="274707311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36764337"/>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4" name="Picture 73">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6" name="Oval 75">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0" name="Picture 79">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2" name="Rectangle 81">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386" name="Rectangle 2"/>
          <p:cNvSpPr>
            <a:spLocks noGrp="1" noChangeArrowheads="1"/>
          </p:cNvSpPr>
          <p:nvPr>
            <p:ph type="title" idx="4294967295"/>
          </p:nvPr>
        </p:nvSpPr>
        <p:spPr>
          <a:xfrm>
            <a:off x="650669" y="629266"/>
            <a:ext cx="3330328" cy="1641986"/>
          </a:xfrm>
        </p:spPr>
        <p:txBody>
          <a:bodyPr vert="horz" lIns="91440" tIns="45720" rIns="91440" bIns="45720" rtlCol="0" anchor="t" anchorCtr="1">
            <a:normAutofit/>
          </a:bodyPr>
          <a:lstStyle/>
          <a:p>
            <a:pPr>
              <a:defRPr/>
            </a:pPr>
            <a:r>
              <a:rPr lang="en-US" sz="3900">
                <a:effectLst>
                  <a:outerShdw blurRad="38100" dist="38100" dir="2700000" algn="tl">
                    <a:srgbClr val="C0C0C0"/>
                  </a:outerShdw>
                </a:effectLst>
                <a:hlinkClick r:id="rId7"/>
              </a:rPr>
              <a:t>Hemodialysis</a:t>
            </a:r>
            <a:endParaRPr lang="en-US" sz="3900">
              <a:effectLst>
                <a:outerShdw blurRad="38100" dist="38100" dir="2700000" algn="tl">
                  <a:srgbClr val="C0C0C0"/>
                </a:outerShdw>
              </a:effectLst>
            </a:endParaRPr>
          </a:p>
        </p:txBody>
      </p:sp>
      <p:pic>
        <p:nvPicPr>
          <p:cNvPr id="4" name="Picture 6" descr="5008_72"/>
          <p:cNvPicPr>
            <a:picLocks noChangeAspect="1" noChangeArrowheads="1"/>
          </p:cNvPicPr>
          <p:nvPr/>
        </p:nvPicPr>
        <p:blipFill rotWithShape="1">
          <a:blip r:embed="rId8">
            <a:extLst>
              <a:ext uri="{28A0092B-C50C-407E-A947-70E740481C1C}">
                <a14:useLocalDpi xmlns:a14="http://schemas.microsoft.com/office/drawing/2010/main" val="0"/>
              </a:ext>
            </a:extLst>
          </a:blip>
          <a:srcRect l="7836" r="16927"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83">
            <a:extLst>
              <a:ext uri="{FF2B5EF4-FFF2-40B4-BE49-F238E27FC236}">
                <a16:creationId xmlns:a16="http://schemas.microsoft.com/office/drawing/2014/main"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387" name="Rectangle 3"/>
          <p:cNvSpPr>
            <a:spLocks noGrp="1" noChangeArrowheads="1"/>
          </p:cNvSpPr>
          <p:nvPr>
            <p:ph type="body" idx="4294967295"/>
          </p:nvPr>
        </p:nvSpPr>
        <p:spPr>
          <a:xfrm>
            <a:off x="650669" y="2438400"/>
            <a:ext cx="3330328" cy="3809999"/>
          </a:xfrm>
        </p:spPr>
        <p:txBody>
          <a:bodyPr vert="horz" lIns="91440" tIns="45720" rIns="91440" bIns="45720" rtlCol="0">
            <a:normAutofit/>
          </a:bodyPr>
          <a:lstStyle/>
          <a:p>
            <a:pPr>
              <a:defRPr/>
            </a:pPr>
            <a:r>
              <a:rPr lang="en-US"/>
              <a:t>Hemodialysis is more complicated and can not be done at home</a:t>
            </a:r>
          </a:p>
          <a:p>
            <a:pPr>
              <a:defRPr/>
            </a:pPr>
            <a:r>
              <a:rPr lang="en-US"/>
              <a:t>The blood of the patient is removed and cleaned by dialysate fluid outside the body then pumped back into the body. </a:t>
            </a:r>
          </a:p>
        </p:txBody>
      </p:sp>
    </p:spTree>
    <p:extLst>
      <p:ext uri="{BB962C8B-B14F-4D97-AF65-F5344CB8AC3E}">
        <p14:creationId xmlns:p14="http://schemas.microsoft.com/office/powerpoint/2010/main" val="1514203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6" name="Picture 13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8" name="Picture 13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0" name="Oval 13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4" name="Picture 14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6" name="Rectangle 14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8" name="Rectangle 147">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idx="4294967295"/>
          </p:nvPr>
        </p:nvSpPr>
        <p:spPr>
          <a:xfrm>
            <a:off x="648931" y="629266"/>
            <a:ext cx="4166510" cy="1622321"/>
          </a:xfrm>
        </p:spPr>
        <p:txBody>
          <a:bodyPr vert="horz" lIns="91440" tIns="45720" rIns="91440" bIns="45720" rtlCol="0" anchor="t" anchorCtr="1">
            <a:normAutofit/>
          </a:bodyPr>
          <a:lstStyle/>
          <a:p>
            <a:pPr>
              <a:defRPr/>
            </a:pPr>
            <a:r>
              <a:rPr lang="en-US" b="0" i="0" kern="1200">
                <a:solidFill>
                  <a:srgbClr val="EBEBEB"/>
                </a:solidFill>
                <a:effectLst>
                  <a:outerShdw blurRad="38100" dist="38100" dir="2700000" algn="tl">
                    <a:srgbClr val="C0C0C0"/>
                  </a:outerShdw>
                </a:effectLst>
                <a:latin typeface="+mj-lt"/>
                <a:ea typeface="+mj-ea"/>
                <a:cs typeface="+mj-cs"/>
              </a:rPr>
              <a:t>Reverse Osmosis</a:t>
            </a:r>
          </a:p>
        </p:txBody>
      </p:sp>
      <p:sp>
        <p:nvSpPr>
          <p:cNvPr id="150"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2" name="Freeform: Shape 151">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052" name="Picture 4" descr="http://puretecwater.com/images/reverse-osmosis-diagram.gif"/>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93992" y="1238033"/>
            <a:ext cx="5449889" cy="43819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4" name="Rectangle 153">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411" name="Rectangle 3"/>
          <p:cNvSpPr>
            <a:spLocks noGrp="1" noChangeArrowheads="1"/>
          </p:cNvSpPr>
          <p:nvPr>
            <p:ph type="body" idx="4294967295"/>
          </p:nvPr>
        </p:nvSpPr>
        <p:spPr>
          <a:xfrm>
            <a:off x="648931" y="2438400"/>
            <a:ext cx="4166509" cy="3785419"/>
          </a:xfrm>
        </p:spPr>
        <p:txBody>
          <a:bodyPr vert="horz" lIns="91440" tIns="45720" rIns="91440" bIns="45720" rtlCol="0">
            <a:normAutofit/>
          </a:bodyPr>
          <a:lstStyle/>
          <a:p>
            <a:pPr>
              <a:defRPr/>
            </a:pPr>
            <a:r>
              <a:rPr lang="en-US">
                <a:solidFill>
                  <a:srgbClr val="EBEBEB"/>
                </a:solidFill>
              </a:rPr>
              <a:t>Desalination is the process of removing salt from sea water by pumping water through increasingly fine filters. </a:t>
            </a:r>
          </a:p>
          <a:p>
            <a:pPr>
              <a:defRPr/>
            </a:pPr>
            <a:r>
              <a:rPr lang="en-US">
                <a:solidFill>
                  <a:srgbClr val="EBEBEB"/>
                </a:solidFill>
              </a:rPr>
              <a:t>The pumps are doing work to move the water against the flow of Osmosis</a:t>
            </a:r>
          </a:p>
        </p:txBody>
      </p:sp>
    </p:spTree>
    <p:extLst>
      <p:ext uri="{BB962C8B-B14F-4D97-AF65-F5344CB8AC3E}">
        <p14:creationId xmlns:p14="http://schemas.microsoft.com/office/powerpoint/2010/main" val="1825092511"/>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650669" y="629266"/>
            <a:ext cx="3330328" cy="1641986"/>
          </a:xfrm>
        </p:spPr>
        <p:txBody>
          <a:bodyPr>
            <a:normAutofit/>
          </a:bodyPr>
          <a:lstStyle/>
          <a:p>
            <a:pPr eaLnBrk="1" hangingPunct="1">
              <a:lnSpc>
                <a:spcPct val="90000"/>
              </a:lnSpc>
              <a:defRPr/>
            </a:pPr>
            <a:r>
              <a:rPr lang="en-US" sz="3600"/>
              <a:t>Why are cells so small?</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7905" r="-2" b="-2"/>
          <a:stretch/>
        </p:blipFill>
        <p:spPr>
          <a:xfrm>
            <a:off x="4634680" y="10"/>
            <a:ext cx="7560130" cy="6857990"/>
          </a:xfrm>
          <a:prstGeom prst="rect">
            <a:avLst/>
          </a:prstGeom>
        </p:spPr>
      </p:pic>
      <p:sp>
        <p:nvSpPr>
          <p:cNvPr id="72" name="Rectangle 71">
            <a:extLst>
              <a:ext uri="{FF2B5EF4-FFF2-40B4-BE49-F238E27FC236}">
                <a16:creationId xmlns:a16="http://schemas.microsoft.com/office/drawing/2014/main"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23" name="Rectangle 3"/>
          <p:cNvSpPr>
            <a:spLocks noGrp="1" noRot="1" noChangeArrowheads="1"/>
          </p:cNvSpPr>
          <p:nvPr>
            <p:ph idx="1"/>
          </p:nvPr>
        </p:nvSpPr>
        <p:spPr>
          <a:xfrm>
            <a:off x="650669" y="2438400"/>
            <a:ext cx="3330328" cy="3809999"/>
          </a:xfrm>
        </p:spPr>
        <p:txBody>
          <a:bodyPr>
            <a:normAutofit/>
          </a:bodyPr>
          <a:lstStyle/>
          <a:p>
            <a:pPr eaLnBrk="1" hangingPunct="1">
              <a:defRPr/>
            </a:pPr>
            <a:r>
              <a:rPr lang="en-US"/>
              <a:t>Cells are small so they can be efficient in transporting materials across their membranes.</a:t>
            </a:r>
          </a:p>
          <a:p>
            <a:pPr eaLnBrk="1" hangingPunct="1">
              <a:defRPr/>
            </a:pPr>
            <a:r>
              <a:rPr lang="en-US"/>
              <a:t>If cells were larger then they would need more molecules transported across the cell surface so the cell could function.</a:t>
            </a:r>
          </a:p>
        </p:txBody>
      </p:sp>
    </p:spTree>
    <p:extLst>
      <p:ext uri="{BB962C8B-B14F-4D97-AF65-F5344CB8AC3E}">
        <p14:creationId xmlns:p14="http://schemas.microsoft.com/office/powerpoint/2010/main" val="626087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6"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78" name="Rectangle 77">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0" name="Freeform: Shape 79">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149" name="Rectangle 3">
            <a:extLst>
              <a:ext uri="{FF2B5EF4-FFF2-40B4-BE49-F238E27FC236}">
                <a16:creationId xmlns:a16="http://schemas.microsoft.com/office/drawing/2014/main" id="{093509B8-5D4C-49F9-A4E7-9DEF0A0F44A6}"/>
              </a:ext>
            </a:extLst>
          </p:cNvPr>
          <p:cNvGraphicFramePr>
            <a:graphicFrameLocks noGrp="1"/>
          </p:cNvGraphicFramePr>
          <p:nvPr>
            <p:ph idx="1"/>
            <p:extLst>
              <p:ext uri="{D42A27DB-BD31-4B8C-83A1-F6EECF244321}">
                <p14:modId xmlns:p14="http://schemas.microsoft.com/office/powerpoint/2010/main" val="249286250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079244"/>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Surface Area to Volume Ratio Explained">
            <a:hlinkClick r:id="" action="ppaction://media"/>
            <a:extLst>
              <a:ext uri="{FF2B5EF4-FFF2-40B4-BE49-F238E27FC236}">
                <a16:creationId xmlns:a16="http://schemas.microsoft.com/office/drawing/2014/main" id="{7B59B0CE-CB32-4A38-AA45-0985FF053351}"/>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
        <p:nvSpPr>
          <p:cNvPr id="9"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003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a:defRPr/>
            </a:pPr>
            <a:r>
              <a:rPr lang="en-US" dirty="0"/>
              <a:t>Small vs Large: </a:t>
            </a:r>
            <a:r>
              <a:rPr lang="en-US" altLang="en-US" b="1" dirty="0">
                <a:latin typeface="Times New Roman" panose="02020603050405020304" pitchFamily="18" charset="0"/>
              </a:rPr>
              <a:t>Assume the following cells are cubes</a:t>
            </a:r>
            <a:endParaRPr lang="en-US" dirty="0"/>
          </a:p>
        </p:txBody>
      </p:sp>
      <p:sp>
        <p:nvSpPr>
          <p:cNvPr id="7171" name="Rectangle 3"/>
          <p:cNvSpPr>
            <a:spLocks noGrp="1" noRot="1" noChangeArrowheads="1"/>
          </p:cNvSpPr>
          <p:nvPr>
            <p:ph sz="half" idx="1"/>
          </p:nvPr>
        </p:nvSpPr>
        <p:spPr>
          <a:xfrm>
            <a:off x="381000" y="1773237"/>
            <a:ext cx="4186238" cy="3440113"/>
          </a:xfrm>
        </p:spPr>
        <p:txBody>
          <a:bodyPr/>
          <a:lstStyle/>
          <a:p>
            <a:pPr eaLnBrk="1" hangingPunct="1">
              <a:defRPr/>
            </a:pPr>
            <a:r>
              <a:rPr lang="en-US" sz="2400" b="1" dirty="0"/>
              <a:t>Side= 1.0cm</a:t>
            </a:r>
          </a:p>
          <a:p>
            <a:pPr eaLnBrk="1" hangingPunct="1">
              <a:defRPr/>
            </a:pPr>
            <a:r>
              <a:rPr lang="en-US" sz="2400" b="1" dirty="0"/>
              <a:t>SA= 6(1.0cm)</a:t>
            </a:r>
            <a:r>
              <a:rPr lang="en-US" sz="2400" b="1" baseline="30000" dirty="0"/>
              <a:t>2</a:t>
            </a:r>
            <a:r>
              <a:rPr lang="en-US" sz="2400" b="1" dirty="0"/>
              <a:t>=6cm</a:t>
            </a:r>
            <a:r>
              <a:rPr lang="en-US" sz="2400" b="1" baseline="30000" dirty="0"/>
              <a:t>2</a:t>
            </a:r>
            <a:endParaRPr lang="en-US" sz="2400" b="1" dirty="0"/>
          </a:p>
          <a:p>
            <a:pPr eaLnBrk="1" hangingPunct="1">
              <a:defRPr/>
            </a:pPr>
            <a:r>
              <a:rPr lang="en-US" sz="2400" b="1" dirty="0"/>
              <a:t>V= (1.0cm)</a:t>
            </a:r>
            <a:r>
              <a:rPr lang="en-US" sz="2400" b="1" baseline="30000" dirty="0"/>
              <a:t>3</a:t>
            </a:r>
            <a:r>
              <a:rPr lang="en-US" sz="2400" b="1" dirty="0"/>
              <a:t>= 1cm</a:t>
            </a:r>
            <a:r>
              <a:rPr lang="en-US" sz="2400" b="1" baseline="30000" dirty="0"/>
              <a:t>3</a:t>
            </a:r>
          </a:p>
          <a:p>
            <a:pPr eaLnBrk="1" hangingPunct="1">
              <a:defRPr/>
            </a:pPr>
            <a:r>
              <a:rPr lang="en-US" sz="2400" b="1" dirty="0"/>
              <a:t>SA / V = 6cm</a:t>
            </a:r>
            <a:r>
              <a:rPr lang="en-US" sz="2400" b="1" baseline="30000" dirty="0"/>
              <a:t>2 </a:t>
            </a:r>
            <a:r>
              <a:rPr lang="en-US" sz="2400" b="1" dirty="0"/>
              <a:t>/1cm</a:t>
            </a:r>
            <a:r>
              <a:rPr lang="en-US" sz="2400" b="1" baseline="30000" dirty="0"/>
              <a:t>3</a:t>
            </a:r>
          </a:p>
          <a:p>
            <a:pPr eaLnBrk="1" hangingPunct="1">
              <a:defRPr/>
            </a:pPr>
            <a:r>
              <a:rPr lang="en-US" sz="2400" b="1" dirty="0"/>
              <a:t>SA to V ratio = 6</a:t>
            </a:r>
            <a:endParaRPr lang="en-US" baseline="30000" dirty="0"/>
          </a:p>
        </p:txBody>
      </p:sp>
      <p:sp>
        <p:nvSpPr>
          <p:cNvPr id="7172" name="Rectangle 4"/>
          <p:cNvSpPr>
            <a:spLocks noGrp="1" noRot="1" noChangeArrowheads="1"/>
          </p:cNvSpPr>
          <p:nvPr>
            <p:ph sz="half" idx="2"/>
          </p:nvPr>
        </p:nvSpPr>
        <p:spPr>
          <a:xfrm>
            <a:off x="4189963" y="1857073"/>
            <a:ext cx="4186237" cy="3684588"/>
          </a:xfrm>
        </p:spPr>
        <p:txBody>
          <a:bodyPr/>
          <a:lstStyle/>
          <a:p>
            <a:pPr eaLnBrk="1" hangingPunct="1">
              <a:defRPr/>
            </a:pPr>
            <a:r>
              <a:rPr lang="en-US" sz="2400" b="1" dirty="0"/>
              <a:t>Side= 2.5cm</a:t>
            </a:r>
          </a:p>
          <a:p>
            <a:pPr eaLnBrk="1" hangingPunct="1">
              <a:defRPr/>
            </a:pPr>
            <a:r>
              <a:rPr lang="en-US" sz="2400" b="1" dirty="0"/>
              <a:t>SA= 6(2.5cm)</a:t>
            </a:r>
            <a:r>
              <a:rPr lang="en-US" sz="2400" b="1" baseline="30000" dirty="0"/>
              <a:t>2</a:t>
            </a:r>
            <a:r>
              <a:rPr lang="en-US" sz="2400" b="1" dirty="0"/>
              <a:t>=37.5cm</a:t>
            </a:r>
            <a:r>
              <a:rPr lang="en-US" sz="2400" b="1" baseline="30000" dirty="0"/>
              <a:t>2</a:t>
            </a:r>
            <a:endParaRPr lang="en-US" sz="2400" b="1" dirty="0"/>
          </a:p>
          <a:p>
            <a:pPr eaLnBrk="1" hangingPunct="1">
              <a:defRPr/>
            </a:pPr>
            <a:r>
              <a:rPr lang="en-US" sz="2400" b="1" dirty="0"/>
              <a:t>V= (2.5cm)</a:t>
            </a:r>
            <a:r>
              <a:rPr lang="en-US" sz="2400" b="1" baseline="30000" dirty="0"/>
              <a:t>3</a:t>
            </a:r>
            <a:r>
              <a:rPr lang="en-US" sz="2400" b="1" dirty="0"/>
              <a:t>= 15.625cm</a:t>
            </a:r>
            <a:r>
              <a:rPr lang="en-US" sz="2400" b="1" baseline="30000" dirty="0"/>
              <a:t>3</a:t>
            </a:r>
          </a:p>
          <a:p>
            <a:pPr eaLnBrk="1" hangingPunct="1">
              <a:defRPr/>
            </a:pPr>
            <a:r>
              <a:rPr lang="en-US" sz="2400" b="1" dirty="0"/>
              <a:t>SA / V = 37.5cm</a:t>
            </a:r>
            <a:r>
              <a:rPr lang="en-US" sz="2400" b="1" baseline="30000" dirty="0"/>
              <a:t>2 </a:t>
            </a:r>
            <a:r>
              <a:rPr lang="en-US" sz="2400" b="1" dirty="0"/>
              <a:t>/15.625cm</a:t>
            </a:r>
            <a:r>
              <a:rPr lang="en-US" sz="2400" b="1" baseline="30000" dirty="0"/>
              <a:t>3</a:t>
            </a:r>
          </a:p>
          <a:p>
            <a:pPr eaLnBrk="1" hangingPunct="1">
              <a:defRPr/>
            </a:pPr>
            <a:r>
              <a:rPr lang="en-US" sz="2400" b="1" dirty="0"/>
              <a:t>SA to V ratio = 2.4</a:t>
            </a:r>
            <a:endParaRPr lang="en-US" dirty="0"/>
          </a:p>
        </p:txBody>
      </p:sp>
      <p:sp>
        <p:nvSpPr>
          <p:cNvPr id="6150" name="Text Box 6"/>
          <p:cNvSpPr txBox="1">
            <a:spLocks noChangeArrowheads="1"/>
          </p:cNvSpPr>
          <p:nvPr/>
        </p:nvSpPr>
        <p:spPr bwMode="auto">
          <a:xfrm>
            <a:off x="533400" y="5084763"/>
            <a:ext cx="57085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dirty="0">
                <a:latin typeface="Times New Roman" panose="02020603050405020304" pitchFamily="18" charset="0"/>
              </a:rPr>
              <a:t>The smaller cell has a better SA to V ratio therefore is more efficient then the larger cell.</a:t>
            </a:r>
          </a:p>
        </p:txBody>
      </p:sp>
      <p:pic>
        <p:nvPicPr>
          <p:cNvPr id="7" name="Picture 5" descr="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801" y="1981200"/>
            <a:ext cx="3724613" cy="242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088628"/>
            <a:ext cx="4724400" cy="296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201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6"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9218" name="Rectangle 2"/>
          <p:cNvSpPr>
            <a:spLocks noGrp="1" noRot="1" noChangeArrowheads="1"/>
          </p:cNvSpPr>
          <p:nvPr>
            <p:ph type="title"/>
          </p:nvPr>
        </p:nvSpPr>
        <p:spPr>
          <a:xfrm>
            <a:off x="648930" y="629267"/>
            <a:ext cx="9252154" cy="1016654"/>
          </a:xfrm>
        </p:spPr>
        <p:txBody>
          <a:bodyPr>
            <a:normAutofit/>
          </a:bodyPr>
          <a:lstStyle/>
          <a:p>
            <a:pPr eaLnBrk="1" hangingPunct="1">
              <a:defRPr/>
            </a:pPr>
            <a:r>
              <a:rPr lang="en-US" dirty="0">
                <a:solidFill>
                  <a:srgbClr val="EBEBEB"/>
                </a:solidFill>
              </a:rPr>
              <a:t>Maximizing Potential</a:t>
            </a:r>
          </a:p>
        </p:txBody>
      </p:sp>
      <p:sp>
        <p:nvSpPr>
          <p:cNvPr id="78" name="Rectangle 77">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0" name="Freeform: Shape 79">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9221" name="Rectangle 3">
            <a:extLst>
              <a:ext uri="{FF2B5EF4-FFF2-40B4-BE49-F238E27FC236}">
                <a16:creationId xmlns:a16="http://schemas.microsoft.com/office/drawing/2014/main" id="{087517E2-07CA-4776-8A54-5FEBEF81E119}"/>
              </a:ext>
            </a:extLst>
          </p:cNvPr>
          <p:cNvGraphicFramePr>
            <a:graphicFrameLocks noGrp="1"/>
          </p:cNvGraphicFramePr>
          <p:nvPr>
            <p:ph idx="1"/>
            <p:extLst>
              <p:ext uri="{D42A27DB-BD31-4B8C-83A1-F6EECF244321}">
                <p14:modId xmlns:p14="http://schemas.microsoft.com/office/powerpoint/2010/main" val="257673395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874275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0487C8F-7D6C-4EAF-A9A5-45D8E94FC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4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78DA0F-394A-417D-892B-8253831A2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Microscopes and How to Use a Light Microscope">
            <a:hlinkClick r:id="" action="ppaction://media"/>
            <a:extLst>
              <a:ext uri="{FF2B5EF4-FFF2-40B4-BE49-F238E27FC236}">
                <a16:creationId xmlns:a16="http://schemas.microsoft.com/office/drawing/2014/main" id="{D6D64C9C-0E26-4855-8CA4-B51721BA2C7D}"/>
              </a:ext>
            </a:extLst>
          </p:cNvPr>
          <p:cNvPicPr>
            <a:picLocks noRot="1" noChangeAspect="1"/>
          </p:cNvPicPr>
          <p:nvPr>
            <a:videoFile r:link="rId1"/>
          </p:nvPr>
        </p:nvPicPr>
        <p:blipFill>
          <a:blip r:embed="rId3"/>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352741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2" name="Rectangle 73">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25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724BDCC-2F63-466E-9736-8742134B0FE3}"/>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Maximizing Potential continued…</a:t>
            </a:r>
            <a:endParaRPr lang="en-CA" dirty="0">
              <a:solidFill>
                <a:srgbClr val="EBEBEB"/>
              </a:solidFill>
            </a:endParaRPr>
          </a:p>
        </p:txBody>
      </p:sp>
      <p:sp>
        <p:nvSpPr>
          <p:cNvPr id="10254" name="Rectangle 77">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255" name="Freeform: Shape 79">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0245" name="Rectangle 3">
            <a:extLst>
              <a:ext uri="{FF2B5EF4-FFF2-40B4-BE49-F238E27FC236}">
                <a16:creationId xmlns:a16="http://schemas.microsoft.com/office/drawing/2014/main" id="{786F0639-FD06-4A87-9FD0-F17DC5BE245B}"/>
              </a:ext>
            </a:extLst>
          </p:cNvPr>
          <p:cNvGraphicFramePr>
            <a:graphicFrameLocks noGrp="1"/>
          </p:cNvGraphicFramePr>
          <p:nvPr>
            <p:ph idx="1"/>
            <p:extLst>
              <p:ext uri="{D42A27DB-BD31-4B8C-83A1-F6EECF244321}">
                <p14:modId xmlns:p14="http://schemas.microsoft.com/office/powerpoint/2010/main" val="58244176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369719"/>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Structures in animals and plants that increase surface area</a:t>
            </a:r>
          </a:p>
        </p:txBody>
      </p:sp>
      <p:sp>
        <p:nvSpPr>
          <p:cNvPr id="6" name="Content Placeholder 5"/>
          <p:cNvSpPr>
            <a:spLocks noGrp="1"/>
          </p:cNvSpPr>
          <p:nvPr>
            <p:ph sz="half" idx="2"/>
          </p:nvPr>
        </p:nvSpPr>
        <p:spPr>
          <a:xfrm>
            <a:off x="4975861" y="804671"/>
            <a:ext cx="6399930" cy="5248657"/>
          </a:xfrm>
        </p:spPr>
        <p:txBody>
          <a:bodyPr vert="horz" lIns="91440" tIns="45720" rIns="91440" bIns="45720" rtlCol="0" anchor="ctr">
            <a:normAutofit/>
          </a:bodyPr>
          <a:lstStyle/>
          <a:p>
            <a:pPr marL="0" indent="0">
              <a:buNone/>
              <a:defRPr/>
            </a:pPr>
            <a:r>
              <a:rPr lang="en-US" u="sng" dirty="0"/>
              <a:t>Animals:</a:t>
            </a:r>
          </a:p>
          <a:p>
            <a:pPr>
              <a:defRPr/>
            </a:pPr>
            <a:r>
              <a:rPr lang="en-US" dirty="0"/>
              <a:t>Alveoli in the lungs increase surface area for transport of oxygen and carbon dioxide</a:t>
            </a:r>
          </a:p>
          <a:p>
            <a:pPr>
              <a:defRPr/>
            </a:pPr>
            <a:r>
              <a:rPr lang="en-US" dirty="0"/>
              <a:t>Villi from the intestines increase surface area to absorb nutrients</a:t>
            </a:r>
          </a:p>
          <a:p>
            <a:pPr marL="0" indent="0">
              <a:buNone/>
              <a:defRPr/>
            </a:pPr>
            <a:r>
              <a:rPr lang="en-US" u="sng" dirty="0"/>
              <a:t>Plants:</a:t>
            </a:r>
          </a:p>
          <a:p>
            <a:pPr>
              <a:defRPr/>
            </a:pPr>
            <a:r>
              <a:rPr lang="en-US" dirty="0"/>
              <a:t>Root hairs that extend off plant's roots increase surface area to absorb water and nutrients</a:t>
            </a:r>
          </a:p>
          <a:p>
            <a:endParaRPr lang="en-US" dirty="0"/>
          </a:p>
        </p:txBody>
      </p:sp>
    </p:spTree>
    <p:extLst>
      <p:ext uri="{BB962C8B-B14F-4D97-AF65-F5344CB8AC3E}">
        <p14:creationId xmlns:p14="http://schemas.microsoft.com/office/powerpoint/2010/main" val="1874976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4E366E-272A-409E-840F-9A6A64A9E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21560C-E4AB-4287-A29C-3F6916794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930" y="629267"/>
            <a:ext cx="9252154" cy="1016654"/>
          </a:xfrm>
        </p:spPr>
        <p:txBody>
          <a:bodyPr>
            <a:normAutofit/>
          </a:bodyPr>
          <a:lstStyle/>
          <a:p>
            <a:r>
              <a:rPr lang="en-US">
                <a:solidFill>
                  <a:srgbClr val="EBEBEB"/>
                </a:solidFill>
              </a:rPr>
              <a:t>Homework!</a:t>
            </a:r>
          </a:p>
        </p:txBody>
      </p:sp>
      <p:sp useBgFill="1">
        <p:nvSpPr>
          <p:cNvPr id="15" name="Freeform: Shape 14">
            <a:extLst>
              <a:ext uri="{FF2B5EF4-FFF2-40B4-BE49-F238E27FC236}">
                <a16:creationId xmlns:a16="http://schemas.microsoft.com/office/drawing/2014/main" id="{DAA4FEEE-0B5F-41BF-825D-60F9FB089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Content Placeholder 1"/>
          <p:cNvSpPr>
            <a:spLocks noGrp="1"/>
          </p:cNvSpPr>
          <p:nvPr>
            <p:ph idx="1"/>
          </p:nvPr>
        </p:nvSpPr>
        <p:spPr>
          <a:xfrm>
            <a:off x="648931" y="2548281"/>
            <a:ext cx="5122606" cy="3658689"/>
          </a:xfrm>
        </p:spPr>
        <p:txBody>
          <a:bodyPr>
            <a:normAutofit/>
          </a:bodyPr>
          <a:lstStyle/>
          <a:p>
            <a:r>
              <a:rPr lang="en-US" dirty="0"/>
              <a:t>Quiz Soon!</a:t>
            </a:r>
          </a:p>
          <a:p>
            <a:r>
              <a:rPr lang="en-US" dirty="0"/>
              <a:t>Read Pages 289-293</a:t>
            </a:r>
          </a:p>
          <a:p>
            <a:r>
              <a:rPr lang="en-US" dirty="0"/>
              <a:t>C2.3 Check and Reflect</a:t>
            </a:r>
          </a:p>
          <a:p>
            <a:pPr lvl="1"/>
            <a:r>
              <a:rPr lang="en-US" dirty="0"/>
              <a:t>Questions 1-8</a:t>
            </a:r>
          </a:p>
          <a:p>
            <a:r>
              <a:rPr lang="en-US" dirty="0"/>
              <a:t>C2.4 Check and Reflect</a:t>
            </a:r>
          </a:p>
          <a:p>
            <a:pPr lvl="1"/>
            <a:r>
              <a:rPr lang="en-US" dirty="0"/>
              <a:t>Questions 1-8</a:t>
            </a:r>
          </a:p>
          <a:p>
            <a:r>
              <a:rPr lang="en-US" dirty="0"/>
              <a:t>Section 2.0 Review</a:t>
            </a:r>
          </a:p>
          <a:p>
            <a:pPr lvl="1"/>
            <a:r>
              <a:rPr lang="en-US" dirty="0"/>
              <a:t>Questions 1-22</a:t>
            </a:r>
          </a:p>
          <a:p>
            <a:pPr lvl="1"/>
            <a:endParaRPr lang="en-US" dirty="0"/>
          </a:p>
        </p:txBody>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1507" y="2548281"/>
            <a:ext cx="4212444"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755193"/>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72012" y="1447800"/>
            <a:ext cx="5222325" cy="3329581"/>
          </a:xfrm>
        </p:spPr>
        <p:txBody>
          <a:bodyPr>
            <a:normAutofit/>
          </a:bodyPr>
          <a:lstStyle/>
          <a:p>
            <a:pPr>
              <a:lnSpc>
                <a:spcPct val="90000"/>
              </a:lnSpc>
            </a:pPr>
            <a:r>
              <a:rPr lang="en-US">
                <a:solidFill>
                  <a:srgbClr val="EBEBEB"/>
                </a:solidFill>
              </a:rPr>
              <a:t>Cells, Tissues &amp; Systems</a:t>
            </a:r>
          </a:p>
        </p:txBody>
      </p:sp>
      <p:sp>
        <p:nvSpPr>
          <p:cNvPr id="3" name="Subtitle 2"/>
          <p:cNvSpPr>
            <a:spLocks noGrp="1"/>
          </p:cNvSpPr>
          <p:nvPr>
            <p:ph type="subTitle" idx="1"/>
          </p:nvPr>
        </p:nvSpPr>
        <p:spPr>
          <a:xfrm>
            <a:off x="4872012" y="4777380"/>
            <a:ext cx="5222326" cy="861420"/>
          </a:xfrm>
        </p:spPr>
        <p:txBody>
          <a:bodyPr>
            <a:normAutofit/>
          </a:bodyPr>
          <a:lstStyle/>
          <a:p>
            <a:r>
              <a:rPr lang="en-US">
                <a:solidFill>
                  <a:schemeClr val="tx2">
                    <a:lumMod val="40000"/>
                    <a:lumOff val="60000"/>
                  </a:schemeClr>
                </a:solidFill>
              </a:rPr>
              <a:t>Unit C – Section 3</a:t>
            </a:r>
          </a:p>
          <a:p>
            <a:r>
              <a:rPr lang="en-US">
                <a:solidFill>
                  <a:schemeClr val="tx2">
                    <a:lumMod val="40000"/>
                    <a:lumOff val="60000"/>
                  </a:schemeClr>
                </a:solidFill>
              </a:rPr>
              <a:t>Science 10 - Redding</a:t>
            </a:r>
          </a:p>
        </p:txBody>
      </p:sp>
      <p:sp>
        <p:nvSpPr>
          <p:cNvPr id="73"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Rectangle 76">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http://2.bp.blogspot.com/-VoeYqYSl7CM/UFAcI0W8ZaI/AAAAAAAADJA/1TMQXfsaL3A/s1600/cartoon+plants+and+flowers.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240" y="2247421"/>
            <a:ext cx="2936836" cy="2591757"/>
          </a:xfrm>
          <a:prstGeom prst="rect">
            <a:avLst/>
          </a:prstGeom>
          <a:solidFill>
            <a:srgbClr val="FFFFFF">
              <a:shade val="85000"/>
            </a:srgbClr>
          </a:solidFill>
          <a:effectLst/>
        </p:spPr>
      </p:pic>
    </p:spTree>
    <p:extLst>
      <p:ext uri="{BB962C8B-B14F-4D97-AF65-F5344CB8AC3E}">
        <p14:creationId xmlns:p14="http://schemas.microsoft.com/office/powerpoint/2010/main" val="4010471125"/>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78424C-6FD0-41F8-9CAA-5DC19C423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a:solidFill>
                  <a:srgbClr val="F2F2F2"/>
                </a:solidFill>
              </a:rPr>
              <a:t>Plant Structure:</a:t>
            </a:r>
          </a:p>
        </p:txBody>
      </p:sp>
      <p:sp>
        <p:nvSpPr>
          <p:cNvPr id="25" name="Freeform: Shape 24">
            <a:extLst>
              <a:ext uri="{FF2B5EF4-FFF2-40B4-BE49-F238E27FC236}">
                <a16:creationId xmlns:a16="http://schemas.microsoft.com/office/drawing/2014/main" id="{DD136760-57DC-4301-8BEA-B71AD2D13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9" name="Rectangle 28">
            <a:extLst>
              <a:ext uri="{FF2B5EF4-FFF2-40B4-BE49-F238E27FC236}">
                <a16:creationId xmlns:a16="http://schemas.microsoft.com/office/drawing/2014/main" id="{C99B912D-1E4B-42AF-A2BE-CFEFEC916E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3">
            <a:extLst>
              <a:ext uri="{FF2B5EF4-FFF2-40B4-BE49-F238E27FC236}">
                <a16:creationId xmlns:a16="http://schemas.microsoft.com/office/drawing/2014/main" id="{8F5FFFCE-645C-48A1-85AB-CF836DDB4064}"/>
              </a:ext>
            </a:extLst>
          </p:cNvPr>
          <p:cNvGraphicFramePr>
            <a:graphicFrameLocks noGrp="1"/>
          </p:cNvGraphicFramePr>
          <p:nvPr>
            <p:ph sz="half" idx="1"/>
            <p:extLst>
              <p:ext uri="{D42A27DB-BD31-4B8C-83A1-F6EECF244321}">
                <p14:modId xmlns:p14="http://schemas.microsoft.com/office/powerpoint/2010/main" val="322303292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14565435"/>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1" y="629266"/>
            <a:ext cx="4166510" cy="1622321"/>
          </a:xfrm>
        </p:spPr>
        <p:txBody>
          <a:bodyPr>
            <a:normAutofit/>
          </a:bodyPr>
          <a:lstStyle/>
          <a:p>
            <a:r>
              <a:rPr lang="en-US">
                <a:solidFill>
                  <a:srgbClr val="EBEBEB"/>
                </a:solidFill>
              </a:rPr>
              <a:t>Plant Structure:</a:t>
            </a:r>
          </a:p>
        </p:txBody>
      </p:sp>
      <p:sp>
        <p:nvSpPr>
          <p:cNvPr id="7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3074" name="Picture 2" descr="http://www.colourbox.com/preview/2220029-628329-.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853926"/>
            <a:ext cx="5449889" cy="5150144"/>
          </a:xfrm>
          <a:prstGeom prst="rect">
            <a:avLst/>
          </a:prstGeom>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8931" y="2438400"/>
            <a:ext cx="4166509" cy="3785419"/>
          </a:xfrm>
        </p:spPr>
        <p:txBody>
          <a:bodyPr>
            <a:normAutofit/>
          </a:bodyPr>
          <a:lstStyle/>
          <a:p>
            <a:r>
              <a:rPr lang="en-US">
                <a:solidFill>
                  <a:srgbClr val="EBEBEB"/>
                </a:solidFill>
              </a:rPr>
              <a:t>Plants as we know are multicellular:</a:t>
            </a:r>
          </a:p>
          <a:p>
            <a:r>
              <a:rPr lang="en-US">
                <a:solidFill>
                  <a:srgbClr val="EBEBEB"/>
                </a:solidFill>
              </a:rPr>
              <a:t>Group of cells form</a:t>
            </a:r>
            <a:r>
              <a:rPr lang="en-US" b="1">
                <a:solidFill>
                  <a:srgbClr val="EBEBEB"/>
                </a:solidFill>
              </a:rPr>
              <a:t> tissues</a:t>
            </a:r>
          </a:p>
          <a:p>
            <a:r>
              <a:rPr lang="en-US">
                <a:solidFill>
                  <a:srgbClr val="EBEBEB"/>
                </a:solidFill>
              </a:rPr>
              <a:t>Groups of tissues form </a:t>
            </a:r>
            <a:r>
              <a:rPr lang="en-US" b="1">
                <a:solidFill>
                  <a:srgbClr val="EBEBEB"/>
                </a:solidFill>
              </a:rPr>
              <a:t>organs</a:t>
            </a:r>
          </a:p>
          <a:p>
            <a:r>
              <a:rPr lang="en-US">
                <a:solidFill>
                  <a:srgbClr val="EBEBEB"/>
                </a:solidFill>
              </a:rPr>
              <a:t>And groups of organs form a functioning </a:t>
            </a:r>
            <a:r>
              <a:rPr lang="en-US" b="1">
                <a:solidFill>
                  <a:srgbClr val="EBEBEB"/>
                </a:solidFill>
              </a:rPr>
              <a:t>system</a:t>
            </a:r>
          </a:p>
        </p:txBody>
      </p:sp>
    </p:spTree>
    <p:extLst>
      <p:ext uri="{BB962C8B-B14F-4D97-AF65-F5344CB8AC3E}">
        <p14:creationId xmlns:p14="http://schemas.microsoft.com/office/powerpoint/2010/main" val="2061952602"/>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61515115-95FB-41E0-86F3-8744438C0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0" y="629266"/>
            <a:ext cx="5616217" cy="1622321"/>
          </a:xfrm>
        </p:spPr>
        <p:txBody>
          <a:bodyPr vert="horz" lIns="91440" tIns="45720" rIns="91440" bIns="45720" rtlCol="0" anchor="t">
            <a:normAutofit/>
          </a:bodyPr>
          <a:lstStyle/>
          <a:p>
            <a:r>
              <a:rPr lang="en-US" b="0" i="0" kern="1200">
                <a:solidFill>
                  <a:srgbClr val="EBEBEB"/>
                </a:solidFill>
                <a:latin typeface="+mj-lt"/>
                <a:ea typeface="+mj-ea"/>
                <a:cs typeface="+mj-cs"/>
              </a:rPr>
              <a:t>Plants have 2 main systems</a:t>
            </a:r>
          </a:p>
        </p:txBody>
      </p:sp>
      <p:sp>
        <p:nvSpPr>
          <p:cNvPr id="85"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87" name="Freeform: Shape 86">
            <a:extLst>
              <a:ext uri="{FF2B5EF4-FFF2-40B4-BE49-F238E27FC236}">
                <a16:creationId xmlns:a16="http://schemas.microsoft.com/office/drawing/2014/main" id="{CE1C74D0-9609-468A-9597-5D87C8A42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098" name="Picture 2" descr="http://img56.imageshack.us/img56/3640/plant4cju6.gif"/>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95359" y="647698"/>
            <a:ext cx="3916905"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C137128D-E594-4905-9F76-E385F0831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p:cNvSpPr>
            <a:spLocks noGrp="1"/>
          </p:cNvSpPr>
          <p:nvPr>
            <p:ph sz="half" idx="2"/>
          </p:nvPr>
        </p:nvSpPr>
        <p:spPr>
          <a:xfrm>
            <a:off x="648931" y="2438400"/>
            <a:ext cx="5616216" cy="3785419"/>
          </a:xfrm>
        </p:spPr>
        <p:txBody>
          <a:bodyPr vert="horz" lIns="91440" tIns="45720" rIns="91440" bIns="45720" rtlCol="0">
            <a:normAutofit/>
          </a:bodyPr>
          <a:lstStyle/>
          <a:p>
            <a:pPr>
              <a:lnSpc>
                <a:spcPct val="90000"/>
              </a:lnSpc>
            </a:pPr>
            <a:endParaRPr lang="en-US">
              <a:solidFill>
                <a:srgbClr val="FFFFFF"/>
              </a:solidFill>
            </a:endParaRPr>
          </a:p>
          <a:p>
            <a:pPr marL="0" indent="0">
              <a:lnSpc>
                <a:spcPct val="90000"/>
              </a:lnSpc>
            </a:pPr>
            <a:r>
              <a:rPr lang="en-US">
                <a:solidFill>
                  <a:srgbClr val="FFFFFF"/>
                </a:solidFill>
              </a:rPr>
              <a:t>Shoot System: Everything above the ground</a:t>
            </a:r>
          </a:p>
          <a:p>
            <a:pPr>
              <a:lnSpc>
                <a:spcPct val="90000"/>
              </a:lnSpc>
            </a:pPr>
            <a:r>
              <a:rPr lang="en-US">
                <a:solidFill>
                  <a:srgbClr val="FFFFFF"/>
                </a:solidFill>
              </a:rPr>
              <a:t>Includes:</a:t>
            </a:r>
          </a:p>
          <a:p>
            <a:pPr lvl="1">
              <a:lnSpc>
                <a:spcPct val="90000"/>
              </a:lnSpc>
            </a:pPr>
            <a:r>
              <a:rPr lang="en-US">
                <a:solidFill>
                  <a:srgbClr val="FFFFFF"/>
                </a:solidFill>
              </a:rPr>
              <a:t>Leaves/stems</a:t>
            </a:r>
          </a:p>
          <a:p>
            <a:pPr lvl="1">
              <a:lnSpc>
                <a:spcPct val="90000"/>
              </a:lnSpc>
            </a:pPr>
            <a:r>
              <a:rPr lang="en-US">
                <a:solidFill>
                  <a:srgbClr val="FFFFFF"/>
                </a:solidFill>
              </a:rPr>
              <a:t>Buds/flowers</a:t>
            </a:r>
          </a:p>
          <a:p>
            <a:pPr lvl="1">
              <a:lnSpc>
                <a:spcPct val="90000"/>
              </a:lnSpc>
            </a:pPr>
            <a:r>
              <a:rPr lang="en-US">
                <a:solidFill>
                  <a:srgbClr val="FFFFFF"/>
                </a:solidFill>
              </a:rPr>
              <a:t>Tubers (swollen stems that store foods)</a:t>
            </a:r>
          </a:p>
          <a:p>
            <a:pPr marL="0" indent="0">
              <a:lnSpc>
                <a:spcPct val="90000"/>
              </a:lnSpc>
            </a:pPr>
            <a:r>
              <a:rPr lang="en-US">
                <a:solidFill>
                  <a:srgbClr val="FFFFFF"/>
                </a:solidFill>
              </a:rPr>
              <a:t>Root Systems: Everything below the ground</a:t>
            </a:r>
          </a:p>
          <a:p>
            <a:pPr lvl="1">
              <a:lnSpc>
                <a:spcPct val="90000"/>
              </a:lnSpc>
            </a:pPr>
            <a:r>
              <a:rPr lang="en-US">
                <a:solidFill>
                  <a:srgbClr val="FFFFFF"/>
                </a:solidFill>
              </a:rPr>
              <a:t>Includes:</a:t>
            </a:r>
          </a:p>
          <a:p>
            <a:pPr lvl="2">
              <a:lnSpc>
                <a:spcPct val="90000"/>
              </a:lnSpc>
            </a:pPr>
            <a:r>
              <a:rPr lang="en-US">
                <a:solidFill>
                  <a:srgbClr val="FFFFFF"/>
                </a:solidFill>
              </a:rPr>
              <a:t>All root systems below the ground</a:t>
            </a:r>
          </a:p>
          <a:p>
            <a:pPr lvl="2">
              <a:lnSpc>
                <a:spcPct val="90000"/>
              </a:lnSpc>
            </a:pPr>
            <a:r>
              <a:rPr lang="en-US">
                <a:solidFill>
                  <a:srgbClr val="FFFFFF"/>
                </a:solidFill>
              </a:rPr>
              <a:t>Aerial root systems even though they are above the ground</a:t>
            </a:r>
          </a:p>
          <a:p>
            <a:pPr lvl="1">
              <a:lnSpc>
                <a:spcPct val="90000"/>
              </a:lnSpc>
            </a:pPr>
            <a:endParaRPr lang="en-US">
              <a:solidFill>
                <a:srgbClr val="FFFFFF"/>
              </a:solidFill>
            </a:endParaRPr>
          </a:p>
        </p:txBody>
      </p:sp>
    </p:spTree>
    <p:extLst>
      <p:ext uri="{BB962C8B-B14F-4D97-AF65-F5344CB8AC3E}">
        <p14:creationId xmlns:p14="http://schemas.microsoft.com/office/powerpoint/2010/main" val="1899021360"/>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515115-95FB-41E0-86F3-8744438C0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0" y="629266"/>
            <a:ext cx="5616217" cy="1622321"/>
          </a:xfrm>
        </p:spPr>
        <p:txBody>
          <a:bodyPr>
            <a:normAutofit/>
          </a:bodyPr>
          <a:lstStyle/>
          <a:p>
            <a:r>
              <a:rPr lang="en-US">
                <a:solidFill>
                  <a:srgbClr val="EBEBEB"/>
                </a:solidFill>
              </a:rPr>
              <a:t>Plant Growth</a:t>
            </a:r>
          </a:p>
        </p:txBody>
      </p:sp>
      <p:sp>
        <p:nvSpPr>
          <p:cNvPr id="7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75" name="Freeform: Shape 74">
            <a:extLst>
              <a:ext uri="{FF2B5EF4-FFF2-40B4-BE49-F238E27FC236}">
                <a16:creationId xmlns:a16="http://schemas.microsoft.com/office/drawing/2014/main" id="{CE1C74D0-9609-468A-9597-5D87C8A42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122" name="Picture 2" descr="http://us.123rf.com/400wm/400/400/alejandroronay/alejandroronay1105/alejandroronay110500009/9603229-funny-cartoon-pots-with-various-plants.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63742" y="1543407"/>
            <a:ext cx="3980139" cy="3771183"/>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137128D-E594-4905-9F76-E385F0831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8931" y="2438400"/>
            <a:ext cx="5616216" cy="3785419"/>
          </a:xfrm>
        </p:spPr>
        <p:txBody>
          <a:bodyPr>
            <a:normAutofit/>
          </a:bodyPr>
          <a:lstStyle/>
          <a:p>
            <a:pPr>
              <a:lnSpc>
                <a:spcPct val="90000"/>
              </a:lnSpc>
            </a:pPr>
            <a:r>
              <a:rPr lang="en-US" sz="1700">
                <a:solidFill>
                  <a:srgbClr val="FFFFFF"/>
                </a:solidFill>
              </a:rPr>
              <a:t>Cell division and growth of a plant depend on certain areas of plant matter called Meristems</a:t>
            </a:r>
          </a:p>
          <a:p>
            <a:pPr lvl="1">
              <a:lnSpc>
                <a:spcPct val="90000"/>
              </a:lnSpc>
            </a:pPr>
            <a:r>
              <a:rPr lang="en-US" sz="1700">
                <a:solidFill>
                  <a:srgbClr val="FFFFFF"/>
                </a:solidFill>
              </a:rPr>
              <a:t>Different meristems produce root tissue or shoot tissue</a:t>
            </a:r>
          </a:p>
          <a:p>
            <a:pPr>
              <a:lnSpc>
                <a:spcPct val="90000"/>
              </a:lnSpc>
            </a:pPr>
            <a:r>
              <a:rPr lang="en-US" sz="1700">
                <a:solidFill>
                  <a:srgbClr val="FFFFFF"/>
                </a:solidFill>
              </a:rPr>
              <a:t>There are three main types of plant tissues:</a:t>
            </a:r>
          </a:p>
          <a:p>
            <a:pPr lvl="1">
              <a:lnSpc>
                <a:spcPct val="90000"/>
              </a:lnSpc>
            </a:pPr>
            <a:r>
              <a:rPr lang="en-US" sz="1700">
                <a:solidFill>
                  <a:srgbClr val="FFFFFF"/>
                </a:solidFill>
              </a:rPr>
              <a:t>Dermal tissue – outer (this is not bark!)</a:t>
            </a:r>
          </a:p>
          <a:p>
            <a:pPr lvl="1">
              <a:lnSpc>
                <a:spcPct val="90000"/>
              </a:lnSpc>
            </a:pPr>
            <a:r>
              <a:rPr lang="en-US" sz="1700">
                <a:solidFill>
                  <a:srgbClr val="FFFFFF"/>
                </a:solidFill>
              </a:rPr>
              <a:t>Ground tissue </a:t>
            </a:r>
          </a:p>
          <a:p>
            <a:pPr lvl="2">
              <a:lnSpc>
                <a:spcPct val="90000"/>
              </a:lnSpc>
            </a:pPr>
            <a:r>
              <a:rPr lang="en-US" sz="1700">
                <a:solidFill>
                  <a:srgbClr val="FFFFFF"/>
                </a:solidFill>
              </a:rPr>
              <a:t>makes up the majority of the plant</a:t>
            </a:r>
          </a:p>
          <a:p>
            <a:pPr lvl="1">
              <a:lnSpc>
                <a:spcPct val="90000"/>
              </a:lnSpc>
            </a:pPr>
            <a:r>
              <a:rPr lang="en-US" sz="1700">
                <a:solidFill>
                  <a:srgbClr val="FFFFFF"/>
                </a:solidFill>
              </a:rPr>
              <a:t>Vascular tissue </a:t>
            </a:r>
          </a:p>
          <a:p>
            <a:pPr lvl="2">
              <a:lnSpc>
                <a:spcPct val="90000"/>
              </a:lnSpc>
            </a:pPr>
            <a:r>
              <a:rPr lang="en-US" sz="1700">
                <a:solidFill>
                  <a:srgbClr val="FFFFFF"/>
                </a:solidFill>
              </a:rPr>
              <a:t>transports material around the plant</a:t>
            </a:r>
          </a:p>
          <a:p>
            <a:pPr lvl="1">
              <a:lnSpc>
                <a:spcPct val="90000"/>
              </a:lnSpc>
            </a:pPr>
            <a:endParaRPr lang="en-US" sz="1700">
              <a:solidFill>
                <a:srgbClr val="FFFFFF"/>
              </a:solidFill>
            </a:endParaRPr>
          </a:p>
        </p:txBody>
      </p:sp>
    </p:spTree>
    <p:extLst>
      <p:ext uri="{BB962C8B-B14F-4D97-AF65-F5344CB8AC3E}">
        <p14:creationId xmlns:p14="http://schemas.microsoft.com/office/powerpoint/2010/main" val="2086245148"/>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solidFill>
                  <a:srgbClr val="EBEBEB"/>
                </a:solidFill>
              </a:rPr>
              <a:t>About the tissues</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7BDADAB8-8378-4321-8C1F-978AE8768F27}"/>
              </a:ext>
            </a:extLst>
          </p:cNvPr>
          <p:cNvGraphicFramePr>
            <a:graphicFrameLocks noGrp="1"/>
          </p:cNvGraphicFramePr>
          <p:nvPr>
            <p:ph idx="1"/>
            <p:extLst>
              <p:ext uri="{D42A27DB-BD31-4B8C-83A1-F6EECF244321}">
                <p14:modId xmlns:p14="http://schemas.microsoft.com/office/powerpoint/2010/main" val="322942167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47857"/>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4E366E-272A-409E-840F-9A6A64A9E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21560C-E4AB-4287-A29C-3F6916794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solidFill>
                  <a:srgbClr val="EBEBEB"/>
                </a:solidFill>
              </a:rPr>
              <a:t>Continued…</a:t>
            </a:r>
          </a:p>
        </p:txBody>
      </p:sp>
      <p:sp useBgFill="1">
        <p:nvSpPr>
          <p:cNvPr id="77" name="Freeform: Shape 76">
            <a:extLst>
              <a:ext uri="{FF2B5EF4-FFF2-40B4-BE49-F238E27FC236}">
                <a16:creationId xmlns:a16="http://schemas.microsoft.com/office/drawing/2014/main" id="{DAA4FEEE-0B5F-41BF-825D-60F9FB089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p:cNvSpPr>
            <a:spLocks noGrp="1"/>
          </p:cNvSpPr>
          <p:nvPr>
            <p:ph idx="1"/>
          </p:nvPr>
        </p:nvSpPr>
        <p:spPr>
          <a:xfrm>
            <a:off x="648931" y="2548281"/>
            <a:ext cx="5122606" cy="3658689"/>
          </a:xfrm>
        </p:spPr>
        <p:txBody>
          <a:bodyPr>
            <a:normAutofit/>
          </a:bodyPr>
          <a:lstStyle/>
          <a:p>
            <a:r>
              <a:rPr lang="en-US"/>
              <a:t>Vascular</a:t>
            </a:r>
          </a:p>
          <a:p>
            <a:pPr lvl="1"/>
            <a:r>
              <a:rPr lang="en-US"/>
              <a:t>Xylem – moves water and minerals from the roots to the leaves. Are thick tubes made from cellulose, varying in diameter</a:t>
            </a:r>
          </a:p>
          <a:p>
            <a:pPr lvl="1"/>
            <a:r>
              <a:rPr lang="en-US"/>
              <a:t>Phloem – transports sucrose and other dissolved sugars from the leaves to other parts of the plant. Formed from long sieve tube cells</a:t>
            </a:r>
          </a:p>
        </p:txBody>
      </p:sp>
      <p:pic>
        <p:nvPicPr>
          <p:cNvPr id="2050" name="Picture 2" descr="https://mrslnickelson.wikispaces.com/file/view/plantcrossection.gif/291651247/plantcrossection.gi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1916" y="2658570"/>
            <a:ext cx="5451627" cy="344144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452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855" y="1447800"/>
            <a:ext cx="3108626" cy="4572000"/>
          </a:xfrm>
        </p:spPr>
        <p:txBody>
          <a:bodyPr anchor="ctr">
            <a:normAutofit/>
          </a:bodyPr>
          <a:lstStyle/>
          <a:p>
            <a:r>
              <a:rPr lang="en-US" sz="3200">
                <a:solidFill>
                  <a:srgbClr val="F2F2F2"/>
                </a:solidFill>
              </a:rPr>
              <a:t>Handling a microscope</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1">
            <a:extLst>
              <a:ext uri="{FF2B5EF4-FFF2-40B4-BE49-F238E27FC236}">
                <a16:creationId xmlns:a16="http://schemas.microsoft.com/office/drawing/2014/main" id="{F962CAD3-2DDC-42EE-BFC0-5A3587074C42}"/>
              </a:ext>
            </a:extLst>
          </p:cNvPr>
          <p:cNvGraphicFramePr>
            <a:graphicFrameLocks noGrp="1"/>
          </p:cNvGraphicFramePr>
          <p:nvPr>
            <p:ph idx="1"/>
            <p:extLst>
              <p:ext uri="{D42A27DB-BD31-4B8C-83A1-F6EECF244321}">
                <p14:modId xmlns:p14="http://schemas.microsoft.com/office/powerpoint/2010/main" val="341659145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674971"/>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Structure Of The Leaf | Plant | Biology | The FuseSchool">
            <a:hlinkClick r:id="" action="ppaction://media"/>
            <a:extLst>
              <a:ext uri="{FF2B5EF4-FFF2-40B4-BE49-F238E27FC236}">
                <a16:creationId xmlns:a16="http://schemas.microsoft.com/office/drawing/2014/main" id="{E66CF084-5C26-423D-A79D-F3B1168763DE}"/>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
        <p:nvSpPr>
          <p:cNvPr id="12"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0526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nline Media 1" title="Specialized Cells: Significance and Examples">
            <a:hlinkClick r:id="" action="ppaction://media"/>
            <a:extLst>
              <a:ext uri="{FF2B5EF4-FFF2-40B4-BE49-F238E27FC236}">
                <a16:creationId xmlns:a16="http://schemas.microsoft.com/office/drawing/2014/main" id="{4B3AF075-40DF-4346-ACF2-EBA78E032061}"/>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
        <p:nvSpPr>
          <p:cNvPr id="9"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335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solidFill>
                  <a:srgbClr val="EBEBEB"/>
                </a:solidFill>
              </a:rPr>
              <a:t>Specialization in Cells:</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D559C5AC-4CAB-4E46-9A11-6703138C5620}"/>
              </a:ext>
            </a:extLst>
          </p:cNvPr>
          <p:cNvGraphicFramePr>
            <a:graphicFrameLocks noGrp="1"/>
          </p:cNvGraphicFramePr>
          <p:nvPr>
            <p:ph idx="1"/>
            <p:extLst>
              <p:ext uri="{D42A27DB-BD31-4B8C-83A1-F6EECF244321}">
                <p14:modId xmlns:p14="http://schemas.microsoft.com/office/powerpoint/2010/main" val="3165965431"/>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194557"/>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4E366E-272A-409E-840F-9A6A64A9E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21560C-E4AB-4287-A29C-3F6916794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930" y="629267"/>
            <a:ext cx="9252154" cy="1016654"/>
          </a:xfrm>
        </p:spPr>
        <p:txBody>
          <a:bodyPr>
            <a:normAutofit/>
          </a:bodyPr>
          <a:lstStyle/>
          <a:p>
            <a:r>
              <a:rPr lang="en-US">
                <a:solidFill>
                  <a:srgbClr val="EBEBEB"/>
                </a:solidFill>
              </a:rPr>
              <a:t>Homework!</a:t>
            </a:r>
          </a:p>
        </p:txBody>
      </p:sp>
      <p:sp useBgFill="1">
        <p:nvSpPr>
          <p:cNvPr id="15" name="Freeform: Shape 14">
            <a:extLst>
              <a:ext uri="{FF2B5EF4-FFF2-40B4-BE49-F238E27FC236}">
                <a16:creationId xmlns:a16="http://schemas.microsoft.com/office/drawing/2014/main" id="{DAA4FEEE-0B5F-41BF-825D-60F9FB089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Content Placeholder 1"/>
          <p:cNvSpPr>
            <a:spLocks noGrp="1"/>
          </p:cNvSpPr>
          <p:nvPr>
            <p:ph idx="1"/>
          </p:nvPr>
        </p:nvSpPr>
        <p:spPr>
          <a:xfrm>
            <a:off x="648931" y="2548281"/>
            <a:ext cx="5122606" cy="3658689"/>
          </a:xfrm>
        </p:spPr>
        <p:txBody>
          <a:bodyPr>
            <a:normAutofit/>
          </a:bodyPr>
          <a:lstStyle/>
          <a:p>
            <a:r>
              <a:rPr lang="en-US" dirty="0"/>
              <a:t>Read Pages 297-302</a:t>
            </a:r>
          </a:p>
          <a:p>
            <a:r>
              <a:rPr lang="en-US" dirty="0"/>
              <a:t>C3.1 Check and Reflect</a:t>
            </a:r>
          </a:p>
          <a:p>
            <a:pPr lvl="1"/>
            <a:r>
              <a:rPr lang="en-US" dirty="0"/>
              <a:t>Questions 1-6</a:t>
            </a:r>
          </a:p>
          <a:p>
            <a:pPr marL="292608" lvl="1" indent="0">
              <a:buNone/>
            </a:pPr>
            <a:endParaRPr lang="en-US" dirty="0"/>
          </a:p>
        </p:txBody>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1507" y="2548281"/>
            <a:ext cx="4212444"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05082"/>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14D7-56D6-4672-B545-463A06AE9AAF}"/>
              </a:ext>
            </a:extLst>
          </p:cNvPr>
          <p:cNvSpPr>
            <a:spLocks noGrp="1"/>
          </p:cNvSpPr>
          <p:nvPr>
            <p:ph type="title"/>
          </p:nvPr>
        </p:nvSpPr>
        <p:spPr>
          <a:xfrm>
            <a:off x="646112" y="452718"/>
            <a:ext cx="4165580" cy="1400530"/>
          </a:xfrm>
        </p:spPr>
        <p:txBody>
          <a:bodyPr>
            <a:normAutofit/>
          </a:bodyPr>
          <a:lstStyle/>
          <a:p>
            <a:r>
              <a:rPr lang="en-US" b="1" dirty="0"/>
              <a:t>The chloroplast</a:t>
            </a:r>
            <a:br>
              <a:rPr lang="en-US" b="1" dirty="0"/>
            </a:br>
            <a:endParaRPr lang="en-CA" dirty="0"/>
          </a:p>
        </p:txBody>
      </p:sp>
      <p:sp>
        <p:nvSpPr>
          <p:cNvPr id="24" name="Freeform: Shape 23">
            <a:extLst>
              <a:ext uri="{FF2B5EF4-FFF2-40B4-BE49-F238E27FC236}">
                <a16:creationId xmlns:a16="http://schemas.microsoft.com/office/drawing/2014/main" id="{7DAA46B9-B7E8-4487-B28E-C63A6EB7AA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26"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9" name="Picture 2" descr="http://t3.gstatic.com/images?q=tbn:ANd9GcSJ0sRCtu1cxn46V27gb2HiWlDFMdrV8vw3DeaERJ6BrLMEMZpy">
            <a:extLst>
              <a:ext uri="{FF2B5EF4-FFF2-40B4-BE49-F238E27FC236}">
                <a16:creationId xmlns:a16="http://schemas.microsoft.com/office/drawing/2014/main" id="{D2A55835-0C10-4EDB-B7A8-F04BC97D6E31}"/>
              </a:ext>
            </a:extLst>
          </p:cNvPr>
          <p:cNvPicPr>
            <a:picLocks noChangeAspect="1" noChangeArrowheads="1"/>
          </p:cNvPicPr>
          <p:nvPr/>
        </p:nvPicPr>
        <p:blipFill>
          <a:blip r:embed="rId3" cstate="print"/>
          <a:stretch>
            <a:fillRect/>
          </a:stretch>
        </p:blipFill>
        <p:spPr bwMode="auto">
          <a:xfrm>
            <a:off x="6094410" y="1601089"/>
            <a:ext cx="5449471" cy="776549"/>
          </a:xfrm>
          <a:prstGeom prst="rect">
            <a:avLst/>
          </a:prstGeom>
          <a:effectLst/>
        </p:spPr>
      </p:pic>
      <p:sp>
        <p:nvSpPr>
          <p:cNvPr id="28" name="Rectangle 27">
            <a:extLst>
              <a:ext uri="{FF2B5EF4-FFF2-40B4-BE49-F238E27FC236}">
                <a16:creationId xmlns:a16="http://schemas.microsoft.com/office/drawing/2014/main" id="{D12AFDE8-E1ED-4A49-B8B3-4953F4B8A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idx="1"/>
          </p:nvPr>
        </p:nvSpPr>
        <p:spPr>
          <a:xfrm>
            <a:off x="646113" y="2052918"/>
            <a:ext cx="4165146" cy="4195481"/>
          </a:xfrm>
        </p:spPr>
        <p:txBody>
          <a:bodyPr vert="horz" lIns="91440" tIns="45720" rIns="91440" bIns="45720" rtlCol="0">
            <a:normAutofit/>
          </a:bodyPr>
          <a:lstStyle/>
          <a:p>
            <a:r>
              <a:rPr lang="en-US"/>
              <a:t>Unlike animal cells, many plant cells have organelles called chloroplast. Chloroplast are found in the ground level of plants in the leaves and stems. This is the place where photosynthesis takes place</a:t>
            </a:r>
          </a:p>
        </p:txBody>
      </p:sp>
      <p:pic>
        <p:nvPicPr>
          <p:cNvPr id="7" name="Picture 7" descr="7">
            <a:extLst>
              <a:ext uri="{FF2B5EF4-FFF2-40B4-BE49-F238E27FC236}">
                <a16:creationId xmlns:a16="http://schemas.microsoft.com/office/drawing/2014/main" id="{445E408A-A425-40D6-BBCB-8A0FFF5102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4410" y="4152006"/>
            <a:ext cx="5449471" cy="147135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309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94DDC893-E5EF-4CDE-B040-BA5B53AADD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81" name="Picture 80">
            <a:extLst>
              <a:ext uri="{FF2B5EF4-FFF2-40B4-BE49-F238E27FC236}">
                <a16:creationId xmlns:a16="http://schemas.microsoft.com/office/drawing/2014/main" id="{85F1A06D-D369-4974-8208-56120C5E7A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3" name="Oval 82">
            <a:extLst>
              <a:ext uri="{FF2B5EF4-FFF2-40B4-BE49-F238E27FC236}">
                <a16:creationId xmlns:a16="http://schemas.microsoft.com/office/drawing/2014/main" id="{DAD27A50-88D7-4E2A-8488-F2879768A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5" name="Picture 84">
            <a:extLst>
              <a:ext uri="{FF2B5EF4-FFF2-40B4-BE49-F238E27FC236}">
                <a16:creationId xmlns:a16="http://schemas.microsoft.com/office/drawing/2014/main" id="{A47C6ACD-2325-48C6-B9F3-C21563A05E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7" name="Picture 86">
            <a:extLst>
              <a:ext uri="{FF2B5EF4-FFF2-40B4-BE49-F238E27FC236}">
                <a16:creationId xmlns:a16="http://schemas.microsoft.com/office/drawing/2014/main" id="{1081DF83-4F35-4560-87E6-0DE8AAAC33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9" name="Rectangle 88">
            <a:extLst>
              <a:ext uri="{FF2B5EF4-FFF2-40B4-BE49-F238E27FC236}">
                <a16:creationId xmlns:a16="http://schemas.microsoft.com/office/drawing/2014/main" id="{7C704F0F-1CD8-4DC1-AEE9-225958232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5458" y="4542503"/>
            <a:ext cx="9186063" cy="639098"/>
          </a:xfrm>
        </p:spPr>
        <p:txBody>
          <a:bodyPr vert="horz" lIns="91440" tIns="45720" rIns="91440" bIns="45720" rtlCol="0" anchor="b">
            <a:normAutofit fontScale="90000"/>
          </a:bodyPr>
          <a:lstStyle/>
          <a:p>
            <a:r>
              <a:rPr lang="en-US" sz="6000" dirty="0"/>
              <a:t>Photosynthesis</a:t>
            </a:r>
          </a:p>
        </p:txBody>
      </p:sp>
      <p:sp>
        <p:nvSpPr>
          <p:cNvPr id="3" name="Text Placeholder 2"/>
          <p:cNvSpPr>
            <a:spLocks noGrp="1"/>
          </p:cNvSpPr>
          <p:nvPr>
            <p:ph type="body" idx="1"/>
          </p:nvPr>
        </p:nvSpPr>
        <p:spPr>
          <a:xfrm>
            <a:off x="152400" y="5157216"/>
            <a:ext cx="11887200" cy="1472184"/>
          </a:xfrm>
        </p:spPr>
        <p:txBody>
          <a:bodyPr vert="horz" lIns="91440" tIns="45720" rIns="91440" bIns="45720" rtlCol="0" anchor="t">
            <a:normAutofit fontScale="92500"/>
          </a:bodyPr>
          <a:lstStyle/>
          <a:p>
            <a:pPr>
              <a:lnSpc>
                <a:spcPct val="90000"/>
              </a:lnSpc>
            </a:pPr>
            <a:r>
              <a:rPr lang="en-US" sz="2400" dirty="0"/>
              <a:t>Light energy is absorbed by the chlorophyll and converted into chemical energy that is stored in the molecules of glucose for future use and cellular processes. Light and chlorophyll are not considered reactants in the equation because they are not consumed directly during the process</a:t>
            </a:r>
          </a:p>
        </p:txBody>
      </p:sp>
      <p:pic>
        <p:nvPicPr>
          <p:cNvPr id="15370" name="Picture 10" descr="http://t2.gstatic.com/images?q=tbn:ANd9GcR-gQf28EYmxUpby-69i8Wk9d4lbOOAV8aS5EKgvi0959ptbZ5FqQ"/>
          <p:cNvPicPr>
            <a:picLocks noChangeAspect="1" noChangeArrowheads="1"/>
          </p:cNvPicPr>
          <p:nvPr/>
        </p:nvPicPr>
        <p:blipFill rotWithShape="1">
          <a:blip r:embed="rId7" cstate="print"/>
          <a:srcRect t="6381" r="-2" b="3936"/>
          <a:stretch/>
        </p:blipFill>
        <p:spPr bwMode="auto">
          <a:xfrm>
            <a:off x="635458" y="640080"/>
            <a:ext cx="5602986" cy="3602736"/>
          </a:xfrm>
          <a:prstGeom prst="rect">
            <a:avLst/>
          </a:prstGeom>
          <a:effectLst>
            <a:outerShdw blurRad="50800" dist="38100" dir="5400000" algn="t" rotWithShape="0">
              <a:prstClr val="black">
                <a:alpha val="43000"/>
              </a:prstClr>
            </a:outerShdw>
          </a:effectLst>
        </p:spPr>
      </p:pic>
      <p:pic>
        <p:nvPicPr>
          <p:cNvPr id="15368" name="Picture 8" descr="http://t3.gstatic.com/images?q=tbn:ANd9GcQhX51c6tumUZmHPFYCkvi8YygNjJjm3faz_bDYOVquBVTQ52AvZQ"/>
          <p:cNvPicPr>
            <a:picLocks noChangeAspect="1" noChangeArrowheads="1"/>
          </p:cNvPicPr>
          <p:nvPr/>
        </p:nvPicPr>
        <p:blipFill rotWithShape="1">
          <a:blip r:embed="rId8" cstate="print"/>
          <a:srcRect l="815" r="3917" b="-1"/>
          <a:stretch/>
        </p:blipFill>
        <p:spPr bwMode="auto">
          <a:xfrm>
            <a:off x="6389321" y="640080"/>
            <a:ext cx="3432201" cy="3602736"/>
          </a:xfrm>
          <a:prstGeom prst="rect">
            <a:avLst/>
          </a:prstGeom>
          <a:effectLst>
            <a:outerShdw blurRad="50800" dist="38100" dir="5400000" algn="t" rotWithShape="0">
              <a:prstClr val="black">
                <a:alpha val="43000"/>
              </a:prstClr>
            </a:outerShdw>
          </a:effectLst>
        </p:spPr>
      </p:pic>
      <p:sp>
        <p:nvSpPr>
          <p:cNvPr id="15362" name="AutoShape 2" descr="data:image/jpeg;base64,/9j/4AAQSkZJRgABAQAAAQABAAD/2wCEAAkGBhESEBUTExMWFRUWFyIaGRcXGBgXGhsdGhoeGxgbGyAbHCYfHRomGhoZHy8gIycpLCwsGiAxNTAqNSYrLCkBCQoKDgwOGg8PGikkHyQtKiwyKSosLS8tLDAvKiwqKSwuKTUsLCwqLywsLCwsKiw0LC8sLDQsLCosLC0sLSwsLP/AABEIAJYAyAMBIgACEQEDEQH/xAAbAAADAQEBAQEAAAAAAAAAAAAEBQYDAAIBB//EAD0QAAECBAUCBAQEBQMEAwEAAAECEQADITEEBRJBUWFxBhMigTKRobFCwdHwFCNScuFigvEVFjOikqOyB//EABoBAAIDAQEAAAAAAAAAAAAAAAECAAQFAwb/xAAxEQABBAEDAgMHAwUBAAAAAAABAAIDESEEMUESUQUTYSJxgaGx8PFCweEUIzJikdH/2gAMAwEAAhEDEQA/AAV4KaiWlOkc0uA9P3tH2VkRXpU5ff2/OLSRlKFJZnA4LBu5TWPWIlYbC0VQqqB5gtzVNIyodBHQe99Xvgqh7lJTZAQyVFm3p8ngbGy0nykoUHXMJfZkJJ/N+4EUGd5XJmq1IVp/us/ILMaQmxGSLkATCuWtIUf/ABqC9JUk/E1ifSADxFVsHkSusXQNfFO1D5XImImh6oO4Iq3S7iG0zNFEMl96Cldie0JcsxbqLiztX5vxT7Qxw8wOSQW43LvWOUUkluYPZJG+yBymMjMlokKckuCOoeu7un62hHkOeqM8IJIC6bmrUcHftB5zSUiWtbBWkW3dxE/lM4KnqXRxVIFnf/L+0dY9TMGkvJwPj/KAGFS4rEqROop3DPWr/hPKf+QxEP8ACY8TJdaqAA2D0OlVNyPqkxHolqV6ll+idu/vG+U5p66igoRyCat1DAjqOpfv4brJIx0XZo5PdAiwvHiLFsTLCB6mqfm4I3/SBsulSQNVluzL9QAN29t7wyzTFS1zdChQbhmr97gwRiPCpUp0JGnZiAOn7AimdLO8lrWkm8kKHZKfEGdLR/KHwM9fVTYB/c+4EL5k0KlpUAlKgWJFHF0n8qcRT+KsrQiTKBDqbSVNT02b97RKDDLUNEtJWp7CvyHSO8rHgiIjOAmG2E3yXJVTNKnTpH4nfuw56mHeK8OGeghC0pMtTMshIKVAFLE0dgxHCXjPwvly5Mr+a6SS+ndI5I+ZhfisWJqgXKStTp3ASaI6u1X6xoyRR6fSBsg9on/qXlev+3FSwEKIUkXKSFA1e4Jb3hqnKj/DslSQ1dLg/NjxvDKdjQmWkK0lYABLAlwGJfvA0nMvMJSUo4Do1H5ghTdlQRpooHAEB/X+nt9c+qOCvz/HJCZhKEEJFX3PNvpFZlnh9ICJswnWA5QednO7cRtMyBAJchBuCSVS/cgAj/cBvUtHhaVyi0wkE2JsRyDYjqDFWGJ0EgEjLPAv7tMQSMI/FSda5csVD+bM/tR8I/3LPyjzm+LXpJBarFvr3gzJZB0rWq61MH2SmiR0ie8WYlEo6SCSoail9LDZzXiNXxLzfKDondOfkuYyULhM6mK3JFq39qQyxGKHlkP7c9Kwhwk5Hl6gC7/Ca+72aCMdiwuUhSAa0INWI7XpWPOMkeWud5hDgcVufimq0Sico8ngEixunsGcdKbR0e8CHQCA1b8H9Y6NPTQyTs65GC+5FkoWiMDnKZlE6kngsX9xAHiDSpfmLWfhA5pVha8YZTg9KfMBLgMKUc37xjm2AM2SlYO5cW6PXtGUJ5BbQabfKYJvgc3SUAaqJFHvTlusFSiJhKqORpJ5B2UWtv0LHvIZLl0xRcE8cv8AlFPkSJqZyfMGgA3NzswH7+kWtM+9SOu3cdqv/wAUIROFyKUUr0ghYoUm6eo7+7MRaEXiBEyUydmc7GrtFJiMzlCd5ktWpSHStLMFo/FpN3DU5YdXZY/BS5gC9PmJ0ukjcEOHajHrF+Xw+B7XGPLm+u6TY5X57luDUuWtztvXvWMv4Ly5bqo1bM/X8vaH+Jmo8wEP6Q+k2DVZonFZvNxEzSsvqLgMwDWHbaMWO5GON57dk+SmmVYnWlgqm8H5dlQ9UwltLueGq4+8fcqyhMiWVzKOXUTRKBsOvMGZjm8hWGmpkKdRQEJBSUuZiggXFxqeNXwvTxtJlc4HsPVBeZ03A+lZE3UQCpKdBQC3qCdVdLvb2h9KzCxBlKANA65amIpYqH0hZiPDaElndCQ2kilBzch6tCjFqacPUG1A06NT6Qp8/RXI4VZ4PHdQZVLnKPPklKQZcwF0pU9T01AH6GFXhuSZPnGYlKVukCgCt9XXTQe/MHSM2LEajptUuDzfaM5uPUzpIKX+FQC0t0CrexEdJpmgN1QdZIquQoANih82nGYnQCQZhCCWqEmiv/VxH3H4VEo+cwDCntZuwg+Xi0r0Ay0IIJqlwlRUGB9VQbAgmxcbxhm2Jw6kLlrXoUnkUChRj9os6iMSwF8rqI2/4hzQSeVjxMe/SkEYLEoQt1kfkISFXlssL1anAAozbkfQQAMQpRKjQWew6fOPOx214e0mwmpWas4lzCWNRYfZjHzLcZOSQEKZL/CW0nmmx6hi5ES+X43y3Uzk0a9qw0yvMnIVpZKaX5vS7RoR6oTaxkk22xvZD3Klk40aTe5+Rr89omPFmD8xQU9QljeoFrQ+TIHmBR+FRY9DSvzIPuY9ZhgQpgqge9m5rs/eNLXQzyMIsdLPv6JQaX5/gFsQhnSTtQ9WMPM59EmVLluAdSixuXZyeWhL4gwglTSlOoDgV5a20NsvmKGFSFAKN2VcfpGIA3y+vqA6qwup7rSTjmQlJuKGzdu/JjoX4nGEJUAkdKP+6x0E6mcgNLiKFYUpY4idMM8hJLlRZNbXTQUtBWHRMIKZhISSbm/IEVZymWhJWgl1G6iCQAXKaC3+DWFOL0rTpNK0Znf/AJgalhZM1hcPaGSkBtKZqES5akpUamvUN9o+5Yo6GL/G6BUd2HePC1ol+sl2sH3jXBTRMmFbKoQfcVpFV+x3I5Ka03OWiURNWQEqLlH4qMVJ6Xv1s8DZpiSrCplygShCyobslVUglqgOW7niHGYEzcOGFRUcVHP7tAOVTNE6ZLCgEpQErJAUnUS7Bw0a5hljZ1M/xIH8pRlIMF5gWNQdgxF6W2igynICpYWBpSDdw5Ow5bk9OsHpy9CjqQWV0AgyVjESSEzFIU7N+BdezpPctHLS6Vrz5kwNDt+4UJtL/EWWzJiUpSQUhweDX4oUDLkSFYcFTqVP1qJoNMoFZ/8AYJi8OhRCag7JIr1bn2iU8TZPMM5B0kfy1BOqjlw56BqdWMW5NJBB/eidtnp9fqg2+UVPz9GJQvyyXFSCNJY7jkdomsXqUdRUwHJYRinE+RM0kVAY1rWrU3t7x7zqUVJGk9W35aMzVTu1Lm9eD8qRATHJ8aDLUlLFgTW4B2rtAOW4tRUrUQE1PYR2TyjLkzHoshhyHpC3AYSYomWAr1ODSnd+8cmxhvU1go9+6IwqvLcfLWSnUFA78Hb2/ImFme4edMUpQcgXZgXDhz1cGtag8xhlOWTZK16xpAOk2J1JNWbh6+0PZq0iYCS9fUHumj/YHukcmNDrMw8hzrIyD9QVOcJRluCQUETg4BdLkgim5EakSlIMkpASTRn1Amjnkw/nZCpmSR07XDneJzxHImyFIoNPxawKE8RxfodRFIHfp78Jbs4QH/TfJJf1VoR9+/SC8vnyyHUydFDpBUVPanJsY9rzFK5aT8I3JNeD3rC/+BIWPLU4VxRuvWK7HsdMS8ZGwG2EwzuqqVmEpSCHuGZVhx9KHuYTeJMeteku4FOhpRR6mr9QRA2MlmWkC5aGPhUKm60EpGkFXrYJ2oT+FyXB5fmNB+uk1TSH4/euFKpLMThZi5KFMaE7GnHtSPeFwS0glT3seNoqMTlRUKkMSwVqBSO6g6fmRBKfDEwtqPpu4rtyIpweHTzAEdNE5zkIHCj8wKlepAoKEXf/AIjob47w9OQQhKdf9JCktU7vUFr3jojdBqW23oJAUDlkvM16irSTLNFJ3HCg3HF2cVITC/NpSk1uR8iOnT9YMy3GGfRKWp6js3Tq49oLxSEpSqXMAYD0kB3G46DcdHH4YeNkk8Qe8ZB+KjTSnfJQtDrQoE09DAUHxMYGmzzJbT6kmrtpqNi9iLRSSMG6GSGYEpIqDTrtE5rmJJ1J1P8AhNR7D97RW8uRp6ZG4vnlG+FcZCoqw6Tcflc+14n8mw5MrzHP81ZV9WH2iixGYS5eGmlLIIkrITuDoIA+cG5Plcr+EkJZymUlz1IB/ONyPRShnRFJV5713H0S3SWYZSZSVTJilFIZgLknatrGsJs3xaJ5SuWCBRLNUEVDtsYy8aY5SJnkJ+ECvVRa/YQuw2GIlFYLF9qUbbneMzUzTBvRIRe2OUaV1lWJUUAKqGsa254jbESyllJqkHVpe2xKX+EEUItY0YxBZVmk2WuinDblx9IsF+JpSEI1AqJqwALA0INa2tGnoNU10XkTkWNj99kpB4QOb5Dh/M83WplDWEhLqYh2BJpXlLisI1YwBbBgk9Hbb394bZ2T5ToLh9SSN0q25d/qFPcRlkmW60iaUVdgdi2426RQ1zXSSEMbj05TXjKy/iVagUnSDxT5Qzy7NNAUdILD77Qp8VZasKSZaSxFk1hflExQStCvlb6n2io1r46kd+ngo7rTH52tc9JKQmoB2JY7tc2EMMBh5i8QlCrvU20tX6bde8MvD+SylrExYPpY6XobsfpYcRS5vjQhCpukKmUQigdSlkBIfgGvZJjX02kOorUPoD05S9S0wEhZlpUA6XNRcMSCCOAoGvFNolfF2LmzVqlhLy0toCA7sASqgrV6bNtG2dYSdh9KvMsGSxYk0JYCov8AswFgfEE1R/nqK0sfUTpWOCFBlAv1jhrda+vKcKAPPb90QBuk2b5ctCUelk6QWANCQ5B6iMsmSpJKtTPtyOG6xcZZjvNUQVmYAxaYkFYBf8aACbfiST1jWbhUGqRqqxsWbqKP8jFeSBpaHRXRz+CoprFrK6FmY0bj84JyLK0vMaoQoJD2KgHUfZ2HWN8Rh9JKiKJDsRfpG+HQZGHSD8ZGpX9yzqV9z9IuxRNIe92xGO4/JRJwixjNL0DgXDAtw94Q5f4qPnKE1KWJI9DoPzQa3/EFR7xWMLgEUNb3/SEGOwHlqJCh6qhhb8t4zBrXupgO2xRar1eYOSAWLenWAKkUcj0EPv6eGMdAeRTpS5YUpQSQGYnb9Xj7G/pS+eJrny0diFzJA3Ck/DOMUiYlDXPubt+cU2PwhKNQIdNa8C/tuRw8TkkeVMBSC6T8RtT2YvzeLSeP5BXpJBlE7OHSftGb4XEyZzpCdhdKE2tJEtPlj0qS4cJCFK+TBiOCLwlxGGQpfx6SzWIq/VjH3JczliTJSVNMUkE1LkqqK8AMwpDKR4jlOUai49qxZkczWODJXUG9vvKNEIJWUKmS1SxOlMoFNVgEuLAGpUTDRGYpTKlv/QEgNUFA0qBaoIUCD2hJmeZEsQ6gTXf77RhinLKZ3HN2YNX8TAMo3A0myTFTSasRMeIt80Off/ChFhC58hM2ZqYOS3txA8tEpPoWb/P2/WH2GwKpqQvSCkhge1C/B5BqGiaxfh9ZmKd3e/2L/pFB8M7QJprAOygPdFTshShJVLW4NiQ1Pn9NoWT5ijpAq1BufeGyf/GEE2epNOntSNcjy2VOm6SVUSSWIDkX2dqmDETM8Nb/AJH7Ca6QuWY5kpQrVc77G4HUMFD+3cRdYVASgOQpNtSG0/IkMeUh94R+IvD8qXLmTUkhRCUgCgBWoJJG7MTSA84zdeIIlISwQ6ZaR/SLk1ayXegajGNkF+gaQ45N1z2Q3VDmPlFwolBIprQpIPQKbS/uIjcZplrJKNWoAkO17B2L94PyzGLQky9d/wAINu33hgqXh0l1AKCQ/qA+hSPuDFF4Ou/uYBG/Fj+FKC9ZNiAZaVVSDUAGze0Emf5uKkSjVMpKp6tqkhEoHt6j7iPmFxmGnDSF6CBUKFv/AI/dmjTBYJKJ61BSVCZLSyw5DJex70jU0D3CMRt24QcKylv/APQcQNKCkEkAgl3bcU+cSeV4lSmSslgOffe0UmcLUkrSwUTej/bbeJcTloUBpBq29DzxTrGPqZTM9zCKINZ+8Ijak7Tm6pLeWQK7gH7xSYPNETECapQRMPpJSdJJFfl3iRkpQpKlmYkkFix1e/8Am0eFqUwSHZJs1TW9LwNNrpYBT/abVUUa5VlmGJUZRSUIKjRMxKQFDV29LGgejb8wFjphUlNK6QfpX6x7khpQQXLBjsz3B61IjPBknVKN21J6i6h9le6+I2NU3zIg6DmrF/JLeUmnzCdRKSAK/wCRAE/HS1HTwabdd4ZZrhlqGkbXiaEpMqZVWpQtw5FO/wBI84GNsxjFcc/9ThHoKjMAo4IaoEdGBEwpUs0BNSQRfjmOjqPMbgfujlFYHPHWAtIU1idovcesLwq23lK//O3SIXC4VGoLlp33L12HHtFVKx6DJmJmKSFKT6EbmjHTTl/keI0fC54wXxgVYXM5OFJZbl82YiUpvQUpOp6U2Ad3oQ0aCQZU0CYwG6jYpNCfl9Yd+HZZ/g5ZGxUj5F39qwo8TYNRmAhTjSAzsQ1qXZoq6zTmNwLjQdaa7XYxRC9Q1FgKA06fO8NMnniakaeWUFNTp1ibxi1JRLB9J01A4FiOsNvC63BCQ+o1/L7RRZGR0lu9ij8UDsqzB6sOorHqlTPiSeR+IcKG/IA9wc9I1BQGoEAgixBsO8N5KgJJlrd1CvIr+37Qjw8jR/KmKIBV6FUZ+H2f7x6rxCF39O5g5SBTOeYh5oQAzAPW/H0b5Q28GZauViBMWGBBDbxjnGTaleYkszBjenHybvG8jHEEGrvbvHnYpf6d0Z3HKc+id+MG/hnG82UP/sgTPcPKkA+Wj1qJBLm24rYORbgcQH4hzF8JMBcFOlY/2rBPu0Ms0w4mD1V1BwRdzxGzr5mzacytFj8WhspmXiAkahc06g0d/ePZxClNR3uLR2Iky5SSdJJ1MxNyzkktSkGZfiZRlKU1UhyHqW6xgNhD8tNdkyzwGGKZnmgvpLBuTSsP5eLLOkgKf2UaAg96AtWxqUiJgZmH0pSwO4Pf78iAcZqWtOojSAwc0HPv1i3p9bLA3ycVd+v5Qq1ezstlzUiaAQqxBoQRdKmo4549oR5xl4CVBCEiYdzRg9QH5Yj2MbZdmipQTXWFpZe4BT8C/wC4Jof9IP8AQI952EaNZJBduXbptTfZ94ua10GoibNs8/P3pRdqNmyFJ+IFL2DVZ/tB6s0MhCQkJJaijsNzz0jsThwoeYhbsGAu+/5wAmcytE1IJ2Nm6fnGSCHYdmtwulpz4fz/AM4lEwhLAq1PRhRu/wB4I/7hSqckS0vo+Emjl7GliHHuYS4SShKiEkFxpUC3y2bmH3hnIUpImFRJCnSCODQkvX5cRo+H2+XoiFc1xXKBpUCsCiYkLRRx0F7g8EGh94/P8dhEy561XKVn4vqf0j9Fy+UNDpUCanQCNQ2Ckgli4FRej1eJjxfLGo+kVSCVNUmvxAsQwYMQ9X4i5r2ROZ1x0HXR7lBtpDiMV5ssoFye3tHQflGQqKUzaaasK3FPleOjJbHNHhox6o2Uw8NT0jUgMSoEh7PpZL1tqu/IpCvFJmCYFT9QIId2dkl2A/SlYc4bLpeGUFTSp9LBPpSKs6vUQWpwIzzvJPMmeYZnlggUI8xqUbQWIN4728QCzRB+7QavWRz3kzJYsmcsjllnUk9mMT/ihMxM1mNTRQBDtFJlmHloUPJmawrSlTgpIWHZwbBQdjYs1y0efEGGmr0gj0GvH15htS6SUtk6ba0bhTYqdwGHStDKqoUBNG4gXA4xUmaCl3SX4tsfrDYzv4dRRpGxJ+I1FAH2bfl4ww6pXnAlwkm9GD/8/WKUZFm01pjgPFE2atQWzAU0hm6dRBsyamekpJd+aMeYnMcBImK0As5DqYmnyDQXh8ycJUAxazcw8MxjlbIbLdt0MI3EyVqeYS6xQp3pTV1D3b7QVl2AK0hRR6wWGlKlFmuWomrs5EY4DNlKxEtKT8erUWSSNCXcEihajirGGmNx+lDG1xw437vvFlghEtvNNN7oZQCssla9OImqANCkIUpVR0oOaarQ/wAFgETJWkl9DBTHigUP9KhV+QQagxLIJmr2JNXINDSpG7/lFZgJBSypZdaRuKKG4Pc7V5uK6PhoczqLAPL+o9yDqpTee4BCP5eh0vq1OSa2Ic/ftCbDz5kkzEos9SoJqDbagbaP0PEYdE9GoO9iD8SDcp7VcbViLzKUqUs6aBrmr8/OKXiGjezqmBBaTt2/CgNrCZIRKkonLQdSidKdu7bDoYVTsUVrJavHfYfrDROLSvDq8x1sXA4NldWgbIcUlU8JUhknd6isU+ppFMaQRvaa08wuCXIkjzAdSrAEON0njU9Y1/6TOxEsGUlKtFFI1BJBNil/wm43ApsDD/MsEJnZg0J8Jly1fxK0fhWZUvoUAaz/AHEul9m6mNDU6GSMFwy05A5HwQBCCw+RIkoV50zy1kuxfSBsNTaTUk0MboySWoFZZdNIWlWpLimqhZ+8LlTp8unrTWxpXtZg8P8ABY8lJ1BFg6kpShyXZ9LPt84qRS+cDD0AOo+12rv+VFKr8LTEzGdJD36PeKiZIUBLkp9KpoqoV0y0/GR/qPwjqTxGkiZLKwla0p6kEV6m7/7RBkiQ02YokKV6UgpdgkJ1U5dSif8AmNbwyKPpvqDnGxY7KG90pzSZ5Us6BUW6VZ+8LsJm0xRAnqCkf1EVSbjSRU/21EUGYykJGpagwDlh0+/SIzNcYJ6kISkywHbU1d7ADSYytZE6KfpJob5UabVtLx8mZISpKtSRQsAlQa4ZglR7MS9o6JPB4tMuV5abhRJJJOokD2/YjoEmsaXey0u9SoaXZ1MVNmeYAVksFAVLigIG4pbaCPJm+QgPVIqmxAJcJ7gEX7QJnyUSSNJ1FXw9t35DxxzoDDOSy1UA9/ir0eOJbIXFjqPc96RGUVlWDFUmjliO/arOxoXBAIqBFjgpzgoX8aRR29YG9KaxR2uGUKGkV4fxWr4nZ+f1iimZtLWkavQBZVmvpNK7khrOaGoOv4fK2KEuL83VH6JXC0Ln+XpmBSyPUgOC5Ba7UuOkQ8mbqWAUgB9tv20fokmciafLUoaikkFNpgF22CwKlP8AuFInk5KiWs1cg3O3+YpeIMcOrUYLXbdweygNCl8VJQpSSsAg2ethR+WgzE4fD/CRpKt0/SjtHzM5LJ1ulItUhNthya2gMYRZcmxYjTX92ijGZIXim4qy0ohF4DASk4zDoFQqXNJ1C5YBm7NCnxMmd55cekUSLC1ob5XTH4N9hNfsUpFflBee4f1qYgv9o2JIzNoxK1gvf3A2EOVMYfM1yJTt61EsTVkgWp1MUXhnNZij6zcPX79NoBxuFStKAoUG4sKHjrE9NwS0ro9KlXvUuIzI3eXK1wNEc8VeQmNL9NzGWoK86WzN60W1C5PzJrsa2JibzRJKSNQYl0mxIdq8EFw3IjTAeKyEJCmLU1PWDsyyRM1ICTeqKgXFU8Ow9w24L6up8rVxksshvHr3SAUpvB5cUkgpUQaEMb9+0NsHkSEnWEEJSCSHqrSHbpa7Qdk86bKCkLQZpLaR5iPSwLl3NDS1KQZKxalEpKJaAoEf+XXQhjYXAJ+kVo9NpGs857zfwq/VTYpVk3i9S5ulaUBDEgpBBGkOA7lwWbmGeUgSsDLWr4lgzVGvxTVave8Af9oyUufPf0kJGggEkel1D0gOwqz2gxU0lASA4KQAD/SAwHTjuDF9mpfEw9ZzWPmiRWykcx8ShUw+lLA724htKzJ9KRQDcixN1Uo/7ET2b5cmXMJJNbC7xrgGUgy0fES9aV+1owXuN5Jz/l6+9PSeZrlAJSpC3LdhTcQRlGO8pSAtQKVkS1dDXyyTxqJT/u6Qsy+UpEhQUWc0F/f7x6wsnzHSuxpq2HH13i/DNHHqR5RAbyOxSEWn/ifCleHUEliOaC9ul4iMtw4SpRWQDs5esWU6eqZhy+oqfRM2IUKg+4YxBZ/glpWCXpdhQDYg294seMN6pmf7D6KM7FO5K0h0tqfcVDdeI+wsyLFEq1KdQH7qY+xhljQT1tJPoU6+IkiYjSSxSqjNuKgv1YiA8ZhyopCUlkjfjcn3eG/iHKkypiQn4NAIc1ck6ncOFA0I2IbaCk4YCSp3dSGT3/OO72ugfTc122UusoXJp6WEqytya9G7bx9zmYoESxsHL03LN7R2R5JNVO1qGkJqQ45+0G5rhUKmq1v/AKWoCD3BrHSaFvlCUjIPCUkDK7w3hStJCQfSQb6XLuNJ2UASQrY0LgmHhwWsjnfYljWmxs/BI2IJ8eFZSUul2LuAbnk1gzOMUmSnzCNXrCS7puKEKFQRyNnFra0OkhdpmSu9qs0kJzSVeNMAXkqIOgIIADgJL1PVwR8oX5MqYUMkK0hQ9wxb5fnFPPlIL69VBVlrHszml4Kw3kSpbha0jqsnalxHIxDUvM/VTdqv4KdVKWnKVLny5wFEBYD8rFB8haB8bmylu/xcWpuQIqpuM81JSlalDdC2+aXAIVxsd+ROysmAWV6gUCrMQroC+zvU1DEEAgxT12nliYA02ytgbtMSEswuKUrUSCQKN9o0xuH0pCmLKBDCrDe+8EYmelDOSmnwpFa7nYQjxWeTHIVVA+EANFMNDj0XgDb15T7prkOWyVzAgqUyjUNdrfpFL4rQyJQFAZyEU4OpJb6RGYiezFLgXBqHG1e0EjHzZkpLrUsJmIVUlTaVhiOOPeL+hnDWOYQT1Y9yWs2vDTETAFem4DfftDjBlThmUxah5/ONc7wD6xyCxqHbbqYWeG8IslZAPoRqYh3II0tzuW2YxkPiIPTKKAIsKbhXOEw2mWAqr1AuC932Ka1EDypXlr0GqVn0HhR/DXn713LJcJ4wXLUBPOpLOk0cdKC0NDisPiQpAJYi9mrQ9D1Eesh1mmnaA3HTtf0XKil/i3w+haASrQtO7OLOx3oxrEhgpIlr1kkkf0g/8neKjNMxVMT5ay8xJYn2YE7VqD1HUQjVJOlQu3Ar7PGP4nIDLTKqhhdG7ZRC8YiYfSoMA5dx+zHnG4oI3Ys7O7tuP8wvwuCKAS5BPSN5mA/iR/LLLQGLmhA+xivHIH3C1oNkZAyE6b5Lmus6qkM0wbsKhQ6pqRyNY4h1i8tRMHqYkft4ncvytWFlqWpVQl3S7AguL7v+6xXS8RKVK+ASzwT6RThvSN2BYR6bSBzI+mdt71tfblcz6KJ8RYlUlQlAM/qpSm1v3WOirmYXD4ggLlIUEn4pa3UOjKAN+sdGR/QQyEujfi+UaHIU9OxMuaFFSVHy0lRqyihDag9fUB8JIL2Oyg2ztCBKASlgkAhqekinu31j7HRciAdHPY4KUqal5iUWJYHgV2rGmc4pQw3mJUQVEP2NKdY6OjzjZ5GhkYPs9Rx8Ew3CE8HlQm6gWc/pFV4sUF4WcmoKRrf+3/BMdHR6fw1oLZm8WPoFN3IHEZirQpY/oBvyAfzhErxBN8xLl0umh60f6x0dGC5oOodHxZwi0KjylZMw1saiGc9ioECqnNbGzP3YP2BuK9HRc8PPTppK429EhSHPsn1J89Jb0gkHgj7wpkYFOoOHcPftHR0YUkjup2eSiSmCsFr4YU5t0s8ZZri9MiZoQlL6RQM/qDP7iOjos6Qn2D/t+yYLSfnCp89iGsEns4cizm9OkY4rNJqVhKCBpq+/t71jo6BI4yan284S/qQWfYlS1S1EAOmrUBL1geTj1ykOFEVIpHR0dmgNcKXQJqqeqYkTFF1lF+WBNe6UseoQdoGlzVBRU9ALNzaOjoSd5eQ475HzS8prl01M0ElLKBbp3hnlmWpkhUy6lcBm5946OjZ8P08YY6QD2q3SlBZlMKwlL0XNSCOgJUR9IyzGead6vuf0j5HRT8RkdTDZ2T0tMuxzTUqAYip67R0dHRz0Ez2RU08pekL/2Q=="/>
          <p:cNvSpPr>
            <a:spLocks noChangeAspect="1" noChangeArrowheads="1"/>
          </p:cNvSpPr>
          <p:nvPr/>
        </p:nvSpPr>
        <p:spPr bwMode="auto">
          <a:xfrm>
            <a:off x="1587500" y="-685800"/>
            <a:ext cx="190500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hESEBUTExMWFRUWFyIaGRcXGBgXGhsdGhoeGxgbGyAbHCYfHRomGhoZHy8gIycpLCwsGiAxNTAqNSYrLCkBCQoKDgwOGg8PGikkHyQtKiwyKSosLS8tLDAvKiwqKSwuKTUsLCwqLywsLCwsKiw0LC8sLDQsLCosLC0sLSwsLP/AABEIAJYAyAMBIgACEQEDEQH/xAAbAAADAQEBAQEAAAAAAAAAAAAEBQYDAAIBB//EAD0QAAECBAUCBAQEBQMEAwEAAAECEQADITEEBRJBUWFxBhMigTKRobFCwdHwFCNScuFigvEVFjOikqOyB//EABoBAAIDAQEAAAAAAAAAAAAAAAECAAQFAwb/xAAxEQABBAEDAgMHAwUBAAAAAAABAAIDESEEMUESUQUTYSJxgaGx8PFCweEUIzJikdH/2gAMAwEAAhEDEQA/AAV4KaiWlOkc0uA9P3tH2VkRXpU5ff2/OLSRlKFJZnA4LBu5TWPWIlYbC0VQqqB5gtzVNIyodBHQe99Xvgqh7lJTZAQyVFm3p8ngbGy0nykoUHXMJfZkJJ/N+4EUGd5XJmq1IVp/us/ILMaQmxGSLkATCuWtIUf/ABqC9JUk/E1ifSADxFVsHkSusXQNfFO1D5XImImh6oO4Iq3S7iG0zNFEMl96Cldie0JcsxbqLiztX5vxT7Qxw8wOSQW43LvWOUUkluYPZJG+yBymMjMlokKckuCOoeu7un62hHkOeqM8IJIC6bmrUcHftB5zSUiWtbBWkW3dxE/lM4KnqXRxVIFnf/L+0dY9TMGkvJwPj/KAGFS4rEqROop3DPWr/hPKf+QxEP8ACY8TJdaqAA2D0OlVNyPqkxHolqV6ll+idu/vG+U5p66igoRyCat1DAjqOpfv4brJIx0XZo5PdAiwvHiLFsTLCB6mqfm4I3/SBsulSQNVluzL9QAN29t7wyzTFS1zdChQbhmr97gwRiPCpUp0JGnZiAOn7AimdLO8lrWkm8kKHZKfEGdLR/KHwM9fVTYB/c+4EL5k0KlpUAlKgWJFHF0n8qcRT+KsrQiTKBDqbSVNT02b97RKDDLUNEtJWp7CvyHSO8rHgiIjOAmG2E3yXJVTNKnTpH4nfuw56mHeK8OGeghC0pMtTMshIKVAFLE0dgxHCXjPwvly5Mr+a6SS+ndI5I+ZhfisWJqgXKStTp3ASaI6u1X6xoyRR6fSBsg9on/qXlev+3FSwEKIUkXKSFA1e4Jb3hqnKj/DslSQ1dLg/NjxvDKdjQmWkK0lYABLAlwGJfvA0nMvMJSUo4Do1H5ghTdlQRpooHAEB/X+nt9c+qOCvz/HJCZhKEEJFX3PNvpFZlnh9ICJswnWA5QednO7cRtMyBAJchBuCSVS/cgAj/cBvUtHhaVyi0wkE2JsRyDYjqDFWGJ0EgEjLPAv7tMQSMI/FSda5csVD+bM/tR8I/3LPyjzm+LXpJBarFvr3gzJZB0rWq61MH2SmiR0ie8WYlEo6SCSoail9LDZzXiNXxLzfKDondOfkuYyULhM6mK3JFq39qQyxGKHlkP7c9Kwhwk5Hl6gC7/Ca+72aCMdiwuUhSAa0INWI7XpWPOMkeWud5hDgcVufimq0Sico8ngEixunsGcdKbR0e8CHQCA1b8H9Y6NPTQyTs65GC+5FkoWiMDnKZlE6kngsX9xAHiDSpfmLWfhA5pVha8YZTg9KfMBLgMKUc37xjm2AM2SlYO5cW6PXtGUJ5BbQabfKYJvgc3SUAaqJFHvTlusFSiJhKqORpJ5B2UWtv0LHvIZLl0xRcE8cv8AlFPkSJqZyfMGgA3NzswH7+kWtM+9SOu3cdqv/wAUIROFyKUUr0ghYoUm6eo7+7MRaEXiBEyUydmc7GrtFJiMzlCd5ktWpSHStLMFo/FpN3DU5YdXZY/BS5gC9PmJ0ukjcEOHajHrF+Xw+B7XGPLm+u6TY5X57luDUuWtztvXvWMv4Ly5bqo1bM/X8vaH+Jmo8wEP6Q+k2DVZonFZvNxEzSsvqLgMwDWHbaMWO5GON57dk+SmmVYnWlgqm8H5dlQ9UwltLueGq4+8fcqyhMiWVzKOXUTRKBsOvMGZjm8hWGmpkKdRQEJBSUuZiggXFxqeNXwvTxtJlc4HsPVBeZ03A+lZE3UQCpKdBQC3qCdVdLvb2h9KzCxBlKANA65amIpYqH0hZiPDaElndCQ2kilBzch6tCjFqacPUG1A06NT6Qp8/RXI4VZ4PHdQZVLnKPPklKQZcwF0pU9T01AH6GFXhuSZPnGYlKVukCgCt9XXTQe/MHSM2LEajptUuDzfaM5uPUzpIKX+FQC0t0CrexEdJpmgN1QdZIquQoANih82nGYnQCQZhCCWqEmiv/VxH3H4VEo+cwDCntZuwg+Xi0r0Ay0IIJqlwlRUGB9VQbAgmxcbxhm2Jw6kLlrXoUnkUChRj9os6iMSwF8rqI2/4hzQSeVjxMe/SkEYLEoQt1kfkISFXlssL1anAAozbkfQQAMQpRKjQWew6fOPOx214e0mwmpWas4lzCWNRYfZjHzLcZOSQEKZL/CW0nmmx6hi5ES+X43y3Uzk0a9qw0yvMnIVpZKaX5vS7RoR6oTaxkk22xvZD3Klk40aTe5+Rr89omPFmD8xQU9QljeoFrQ+TIHmBR+FRY9DSvzIPuY9ZhgQpgqge9m5rs/eNLXQzyMIsdLPv6JQaX5/gFsQhnSTtQ9WMPM59EmVLluAdSixuXZyeWhL4gwglTSlOoDgV5a20NsvmKGFSFAKN2VcfpGIA3y+vqA6qwup7rSTjmQlJuKGzdu/JjoX4nGEJUAkdKP+6x0E6mcgNLiKFYUpY4idMM8hJLlRZNbXTQUtBWHRMIKZhISSbm/IEVZymWhJWgl1G6iCQAXKaC3+DWFOL0rTpNK0Znf/AJgalhZM1hcPaGSkBtKZqES5akpUamvUN9o+5Yo6GL/G6BUd2HePC1ol+sl2sH3jXBTRMmFbKoQfcVpFV+x3I5Ka03OWiURNWQEqLlH4qMVJ6Xv1s8DZpiSrCplygShCyobslVUglqgOW7niHGYEzcOGFRUcVHP7tAOVTNE6ZLCgEpQErJAUnUS7Bw0a5hljZ1M/xIH8pRlIMF5gWNQdgxF6W2igynICpYWBpSDdw5Ow5bk9OsHpy9CjqQWV0AgyVjESSEzFIU7N+BdezpPctHLS6Vrz5kwNDt+4UJtL/EWWzJiUpSQUhweDX4oUDLkSFYcFTqVP1qJoNMoFZ/8AYJi8OhRCag7JIr1bn2iU8TZPMM5B0kfy1BOqjlw56BqdWMW5NJBB/eidtnp9fqg2+UVPz9GJQvyyXFSCNJY7jkdomsXqUdRUwHJYRinE+RM0kVAY1rWrU3t7x7zqUVJGk9W35aMzVTu1Lm9eD8qRATHJ8aDLUlLFgTW4B2rtAOW4tRUrUQE1PYR2TyjLkzHoshhyHpC3AYSYomWAr1ODSnd+8cmxhvU1go9+6IwqvLcfLWSnUFA78Hb2/ImFme4edMUpQcgXZgXDhz1cGtag8xhlOWTZK16xpAOk2J1JNWbh6+0PZq0iYCS9fUHumj/YHukcmNDrMw8hzrIyD9QVOcJRluCQUETg4BdLkgim5EakSlIMkpASTRn1Amjnkw/nZCpmSR07XDneJzxHImyFIoNPxawKE8RxfodRFIHfp78Jbs4QH/TfJJf1VoR9+/SC8vnyyHUydFDpBUVPanJsY9rzFK5aT8I3JNeD3rC/+BIWPLU4VxRuvWK7HsdMS8ZGwG2EwzuqqVmEpSCHuGZVhx9KHuYTeJMeteku4FOhpRR6mr9QRA2MlmWkC5aGPhUKm60EpGkFXrYJ2oT+FyXB5fmNB+uk1TSH4/euFKpLMThZi5KFMaE7GnHtSPeFwS0glT3seNoqMTlRUKkMSwVqBSO6g6fmRBKfDEwtqPpu4rtyIpweHTzAEdNE5zkIHCj8wKlepAoKEXf/AIjob47w9OQQhKdf9JCktU7vUFr3jojdBqW23oJAUDlkvM16irSTLNFJ3HCg3HF2cVITC/NpSk1uR8iOnT9YMy3GGfRKWp6js3Tq49oLxSEpSqXMAYD0kB3G46DcdHH4YeNkk8Qe8ZB+KjTSnfJQtDrQoE09DAUHxMYGmzzJbT6kmrtpqNi9iLRSSMG6GSGYEpIqDTrtE5rmJJ1J1P8AhNR7D97RW8uRp6ZG4vnlG+FcZCoqw6Tcflc+14n8mw5MrzHP81ZV9WH2iixGYS5eGmlLIIkrITuDoIA+cG5Plcr+EkJZymUlz1IB/ONyPRShnRFJV5713H0S3SWYZSZSVTJilFIZgLknatrGsJs3xaJ5SuWCBRLNUEVDtsYy8aY5SJnkJ+ECvVRa/YQuw2GIlFYLF9qUbbneMzUzTBvRIRe2OUaV1lWJUUAKqGsa254jbESyllJqkHVpe2xKX+EEUItY0YxBZVmk2WuinDblx9IsF+JpSEI1AqJqwALA0INa2tGnoNU10XkTkWNj99kpB4QOb5Dh/M83WplDWEhLqYh2BJpXlLisI1YwBbBgk9Hbb394bZ2T5ToLh9SSN0q25d/qFPcRlkmW60iaUVdgdi2426RQ1zXSSEMbj05TXjKy/iVagUnSDxT5Qzy7NNAUdILD77Qp8VZasKSZaSxFk1hflExQStCvlb6n2io1r46kd+ngo7rTH52tc9JKQmoB2JY7tc2EMMBh5i8QlCrvU20tX6bde8MvD+SylrExYPpY6XobsfpYcRS5vjQhCpukKmUQigdSlkBIfgGvZJjX02kOorUPoD05S9S0wEhZlpUA6XNRcMSCCOAoGvFNolfF2LmzVqlhLy0toCA7sASqgrV6bNtG2dYSdh9KvMsGSxYk0JYCov8AswFgfEE1R/nqK0sfUTpWOCFBlAv1jhrda+vKcKAPPb90QBuk2b5ctCUelk6QWANCQ5B6iMsmSpJKtTPtyOG6xcZZjvNUQVmYAxaYkFYBf8aACbfiST1jWbhUGqRqqxsWbqKP8jFeSBpaHRXRz+CoprFrK6FmY0bj84JyLK0vMaoQoJD2KgHUfZ2HWN8Rh9JKiKJDsRfpG+HQZGHSD8ZGpX9yzqV9z9IuxRNIe92xGO4/JRJwixjNL0DgXDAtw94Q5f4qPnKE1KWJI9DoPzQa3/EFR7xWMLgEUNb3/SEGOwHlqJCh6qhhb8t4zBrXupgO2xRar1eYOSAWLenWAKkUcj0EPv6eGMdAeRTpS5YUpQSQGYnb9Xj7G/pS+eJrny0diFzJA3Ck/DOMUiYlDXPubt+cU2PwhKNQIdNa8C/tuRw8TkkeVMBSC6T8RtT2YvzeLSeP5BXpJBlE7OHSftGb4XEyZzpCdhdKE2tJEtPlj0qS4cJCFK+TBiOCLwlxGGQpfx6SzWIq/VjH3JczliTJSVNMUkE1LkqqK8AMwpDKR4jlOUai49qxZkczWODJXUG9vvKNEIJWUKmS1SxOlMoFNVgEuLAGpUTDRGYpTKlv/QEgNUFA0qBaoIUCD2hJmeZEsQ6gTXf77RhinLKZ3HN2YNX8TAMo3A0myTFTSasRMeIt80Off/ChFhC58hM2ZqYOS3txA8tEpPoWb/P2/WH2GwKpqQvSCkhge1C/B5BqGiaxfh9ZmKd3e/2L/pFB8M7QJprAOygPdFTshShJVLW4NiQ1Pn9NoWT5ijpAq1BufeGyf/GEE2epNOntSNcjy2VOm6SVUSSWIDkX2dqmDETM8Nb/AJH7Ca6QuWY5kpQrVc77G4HUMFD+3cRdYVASgOQpNtSG0/IkMeUh94R+IvD8qXLmTUkhRCUgCgBWoJJG7MTSA84zdeIIlISwQ6ZaR/SLk1ayXegajGNkF+gaQ45N1z2Q3VDmPlFwolBIprQpIPQKbS/uIjcZplrJKNWoAkO17B2L94PyzGLQky9d/wAINu33hgqXh0l1AKCQ/qA+hSPuDFF4Ou/uYBG/Fj+FKC9ZNiAZaVVSDUAGze0Emf5uKkSjVMpKp6tqkhEoHt6j7iPmFxmGnDSF6CBUKFv/AI/dmjTBYJKJ61BSVCZLSyw5DJex70jU0D3CMRt24QcKylv/APQcQNKCkEkAgl3bcU+cSeV4lSmSslgOffe0UmcLUkrSwUTej/bbeJcTloUBpBq29DzxTrGPqZTM9zCKINZ+8Ijak7Tm6pLeWQK7gH7xSYPNETECapQRMPpJSdJJFfl3iRkpQpKlmYkkFix1e/8Am0eFqUwSHZJs1TW9LwNNrpYBT/abVUUa5VlmGJUZRSUIKjRMxKQFDV29LGgejb8wFjphUlNK6QfpX6x7khpQQXLBjsz3B61IjPBknVKN21J6i6h9le6+I2NU3zIg6DmrF/JLeUmnzCdRKSAK/wCRAE/HS1HTwabdd4ZZrhlqGkbXiaEpMqZVWpQtw5FO/wBI84GNsxjFcc/9ThHoKjMAo4IaoEdGBEwpUs0BNSQRfjmOjqPMbgfujlFYHPHWAtIU1idovcesLwq23lK//O3SIXC4VGoLlp33L12HHtFVKx6DJmJmKSFKT6EbmjHTTl/keI0fC54wXxgVYXM5OFJZbl82YiUpvQUpOp6U2Ad3oQ0aCQZU0CYwG6jYpNCfl9Yd+HZZ/g5ZGxUj5F39qwo8TYNRmAhTjSAzsQ1qXZoq6zTmNwLjQdaa7XYxRC9Q1FgKA06fO8NMnniakaeWUFNTp1ibxi1JRLB9J01A4FiOsNvC63BCQ+o1/L7RRZGR0lu9ij8UDsqzB6sOorHqlTPiSeR+IcKG/IA9wc9I1BQGoEAgixBsO8N5KgJJlrd1CvIr+37Qjw8jR/KmKIBV6FUZ+H2f7x6rxCF39O5g5SBTOeYh5oQAzAPW/H0b5Q28GZauViBMWGBBDbxjnGTaleYkszBjenHybvG8jHEEGrvbvHnYpf6d0Z3HKc+id+MG/hnG82UP/sgTPcPKkA+Wj1qJBLm24rYORbgcQH4hzF8JMBcFOlY/2rBPu0Ms0w4mD1V1BwRdzxGzr5mzacytFj8WhspmXiAkahc06g0d/ePZxClNR3uLR2Iky5SSdJJ1MxNyzkktSkGZfiZRlKU1UhyHqW6xgNhD8tNdkyzwGGKZnmgvpLBuTSsP5eLLOkgKf2UaAg96AtWxqUiJgZmH0pSwO4Pf78iAcZqWtOojSAwc0HPv1i3p9bLA3ycVd+v5Qq1ezstlzUiaAQqxBoQRdKmo4549oR5xl4CVBCEiYdzRg9QH5Yj2MbZdmipQTXWFpZe4BT8C/wC4Jof9IP8AQI952EaNZJBduXbptTfZ94ua10GoibNs8/P3pRdqNmyFJ+IFL2DVZ/tB6s0MhCQkJJaijsNzz0jsThwoeYhbsGAu+/5wAmcytE1IJ2Nm6fnGSCHYdmtwulpz4fz/AM4lEwhLAq1PRhRu/wB4I/7hSqckS0vo+Emjl7GliHHuYS4SShKiEkFxpUC3y2bmH3hnIUpImFRJCnSCODQkvX5cRo+H2+XoiFc1xXKBpUCsCiYkLRRx0F7g8EGh94/P8dhEy561XKVn4vqf0j9Fy+UNDpUCanQCNQ2Ckgli4FRej1eJjxfLGo+kVSCVNUmvxAsQwYMQ9X4i5r2ROZ1x0HXR7lBtpDiMV5ssoFye3tHQflGQqKUzaaasK3FPleOjJbHNHhox6o2Uw8NT0jUgMSoEh7PpZL1tqu/IpCvFJmCYFT9QIId2dkl2A/SlYc4bLpeGUFTSp9LBPpSKs6vUQWpwIzzvJPMmeYZnlggUI8xqUbQWIN4728QCzRB+7QavWRz3kzJYsmcsjllnUk9mMT/ihMxM1mNTRQBDtFJlmHloUPJmawrSlTgpIWHZwbBQdjYs1y0efEGGmr0gj0GvH15htS6SUtk6ba0bhTYqdwGHStDKqoUBNG4gXA4xUmaCl3SX4tsfrDYzv4dRRpGxJ+I1FAH2bfl4ww6pXnAlwkm9GD/8/WKUZFm01pjgPFE2atQWzAU0hm6dRBsyamekpJd+aMeYnMcBImK0As5DqYmnyDQXh8ycJUAxazcw8MxjlbIbLdt0MI3EyVqeYS6xQp3pTV1D3b7QVl2AK0hRR6wWGlKlFmuWomrs5EY4DNlKxEtKT8erUWSSNCXcEihajirGGmNx+lDG1xw437vvFlghEtvNNN7oZQCssla9OImqANCkIUpVR0oOaarQ/wAFgETJWkl9DBTHigUP9KhV+QQagxLIJmr2JNXINDSpG7/lFZgJBSypZdaRuKKG4Pc7V5uK6PhoczqLAPL+o9yDqpTee4BCP5eh0vq1OSa2Ic/ftCbDz5kkzEos9SoJqDbagbaP0PEYdE9GoO9iD8SDcp7VcbViLzKUqUs6aBrmr8/OKXiGjezqmBBaTt2/CgNrCZIRKkonLQdSidKdu7bDoYVTsUVrJavHfYfrDROLSvDq8x1sXA4NldWgbIcUlU8JUhknd6isU+ppFMaQRvaa08wuCXIkjzAdSrAEON0njU9Y1/6TOxEsGUlKtFFI1BJBNil/wm43ApsDD/MsEJnZg0J8Jly1fxK0fhWZUvoUAaz/AHEul9m6mNDU6GSMFwy05A5HwQBCCw+RIkoV50zy1kuxfSBsNTaTUk0MboySWoFZZdNIWlWpLimqhZ+8LlTp8unrTWxpXtZg8P8ABY8lJ1BFg6kpShyXZ9LPt84qRS+cDD0AOo+12rv+VFKr8LTEzGdJD36PeKiZIUBLkp9KpoqoV0y0/GR/qPwjqTxGkiZLKwla0p6kEV6m7/7RBkiQ02YokKV6UgpdgkJ1U5dSif8AmNbwyKPpvqDnGxY7KG90pzSZ5Us6BUW6VZ+8LsJm0xRAnqCkf1EVSbjSRU/21EUGYykJGpagwDlh0+/SIzNcYJ6kISkywHbU1d7ADSYytZE6KfpJob5UabVtLx8mZISpKtSRQsAlQa4ZglR7MS9o6JPB4tMuV5abhRJJJOokD2/YjoEmsaXey0u9SoaXZ1MVNmeYAVksFAVLigIG4pbaCPJm+QgPVIqmxAJcJ7gEX7QJnyUSSNJ1FXw9t35DxxzoDDOSy1UA9/ir0eOJbIXFjqPc96RGUVlWDFUmjliO/arOxoXBAIqBFjgpzgoX8aRR29YG9KaxR2uGUKGkV4fxWr4nZ+f1iimZtLWkavQBZVmvpNK7khrOaGoOv4fK2KEuL83VH6JXC0Ln+XpmBSyPUgOC5Ba7UuOkQ8mbqWAUgB9tv20fokmciafLUoaikkFNpgF22CwKlP8AuFInk5KiWs1cg3O3+YpeIMcOrUYLXbdweygNCl8VJQpSSsAg2ethR+WgzE4fD/CRpKt0/SjtHzM5LJ1ulItUhNthya2gMYRZcmxYjTX92ijGZIXim4qy0ohF4DASk4zDoFQqXNJ1C5YBm7NCnxMmd55cekUSLC1ob5XTH4N9hNfsUpFflBee4f1qYgv9o2JIzNoxK1gvf3A2EOVMYfM1yJTt61EsTVkgWp1MUXhnNZij6zcPX79NoBxuFStKAoUG4sKHjrE9NwS0ro9KlXvUuIzI3eXK1wNEc8VeQmNL9NzGWoK86WzN60W1C5PzJrsa2JibzRJKSNQYl0mxIdq8EFw3IjTAeKyEJCmLU1PWDsyyRM1ICTeqKgXFU8Ow9w24L6up8rVxksshvHr3SAUpvB5cUkgpUQaEMb9+0NsHkSEnWEEJSCSHqrSHbpa7Qdk86bKCkLQZpLaR5iPSwLl3NDS1KQZKxalEpKJaAoEf+XXQhjYXAJ+kVo9NpGs857zfwq/VTYpVk3i9S5ulaUBDEgpBBGkOA7lwWbmGeUgSsDLWr4lgzVGvxTVave8Af9oyUufPf0kJGggEkel1D0gOwqz2gxU0lASA4KQAD/SAwHTjuDF9mpfEw9ZzWPmiRWykcx8ShUw+lLA724htKzJ9KRQDcixN1Uo/7ET2b5cmXMJJNbC7xrgGUgy0fES9aV+1owXuN5Jz/l6+9PSeZrlAJSpC3LdhTcQRlGO8pSAtQKVkS1dDXyyTxqJT/u6Qsy+UpEhQUWc0F/f7x6wsnzHSuxpq2HH13i/DNHHqR5RAbyOxSEWn/ifCleHUEliOaC9ul4iMtw4SpRWQDs5esWU6eqZhy+oqfRM2IUKg+4YxBZ/glpWCXpdhQDYg294seMN6pmf7D6KM7FO5K0h0tqfcVDdeI+wsyLFEq1KdQH7qY+xhljQT1tJPoU6+IkiYjSSxSqjNuKgv1YiA8ZhyopCUlkjfjcn3eG/iHKkypiQn4NAIc1ck6ncOFA0I2IbaCk4YCSp3dSGT3/OO72ugfTc122UusoXJp6WEqytya9G7bx9zmYoESxsHL03LN7R2R5JNVO1qGkJqQ45+0G5rhUKmq1v/AKWoCD3BrHSaFvlCUjIPCUkDK7w3hStJCQfSQb6XLuNJ2UASQrY0LgmHhwWsjnfYljWmxs/BI2IJ8eFZSUul2LuAbnk1gzOMUmSnzCNXrCS7puKEKFQRyNnFra0OkhdpmSu9qs0kJzSVeNMAXkqIOgIIADgJL1PVwR8oX5MqYUMkK0hQ9wxb5fnFPPlIL69VBVlrHszml4Kw3kSpbha0jqsnalxHIxDUvM/VTdqv4KdVKWnKVLny5wFEBYD8rFB8haB8bmylu/xcWpuQIqpuM81JSlalDdC2+aXAIVxsd+ROysmAWV6gUCrMQroC+zvU1DEEAgxT12nliYA02ytgbtMSEswuKUrUSCQKN9o0xuH0pCmLKBDCrDe+8EYmelDOSmnwpFa7nYQjxWeTHIVVA+EANFMNDj0XgDb15T7prkOWyVzAgqUyjUNdrfpFL4rQyJQFAZyEU4OpJb6RGYiezFLgXBqHG1e0EjHzZkpLrUsJmIVUlTaVhiOOPeL+hnDWOYQT1Y9yWs2vDTETAFem4DfftDjBlThmUxah5/ONc7wD6xyCxqHbbqYWeG8IslZAPoRqYh3II0tzuW2YxkPiIPTKKAIsKbhXOEw2mWAqr1AuC932Ka1EDypXlr0GqVn0HhR/DXn713LJcJ4wXLUBPOpLOk0cdKC0NDisPiQpAJYi9mrQ9D1Eesh1mmnaA3HTtf0XKil/i3w+haASrQtO7OLOx3oxrEhgpIlr1kkkf0g/8neKjNMxVMT5ay8xJYn2YE7VqD1HUQjVJOlQu3Ar7PGP4nIDLTKqhhdG7ZRC8YiYfSoMA5dx+zHnG4oI3Ys7O7tuP8wvwuCKAS5BPSN5mA/iR/LLLQGLmhA+xivHIH3C1oNkZAyE6b5Lmus6qkM0wbsKhQ6pqRyNY4h1i8tRMHqYkft4ncvytWFlqWpVQl3S7AguL7v+6xXS8RKVK+ASzwT6RThvSN2BYR6bSBzI+mdt71tfblcz6KJ8RYlUlQlAM/qpSm1v3WOirmYXD4ggLlIUEn4pa3UOjKAN+sdGR/QQyEujfi+UaHIU9OxMuaFFSVHy0lRqyihDag9fUB8JIL2Oyg2ztCBKASlgkAhqekinu31j7HRciAdHPY4KUqal5iUWJYHgV2rGmc4pQw3mJUQVEP2NKdY6OjzjZ5GhkYPs9Rx8Ew3CE8HlQm6gWc/pFV4sUF4WcmoKRrf+3/BMdHR6fw1oLZm8WPoFN3IHEZirQpY/oBvyAfzhErxBN8xLl0umh60f6x0dGC5oOodHxZwi0KjylZMw1saiGc9ioECqnNbGzP3YP2BuK9HRc8PPTppK429EhSHPsn1J89Jb0gkHgj7wpkYFOoOHcPftHR0YUkjup2eSiSmCsFr4YU5t0s8ZZri9MiZoQlL6RQM/qDP7iOjos6Qn2D/t+yYLSfnCp89iGsEns4cizm9OkY4rNJqVhKCBpq+/t71jo6BI4yan284S/qQWfYlS1S1EAOmrUBL1geTj1ykOFEVIpHR0dmgNcKXQJqqeqYkTFF1lF+WBNe6UseoQdoGlzVBRU9ALNzaOjoSd5eQ475HzS8prl01M0ElLKBbp3hnlmWpkhUy6lcBm5946OjZ8P08YY6QD2q3SlBZlMKwlL0XNSCOgJUR9IyzGead6vuf0j5HRT8RkdTDZ2T0tMuxzTUqAYip67R0dHRz0Ez2RU08pekL/2Q=="/>
          <p:cNvSpPr>
            <a:spLocks noChangeAspect="1" noChangeArrowheads="1"/>
          </p:cNvSpPr>
          <p:nvPr/>
        </p:nvSpPr>
        <p:spPr bwMode="auto">
          <a:xfrm>
            <a:off x="1587500" y="-685800"/>
            <a:ext cx="190500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hESEBUTExMWFRUWFyIaGRcXGBgXGhsdGhoeGxgbGyAbHCYfHRomGhoZHy8gIycpLCwsGiAxNTAqNSYrLCkBCQoKDgwOGg8PGikkHyQtKiwyKSosLS8tLDAvKiwqKSwuKTUsLCwqLywsLCwsKiw0LC8sLDQsLCosLC0sLSwsLP/AABEIAJYAyAMBIgACEQEDEQH/xAAbAAADAQEBAQEAAAAAAAAAAAAEBQYDAAIBB//EAD0QAAECBAUCBAQEBQMEAwEAAAECEQADITEEBRJBUWFxBhMigTKRobFCwdHwFCNScuFigvEVFjOikqOyB//EABoBAAIDAQEAAAAAAAAAAAAAAAECAAQFAwb/xAAxEQABBAEDAgMHAwUBAAAAAAABAAIDESEEMUESUQUTYSJxgaGx8PFCweEUIzJikdH/2gAMAwEAAhEDEQA/AAV4KaiWlOkc0uA9P3tH2VkRXpU5ff2/OLSRlKFJZnA4LBu5TWPWIlYbC0VQqqB5gtzVNIyodBHQe99Xvgqh7lJTZAQyVFm3p8ngbGy0nykoUHXMJfZkJJ/N+4EUGd5XJmq1IVp/us/ILMaQmxGSLkATCuWtIUf/ABqC9JUk/E1ifSADxFVsHkSusXQNfFO1D5XImImh6oO4Iq3S7iG0zNFEMl96Cldie0JcsxbqLiztX5vxT7Qxw8wOSQW43LvWOUUkluYPZJG+yBymMjMlokKckuCOoeu7un62hHkOeqM8IJIC6bmrUcHftB5zSUiWtbBWkW3dxE/lM4KnqXRxVIFnf/L+0dY9TMGkvJwPj/KAGFS4rEqROop3DPWr/hPKf+QxEP8ACY8TJdaqAA2D0OlVNyPqkxHolqV6ll+idu/vG+U5p66igoRyCat1DAjqOpfv4brJIx0XZo5PdAiwvHiLFsTLCB6mqfm4I3/SBsulSQNVluzL9QAN29t7wyzTFS1zdChQbhmr97gwRiPCpUp0JGnZiAOn7AimdLO8lrWkm8kKHZKfEGdLR/KHwM9fVTYB/c+4EL5k0KlpUAlKgWJFHF0n8qcRT+KsrQiTKBDqbSVNT02b97RKDDLUNEtJWp7CvyHSO8rHgiIjOAmG2E3yXJVTNKnTpH4nfuw56mHeK8OGeghC0pMtTMshIKVAFLE0dgxHCXjPwvly5Mr+a6SS+ndI5I+ZhfisWJqgXKStTp3ASaI6u1X6xoyRR6fSBsg9on/qXlev+3FSwEKIUkXKSFA1e4Jb3hqnKj/DslSQ1dLg/NjxvDKdjQmWkK0lYABLAlwGJfvA0nMvMJSUo4Do1H5ghTdlQRpooHAEB/X+nt9c+qOCvz/HJCZhKEEJFX3PNvpFZlnh9ICJswnWA5QednO7cRtMyBAJchBuCSVS/cgAj/cBvUtHhaVyi0wkE2JsRyDYjqDFWGJ0EgEjLPAv7tMQSMI/FSda5csVD+bM/tR8I/3LPyjzm+LXpJBarFvr3gzJZB0rWq61MH2SmiR0ie8WYlEo6SCSoail9LDZzXiNXxLzfKDondOfkuYyULhM6mK3JFq39qQyxGKHlkP7c9Kwhwk5Hl6gC7/Ca+72aCMdiwuUhSAa0INWI7XpWPOMkeWud5hDgcVufimq0Sico8ngEixunsGcdKbR0e8CHQCA1b8H9Y6NPTQyTs65GC+5FkoWiMDnKZlE6kngsX9xAHiDSpfmLWfhA5pVha8YZTg9KfMBLgMKUc37xjm2AM2SlYO5cW6PXtGUJ5BbQabfKYJvgc3SUAaqJFHvTlusFSiJhKqORpJ5B2UWtv0LHvIZLl0xRcE8cv8AlFPkSJqZyfMGgA3NzswH7+kWtM+9SOu3cdqv/wAUIROFyKUUr0ghYoUm6eo7+7MRaEXiBEyUydmc7GrtFJiMzlCd5ktWpSHStLMFo/FpN3DU5YdXZY/BS5gC9PmJ0ukjcEOHajHrF+Xw+B7XGPLm+u6TY5X57luDUuWtztvXvWMv4Ly5bqo1bM/X8vaH+Jmo8wEP6Q+k2DVZonFZvNxEzSsvqLgMwDWHbaMWO5GON57dk+SmmVYnWlgqm8H5dlQ9UwltLueGq4+8fcqyhMiWVzKOXUTRKBsOvMGZjm8hWGmpkKdRQEJBSUuZiggXFxqeNXwvTxtJlc4HsPVBeZ03A+lZE3UQCpKdBQC3qCdVdLvb2h9KzCxBlKANA65amIpYqH0hZiPDaElndCQ2kilBzch6tCjFqacPUG1A06NT6Qp8/RXI4VZ4PHdQZVLnKPPklKQZcwF0pU9T01AH6GFXhuSZPnGYlKVukCgCt9XXTQe/MHSM2LEajptUuDzfaM5uPUzpIKX+FQC0t0CrexEdJpmgN1QdZIquQoANih82nGYnQCQZhCCWqEmiv/VxH3H4VEo+cwDCntZuwg+Xi0r0Ay0IIJqlwlRUGB9VQbAgmxcbxhm2Jw6kLlrXoUnkUChRj9os6iMSwF8rqI2/4hzQSeVjxMe/SkEYLEoQt1kfkISFXlssL1anAAozbkfQQAMQpRKjQWew6fOPOx214e0mwmpWas4lzCWNRYfZjHzLcZOSQEKZL/CW0nmmx6hi5ES+X43y3Uzk0a9qw0yvMnIVpZKaX5vS7RoR6oTaxkk22xvZD3Klk40aTe5+Rr89omPFmD8xQU9QljeoFrQ+TIHmBR+FRY9DSvzIPuY9ZhgQpgqge9m5rs/eNLXQzyMIsdLPv6JQaX5/gFsQhnSTtQ9WMPM59EmVLluAdSixuXZyeWhL4gwglTSlOoDgV5a20NsvmKGFSFAKN2VcfpGIA3y+vqA6qwup7rSTjmQlJuKGzdu/JjoX4nGEJUAkdKP+6x0E6mcgNLiKFYUpY4idMM8hJLlRZNbXTQUtBWHRMIKZhISSbm/IEVZymWhJWgl1G6iCQAXKaC3+DWFOL0rTpNK0Znf/AJgalhZM1hcPaGSkBtKZqES5akpUamvUN9o+5Yo6GL/G6BUd2HePC1ol+sl2sH3jXBTRMmFbKoQfcVpFV+x3I5Ka03OWiURNWQEqLlH4qMVJ6Xv1s8DZpiSrCplygShCyobslVUglqgOW7niHGYEzcOGFRUcVHP7tAOVTNE6ZLCgEpQErJAUnUS7Bw0a5hljZ1M/xIH8pRlIMF5gWNQdgxF6W2igynICpYWBpSDdw5Ow5bk9OsHpy9CjqQWV0AgyVjESSEzFIU7N+BdezpPctHLS6Vrz5kwNDt+4UJtL/EWWzJiUpSQUhweDX4oUDLkSFYcFTqVP1qJoNMoFZ/8AYJi8OhRCag7JIr1bn2iU8TZPMM5B0kfy1BOqjlw56BqdWMW5NJBB/eidtnp9fqg2+UVPz9GJQvyyXFSCNJY7jkdomsXqUdRUwHJYRinE+RM0kVAY1rWrU3t7x7zqUVJGk9W35aMzVTu1Lm9eD8qRATHJ8aDLUlLFgTW4B2rtAOW4tRUrUQE1PYR2TyjLkzHoshhyHpC3AYSYomWAr1ODSnd+8cmxhvU1go9+6IwqvLcfLWSnUFA78Hb2/ImFme4edMUpQcgXZgXDhz1cGtag8xhlOWTZK16xpAOk2J1JNWbh6+0PZq0iYCS9fUHumj/YHukcmNDrMw8hzrIyD9QVOcJRluCQUETg4BdLkgim5EakSlIMkpASTRn1Amjnkw/nZCpmSR07XDneJzxHImyFIoNPxawKE8RxfodRFIHfp78Jbs4QH/TfJJf1VoR9+/SC8vnyyHUydFDpBUVPanJsY9rzFK5aT8I3JNeD3rC/+BIWPLU4VxRuvWK7HsdMS8ZGwG2EwzuqqVmEpSCHuGZVhx9KHuYTeJMeteku4FOhpRR6mr9QRA2MlmWkC5aGPhUKm60EpGkFXrYJ2oT+FyXB5fmNB+uk1TSH4/euFKpLMThZi5KFMaE7GnHtSPeFwS0glT3seNoqMTlRUKkMSwVqBSO6g6fmRBKfDEwtqPpu4rtyIpweHTzAEdNE5zkIHCj8wKlepAoKEXf/AIjob47w9OQQhKdf9JCktU7vUFr3jojdBqW23oJAUDlkvM16irSTLNFJ3HCg3HF2cVITC/NpSk1uR8iOnT9YMy3GGfRKWp6js3Tq49oLxSEpSqXMAYD0kB3G46DcdHH4YeNkk8Qe8ZB+KjTSnfJQtDrQoE09DAUHxMYGmzzJbT6kmrtpqNi9iLRSSMG6GSGYEpIqDTrtE5rmJJ1J1P8AhNR7D97RW8uRp6ZG4vnlG+FcZCoqw6Tcflc+14n8mw5MrzHP81ZV9WH2iixGYS5eGmlLIIkrITuDoIA+cG5Plcr+EkJZymUlz1IB/ONyPRShnRFJV5713H0S3SWYZSZSVTJilFIZgLknatrGsJs3xaJ5SuWCBRLNUEVDtsYy8aY5SJnkJ+ECvVRa/YQuw2GIlFYLF9qUbbneMzUzTBvRIRe2OUaV1lWJUUAKqGsa254jbESyllJqkHVpe2xKX+EEUItY0YxBZVmk2WuinDblx9IsF+JpSEI1AqJqwALA0INa2tGnoNU10XkTkWNj99kpB4QOb5Dh/M83WplDWEhLqYh2BJpXlLisI1YwBbBgk9Hbb394bZ2T5ToLh9SSN0q25d/qFPcRlkmW60iaUVdgdi2426RQ1zXSSEMbj05TXjKy/iVagUnSDxT5Qzy7NNAUdILD77Qp8VZasKSZaSxFk1hflExQStCvlb6n2io1r46kd+ngo7rTH52tc9JKQmoB2JY7tc2EMMBh5i8QlCrvU20tX6bde8MvD+SylrExYPpY6XobsfpYcRS5vjQhCpukKmUQigdSlkBIfgGvZJjX02kOorUPoD05S9S0wEhZlpUA6XNRcMSCCOAoGvFNolfF2LmzVqlhLy0toCA7sASqgrV6bNtG2dYSdh9KvMsGSxYk0JYCov8AswFgfEE1R/nqK0sfUTpWOCFBlAv1jhrda+vKcKAPPb90QBuk2b5ctCUelk6QWANCQ5B6iMsmSpJKtTPtyOG6xcZZjvNUQVmYAxaYkFYBf8aACbfiST1jWbhUGqRqqxsWbqKP8jFeSBpaHRXRz+CoprFrK6FmY0bj84JyLK0vMaoQoJD2KgHUfZ2HWN8Rh9JKiKJDsRfpG+HQZGHSD8ZGpX9yzqV9z9IuxRNIe92xGO4/JRJwixjNL0DgXDAtw94Q5f4qPnKE1KWJI9DoPzQa3/EFR7xWMLgEUNb3/SEGOwHlqJCh6qhhb8t4zBrXupgO2xRar1eYOSAWLenWAKkUcj0EPv6eGMdAeRTpS5YUpQSQGYnb9Xj7G/pS+eJrny0diFzJA3Ck/DOMUiYlDXPubt+cU2PwhKNQIdNa8C/tuRw8TkkeVMBSC6T8RtT2YvzeLSeP5BXpJBlE7OHSftGb4XEyZzpCdhdKE2tJEtPlj0qS4cJCFK+TBiOCLwlxGGQpfx6SzWIq/VjH3JczliTJSVNMUkE1LkqqK8AMwpDKR4jlOUai49qxZkczWODJXUG9vvKNEIJWUKmS1SxOlMoFNVgEuLAGpUTDRGYpTKlv/QEgNUFA0qBaoIUCD2hJmeZEsQ6gTXf77RhinLKZ3HN2YNX8TAMo3A0myTFTSasRMeIt80Off/ChFhC58hM2ZqYOS3txA8tEpPoWb/P2/WH2GwKpqQvSCkhge1C/B5BqGiaxfh9ZmKd3e/2L/pFB8M7QJprAOygPdFTshShJVLW4NiQ1Pn9NoWT5ijpAq1BufeGyf/GEE2epNOntSNcjy2VOm6SVUSSWIDkX2dqmDETM8Nb/AJH7Ca6QuWY5kpQrVc77G4HUMFD+3cRdYVASgOQpNtSG0/IkMeUh94R+IvD8qXLmTUkhRCUgCgBWoJJG7MTSA84zdeIIlISwQ6ZaR/SLk1ayXegajGNkF+gaQ45N1z2Q3VDmPlFwolBIprQpIPQKbS/uIjcZplrJKNWoAkO17B2L94PyzGLQky9d/wAINu33hgqXh0l1AKCQ/qA+hSPuDFF4Ou/uYBG/Fj+FKC9ZNiAZaVVSDUAGze0Emf5uKkSjVMpKp6tqkhEoHt6j7iPmFxmGnDSF6CBUKFv/AI/dmjTBYJKJ61BSVCZLSyw5DJex70jU0D3CMRt24QcKylv/APQcQNKCkEkAgl3bcU+cSeV4lSmSslgOffe0UmcLUkrSwUTej/bbeJcTloUBpBq29DzxTrGPqZTM9zCKINZ+8Ijak7Tm6pLeWQK7gH7xSYPNETECapQRMPpJSdJJFfl3iRkpQpKlmYkkFix1e/8Am0eFqUwSHZJs1TW9LwNNrpYBT/abVUUa5VlmGJUZRSUIKjRMxKQFDV29LGgejb8wFjphUlNK6QfpX6x7khpQQXLBjsz3B61IjPBknVKN21J6i6h9le6+I2NU3zIg6DmrF/JLeUmnzCdRKSAK/wCRAE/HS1HTwabdd4ZZrhlqGkbXiaEpMqZVWpQtw5FO/wBI84GNsxjFcc/9ThHoKjMAo4IaoEdGBEwpUs0BNSQRfjmOjqPMbgfujlFYHPHWAtIU1idovcesLwq23lK//O3SIXC4VGoLlp33L12HHtFVKx6DJmJmKSFKT6EbmjHTTl/keI0fC54wXxgVYXM5OFJZbl82YiUpvQUpOp6U2Ad3oQ0aCQZU0CYwG6jYpNCfl9Yd+HZZ/g5ZGxUj5F39qwo8TYNRmAhTjSAzsQ1qXZoq6zTmNwLjQdaa7XYxRC9Q1FgKA06fO8NMnniakaeWUFNTp1ibxi1JRLB9J01A4FiOsNvC63BCQ+o1/L7RRZGR0lu9ij8UDsqzB6sOorHqlTPiSeR+IcKG/IA9wc9I1BQGoEAgixBsO8N5KgJJlrd1CvIr+37Qjw8jR/KmKIBV6FUZ+H2f7x6rxCF39O5g5SBTOeYh5oQAzAPW/H0b5Q28GZauViBMWGBBDbxjnGTaleYkszBjenHybvG8jHEEGrvbvHnYpf6d0Z3HKc+id+MG/hnG82UP/sgTPcPKkA+Wj1qJBLm24rYORbgcQH4hzF8JMBcFOlY/2rBPu0Ms0w4mD1V1BwRdzxGzr5mzacytFj8WhspmXiAkahc06g0d/ePZxClNR3uLR2Iky5SSdJJ1MxNyzkktSkGZfiZRlKU1UhyHqW6xgNhD8tNdkyzwGGKZnmgvpLBuTSsP5eLLOkgKf2UaAg96AtWxqUiJgZmH0pSwO4Pf78iAcZqWtOojSAwc0HPv1i3p9bLA3ycVd+v5Qq1ezstlzUiaAQqxBoQRdKmo4549oR5xl4CVBCEiYdzRg9QH5Yj2MbZdmipQTXWFpZe4BT8C/wC4Jof9IP8AQI952EaNZJBduXbptTfZ94ua10GoibNs8/P3pRdqNmyFJ+IFL2DVZ/tB6s0MhCQkJJaijsNzz0jsThwoeYhbsGAu+/5wAmcytE1IJ2Nm6fnGSCHYdmtwulpz4fz/AM4lEwhLAq1PRhRu/wB4I/7hSqckS0vo+Emjl7GliHHuYS4SShKiEkFxpUC3y2bmH3hnIUpImFRJCnSCODQkvX5cRo+H2+XoiFc1xXKBpUCsCiYkLRRx0F7g8EGh94/P8dhEy561XKVn4vqf0j9Fy+UNDpUCanQCNQ2Ckgli4FRej1eJjxfLGo+kVSCVNUmvxAsQwYMQ9X4i5r2ROZ1x0HXR7lBtpDiMV5ssoFye3tHQflGQqKUzaaasK3FPleOjJbHNHhox6o2Uw8NT0jUgMSoEh7PpZL1tqu/IpCvFJmCYFT9QIId2dkl2A/SlYc4bLpeGUFTSp9LBPpSKs6vUQWpwIzzvJPMmeYZnlggUI8xqUbQWIN4728QCzRB+7QavWRz3kzJYsmcsjllnUk9mMT/ihMxM1mNTRQBDtFJlmHloUPJmawrSlTgpIWHZwbBQdjYs1y0efEGGmr0gj0GvH15htS6SUtk6ba0bhTYqdwGHStDKqoUBNG4gXA4xUmaCl3SX4tsfrDYzv4dRRpGxJ+I1FAH2bfl4ww6pXnAlwkm9GD/8/WKUZFm01pjgPFE2atQWzAU0hm6dRBsyamekpJd+aMeYnMcBImK0As5DqYmnyDQXh8ycJUAxazcw8MxjlbIbLdt0MI3EyVqeYS6xQp3pTV1D3b7QVl2AK0hRR6wWGlKlFmuWomrs5EY4DNlKxEtKT8erUWSSNCXcEihajirGGmNx+lDG1xw437vvFlghEtvNNN7oZQCssla9OImqANCkIUpVR0oOaarQ/wAFgETJWkl9DBTHigUP9KhV+QQagxLIJmr2JNXINDSpG7/lFZgJBSypZdaRuKKG4Pc7V5uK6PhoczqLAPL+o9yDqpTee4BCP5eh0vq1OSa2Ic/ftCbDz5kkzEos9SoJqDbagbaP0PEYdE9GoO9iD8SDcp7VcbViLzKUqUs6aBrmr8/OKXiGjezqmBBaTt2/CgNrCZIRKkonLQdSidKdu7bDoYVTsUVrJavHfYfrDROLSvDq8x1sXA4NldWgbIcUlU8JUhknd6isU+ppFMaQRvaa08wuCXIkjzAdSrAEON0njU9Y1/6TOxEsGUlKtFFI1BJBNil/wm43ApsDD/MsEJnZg0J8Jly1fxK0fhWZUvoUAaz/AHEul9m6mNDU6GSMFwy05A5HwQBCCw+RIkoV50zy1kuxfSBsNTaTUk0MboySWoFZZdNIWlWpLimqhZ+8LlTp8unrTWxpXtZg8P8ABY8lJ1BFg6kpShyXZ9LPt84qRS+cDD0AOo+12rv+VFKr8LTEzGdJD36PeKiZIUBLkp9KpoqoV0y0/GR/qPwjqTxGkiZLKwla0p6kEV6m7/7RBkiQ02YokKV6UgpdgkJ1U5dSif8AmNbwyKPpvqDnGxY7KG90pzSZ5Us6BUW6VZ+8LsJm0xRAnqCkf1EVSbjSRU/21EUGYykJGpagwDlh0+/SIzNcYJ6kISkywHbU1d7ADSYytZE6KfpJob5UabVtLx8mZISpKtSRQsAlQa4ZglR7MS9o6JPB4tMuV5abhRJJJOokD2/YjoEmsaXey0u9SoaXZ1MVNmeYAVksFAVLigIG4pbaCPJm+QgPVIqmxAJcJ7gEX7QJnyUSSNJ1FXw9t35DxxzoDDOSy1UA9/ir0eOJbIXFjqPc96RGUVlWDFUmjliO/arOxoXBAIqBFjgpzgoX8aRR29YG9KaxR2uGUKGkV4fxWr4nZ+f1iimZtLWkavQBZVmvpNK7khrOaGoOv4fK2KEuL83VH6JXC0Ln+XpmBSyPUgOC5Ba7UuOkQ8mbqWAUgB9tv20fokmciafLUoaikkFNpgF22CwKlP8AuFInk5KiWs1cg3O3+YpeIMcOrUYLXbdweygNCl8VJQpSSsAg2ethR+WgzE4fD/CRpKt0/SjtHzM5LJ1ulItUhNthya2gMYRZcmxYjTX92ijGZIXim4qy0ohF4DASk4zDoFQqXNJ1C5YBm7NCnxMmd55cekUSLC1ob5XTH4N9hNfsUpFflBee4f1qYgv9o2JIzNoxK1gvf3A2EOVMYfM1yJTt61EsTVkgWp1MUXhnNZij6zcPX79NoBxuFStKAoUG4sKHjrE9NwS0ro9KlXvUuIzI3eXK1wNEc8VeQmNL9NzGWoK86WzN60W1C5PzJrsa2JibzRJKSNQYl0mxIdq8EFw3IjTAeKyEJCmLU1PWDsyyRM1ICTeqKgXFU8Ow9w24L6up8rVxksshvHr3SAUpvB5cUkgpUQaEMb9+0NsHkSEnWEEJSCSHqrSHbpa7Qdk86bKCkLQZpLaR5iPSwLl3NDS1KQZKxalEpKJaAoEf+XXQhjYXAJ+kVo9NpGs857zfwq/VTYpVk3i9S5ulaUBDEgpBBGkOA7lwWbmGeUgSsDLWr4lgzVGvxTVave8Af9oyUufPf0kJGggEkel1D0gOwqz2gxU0lASA4KQAD/SAwHTjuDF9mpfEw9ZzWPmiRWykcx8ShUw+lLA724htKzJ9KRQDcixN1Uo/7ET2b5cmXMJJNbC7xrgGUgy0fES9aV+1owXuN5Jz/l6+9PSeZrlAJSpC3LdhTcQRlGO8pSAtQKVkS1dDXyyTxqJT/u6Qsy+UpEhQUWc0F/f7x6wsnzHSuxpq2HH13i/DNHHqR5RAbyOxSEWn/ifCleHUEliOaC9ul4iMtw4SpRWQDs5esWU6eqZhy+oqfRM2IUKg+4YxBZ/glpWCXpdhQDYg294seMN6pmf7D6KM7FO5K0h0tqfcVDdeI+wsyLFEq1KdQH7qY+xhljQT1tJPoU6+IkiYjSSxSqjNuKgv1YiA8ZhyopCUlkjfjcn3eG/iHKkypiQn4NAIc1ck6ncOFA0I2IbaCk4YCSp3dSGT3/OO72ugfTc122UusoXJp6WEqytya9G7bx9zmYoESxsHL03LN7R2R5JNVO1qGkJqQ45+0G5rhUKmq1v/AKWoCD3BrHSaFvlCUjIPCUkDK7w3hStJCQfSQb6XLuNJ2UASQrY0LgmHhwWsjnfYljWmxs/BI2IJ8eFZSUul2LuAbnk1gzOMUmSnzCNXrCS7puKEKFQRyNnFra0OkhdpmSu9qs0kJzSVeNMAXkqIOgIIADgJL1PVwR8oX5MqYUMkK0hQ9wxb5fnFPPlIL69VBVlrHszml4Kw3kSpbha0jqsnalxHIxDUvM/VTdqv4KdVKWnKVLny5wFEBYD8rFB8haB8bmylu/xcWpuQIqpuM81JSlalDdC2+aXAIVxsd+ROysmAWV6gUCrMQroC+zvU1DEEAgxT12nliYA02ytgbtMSEswuKUrUSCQKN9o0xuH0pCmLKBDCrDe+8EYmelDOSmnwpFa7nYQjxWeTHIVVA+EANFMNDj0XgDb15T7prkOWyVzAgqUyjUNdrfpFL4rQyJQFAZyEU4OpJb6RGYiezFLgXBqHG1e0EjHzZkpLrUsJmIVUlTaVhiOOPeL+hnDWOYQT1Y9yWs2vDTETAFem4DfftDjBlThmUxah5/ONc7wD6xyCxqHbbqYWeG8IslZAPoRqYh3II0tzuW2YxkPiIPTKKAIsKbhXOEw2mWAqr1AuC932Ka1EDypXlr0GqVn0HhR/DXn713LJcJ4wXLUBPOpLOk0cdKC0NDisPiQpAJYi9mrQ9D1Eesh1mmnaA3HTtf0XKil/i3w+haASrQtO7OLOx3oxrEhgpIlr1kkkf0g/8neKjNMxVMT5ay8xJYn2YE7VqD1HUQjVJOlQu3Ar7PGP4nIDLTKqhhdG7ZRC8YiYfSoMA5dx+zHnG4oI3Ys7O7tuP8wvwuCKAS5BPSN5mA/iR/LLLQGLmhA+xivHIH3C1oNkZAyE6b5Lmus6qkM0wbsKhQ6pqRyNY4h1i8tRMHqYkft4ncvytWFlqWpVQl3S7AguL7v+6xXS8RKVK+ASzwT6RThvSN2BYR6bSBzI+mdt71tfblcz6KJ8RYlUlQlAM/qpSm1v3WOirmYXD4ggLlIUEn4pa3UOjKAN+sdGR/QQyEujfi+UaHIU9OxMuaFFSVHy0lRqyihDag9fUB8JIL2Oyg2ztCBKASlgkAhqekinu31j7HRciAdHPY4KUqal5iUWJYHgV2rGmc4pQw3mJUQVEP2NKdY6OjzjZ5GhkYPs9Rx8Ew3CE8HlQm6gWc/pFV4sUF4WcmoKRrf+3/BMdHR6fw1oLZm8WPoFN3IHEZirQpY/oBvyAfzhErxBN8xLl0umh60f6x0dGC5oOodHxZwi0KjylZMw1saiGc9ioECqnNbGzP3YP2BuK9HRc8PPTppK429EhSHPsn1J89Jb0gkHgj7wpkYFOoOHcPftHR0YUkjup2eSiSmCsFr4YU5t0s8ZZri9MiZoQlL6RQM/qDP7iOjos6Qn2D/t+yYLSfnCp89iGsEns4cizm9OkY4rNJqVhKCBpq+/t71jo6BI4yan284S/qQWfYlS1S1EAOmrUBL1geTj1ykOFEVIpHR0dmgNcKXQJqqeqYkTFF1lF+WBNe6UseoQdoGlzVBRU9ALNzaOjoSd5eQ475HzS8prl01M0ElLKBbp3hnlmWpkhUy6lcBm5946OjZ8P08YY6QD2q3SlBZlMKwlL0XNSCOgJUR9IyzGead6vuf0j5HRT8RkdTDZ2T0tMuxzTUqAYip67R0dHRz0Ez2RU08pekL/2Q=="/>
          <p:cNvSpPr>
            <a:spLocks noChangeAspect="1" noChangeArrowheads="1"/>
          </p:cNvSpPr>
          <p:nvPr/>
        </p:nvSpPr>
        <p:spPr bwMode="auto">
          <a:xfrm>
            <a:off x="1587500" y="-685800"/>
            <a:ext cx="190500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7642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1524000" y="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indent="0">
              <a:buNone/>
            </a:pPr>
            <a:endParaRPr lang="en-CA" dirty="0"/>
          </a:p>
        </p:txBody>
      </p:sp>
      <p:pic>
        <p:nvPicPr>
          <p:cNvPr id="4" name="Picture 12" descr="7">
            <a:extLst>
              <a:ext uri="{FF2B5EF4-FFF2-40B4-BE49-F238E27FC236}">
                <a16:creationId xmlns:a16="http://schemas.microsoft.com/office/drawing/2014/main" id="{B9AD00E8-86ED-4207-98A7-85975DE09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9226"/>
            <a:ext cx="8991600" cy="607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566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8" name="Picture 77">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0" name="Oval 79">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2" name="Picture 81">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4" name="Picture 83">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6" name="Rectangle 85">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p:nvPr>
        </p:nvSpPr>
        <p:spPr>
          <a:xfrm>
            <a:off x="8191925" y="1325880"/>
            <a:ext cx="3352375" cy="3066507"/>
          </a:xfrm>
        </p:spPr>
        <p:txBody>
          <a:bodyPr vert="horz" lIns="91440" tIns="45720" rIns="91440" bIns="45720" rtlCol="0" anchor="b">
            <a:normAutofit/>
          </a:bodyPr>
          <a:lstStyle/>
          <a:p>
            <a:r>
              <a:rPr lang="en-US" sz="5400" b="0" i="0" kern="1200">
                <a:solidFill>
                  <a:srgbClr val="EBEBEB"/>
                </a:solidFill>
                <a:latin typeface="+mj-lt"/>
                <a:ea typeface="+mj-ea"/>
                <a:cs typeface="+mj-cs"/>
              </a:rPr>
              <a:t>Nature of Light</a:t>
            </a:r>
          </a:p>
        </p:txBody>
      </p:sp>
      <p:sp>
        <p:nvSpPr>
          <p:cNvPr id="90"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92" name="Freeform: Shape 91">
            <a:extLst>
              <a:ext uri="{FF2B5EF4-FFF2-40B4-BE49-F238E27FC236}">
                <a16:creationId xmlns:a16="http://schemas.microsoft.com/office/drawing/2014/main"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3854" y="1568759"/>
            <a:ext cx="6270662" cy="372001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1752600" y="46482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90000"/>
              </a:lnSpc>
            </a:pPr>
            <a:endParaRPr lang="en-US" b="0" dirty="0">
              <a:solidFill>
                <a:srgbClr val="027FD4"/>
              </a:solidFill>
            </a:endParaRPr>
          </a:p>
        </p:txBody>
      </p:sp>
    </p:spTree>
    <p:extLst>
      <p:ext uri="{BB962C8B-B14F-4D97-AF65-F5344CB8AC3E}">
        <p14:creationId xmlns:p14="http://schemas.microsoft.com/office/powerpoint/2010/main" val="433183984"/>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40">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3" name="Rectangle 42">
            <a:extLst>
              <a:ext uri="{FF2B5EF4-FFF2-40B4-BE49-F238E27FC236}">
                <a16:creationId xmlns:a16="http://schemas.microsoft.com/office/drawing/2014/main"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47" name="Freeform: Shape 46">
            <a:extLst>
              <a:ext uri="{FF2B5EF4-FFF2-40B4-BE49-F238E27FC236}">
                <a16:creationId xmlns:a16="http://schemas.microsoft.com/office/drawing/2014/main"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a:solidFill>
                  <a:schemeClr val="tx2"/>
                </a:solidFill>
                <a:latin typeface="+mj-lt"/>
                <a:ea typeface="+mj-ea"/>
                <a:cs typeface="+mj-cs"/>
              </a:rPr>
              <a:t>Gas Production in Plants</a:t>
            </a:r>
          </a:p>
        </p:txBody>
      </p:sp>
      <p:sp>
        <p:nvSpPr>
          <p:cNvPr id="3" name="Text Placeholder 2"/>
          <p:cNvSpPr>
            <a:spLocks noGrp="1"/>
          </p:cNvSpPr>
          <p:nvPr>
            <p:ph type="body" idx="1"/>
          </p:nvPr>
        </p:nvSpPr>
        <p:spPr>
          <a:xfrm>
            <a:off x="228600" y="4680856"/>
            <a:ext cx="11658599" cy="2095997"/>
          </a:xfrm>
        </p:spPr>
        <p:txBody>
          <a:bodyPr vert="horz" lIns="91440" tIns="45720" rIns="91440" bIns="45720" rtlCol="0" anchor="t">
            <a:normAutofit/>
          </a:bodyPr>
          <a:lstStyle/>
          <a:p>
            <a:pPr>
              <a:lnSpc>
                <a:spcPct val="90000"/>
              </a:lnSpc>
            </a:pPr>
            <a:r>
              <a:rPr lang="en-US" sz="1700" b="0" i="0" kern="1200" cap="all" dirty="0">
                <a:solidFill>
                  <a:schemeClr val="bg2"/>
                </a:solidFill>
                <a:latin typeface="+mj-lt"/>
                <a:ea typeface="+mj-ea"/>
                <a:cs typeface="+mj-cs"/>
              </a:rPr>
              <a:t>There are 2 important reactions that happen in plants that produce gases:</a:t>
            </a:r>
          </a:p>
          <a:p>
            <a:pPr marL="342900" indent="-342900">
              <a:lnSpc>
                <a:spcPct val="90000"/>
              </a:lnSpc>
              <a:buFont typeface="+mj-lt"/>
              <a:buAutoNum type="arabicPeriod"/>
            </a:pPr>
            <a:r>
              <a:rPr lang="en-US" sz="1700" b="0" i="0" kern="1200" cap="all" dirty="0">
                <a:solidFill>
                  <a:schemeClr val="bg2"/>
                </a:solidFill>
                <a:latin typeface="+mj-lt"/>
                <a:ea typeface="+mj-ea"/>
                <a:cs typeface="+mj-cs"/>
              </a:rPr>
              <a:t>Photosynthesis</a:t>
            </a:r>
          </a:p>
          <a:p>
            <a:pPr marL="342900" indent="-342900">
              <a:lnSpc>
                <a:spcPct val="90000"/>
              </a:lnSpc>
              <a:buFont typeface="+mj-lt"/>
              <a:buAutoNum type="arabicPeriod"/>
            </a:pPr>
            <a:r>
              <a:rPr lang="en-US" sz="1700" b="0" i="0" kern="1200" cap="all" dirty="0">
                <a:solidFill>
                  <a:schemeClr val="bg2"/>
                </a:solidFill>
                <a:latin typeface="+mj-lt"/>
                <a:ea typeface="+mj-ea"/>
                <a:cs typeface="+mj-cs"/>
              </a:rPr>
              <a:t>Cellular Respiration – begins in the cytoplasm but is completed in the mitochondria</a:t>
            </a:r>
          </a:p>
        </p:txBody>
      </p:sp>
    </p:spTree>
    <p:extLst>
      <p:ext uri="{BB962C8B-B14F-4D97-AF65-F5344CB8AC3E}">
        <p14:creationId xmlns:p14="http://schemas.microsoft.com/office/powerpoint/2010/main" val="23371068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67CA421-FA2B-47ED-A101-F8BBEBB297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8200279" y="1325881"/>
            <a:ext cx="2772521" cy="1621970"/>
          </a:xfrm>
        </p:spPr>
        <p:txBody>
          <a:bodyPr>
            <a:noAutofit/>
          </a:bodyPr>
          <a:lstStyle/>
          <a:p>
            <a:pPr>
              <a:lnSpc>
                <a:spcPct val="90000"/>
              </a:lnSpc>
            </a:pPr>
            <a:r>
              <a:rPr lang="en-US" sz="4000" dirty="0">
                <a:solidFill>
                  <a:srgbClr val="EBEBEB"/>
                </a:solidFill>
              </a:rPr>
              <a:t>The Leaf Tissues and Gas Exchange</a:t>
            </a:r>
          </a:p>
        </p:txBody>
      </p:sp>
      <p:sp>
        <p:nvSpPr>
          <p:cNvPr id="2" name="Subtitle 1"/>
          <p:cNvSpPr>
            <a:spLocks noGrp="1"/>
          </p:cNvSpPr>
          <p:nvPr>
            <p:ph type="subTitle" idx="1"/>
          </p:nvPr>
        </p:nvSpPr>
        <p:spPr>
          <a:xfrm>
            <a:off x="8200278" y="2947850"/>
            <a:ext cx="3763121" cy="3681549"/>
          </a:xfrm>
        </p:spPr>
        <p:txBody>
          <a:bodyPr>
            <a:normAutofit/>
          </a:bodyPr>
          <a:lstStyle/>
          <a:p>
            <a:pPr>
              <a:lnSpc>
                <a:spcPct val="90000"/>
              </a:lnSpc>
            </a:pPr>
            <a:r>
              <a:rPr lang="en-US" dirty="0"/>
              <a:t>Dermal Tissue – specialized cells on the dermal tissue  called stomata (like pores) allow for gas exchange</a:t>
            </a:r>
          </a:p>
          <a:p>
            <a:pPr>
              <a:lnSpc>
                <a:spcPct val="90000"/>
              </a:lnSpc>
            </a:pPr>
            <a:r>
              <a:rPr lang="en-US" dirty="0"/>
              <a:t>Most stomata are found on the underside of the leaves and they are not open all of the time as it would be inefficient and would cause water loss by the plant</a:t>
            </a:r>
          </a:p>
        </p:txBody>
      </p:sp>
      <p:sp useBgFill="1">
        <p:nvSpPr>
          <p:cNvPr id="73" name="Rectangle 72">
            <a:extLst>
              <a:ext uri="{FF2B5EF4-FFF2-40B4-BE49-F238E27FC236}">
                <a16:creationId xmlns:a16="http://schemas.microsoft.com/office/drawing/2014/main" id="{12425D82-CD5E-45A4-9542-70951E59F2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21DB897-A621-4D5F-AC81-91199AC43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4338" name="Picture 2" descr="https://xylemup.files.wordpress.com/2012/11/movement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61" r="12670" b="2"/>
          <a:stretch/>
        </p:blipFill>
        <p:spPr bwMode="auto">
          <a:xfrm>
            <a:off x="1393357" y="965141"/>
            <a:ext cx="5399653" cy="493291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5635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solidFill>
                  <a:srgbClr val="FFFEFF"/>
                </a:solidFill>
              </a:rPr>
              <a:t>Handling a microscope</a:t>
            </a:r>
          </a:p>
        </p:txBody>
      </p:sp>
      <p:graphicFrame>
        <p:nvGraphicFramePr>
          <p:cNvPr id="5" name="Content Placeholder 1">
            <a:extLst>
              <a:ext uri="{FF2B5EF4-FFF2-40B4-BE49-F238E27FC236}">
                <a16:creationId xmlns:a16="http://schemas.microsoft.com/office/drawing/2014/main" id="{A6996BC1-9143-4AF5-8ECB-ADC74A278C57}"/>
              </a:ext>
            </a:extLst>
          </p:cNvPr>
          <p:cNvGraphicFramePr>
            <a:graphicFrameLocks noGrp="1"/>
          </p:cNvGraphicFramePr>
          <p:nvPr>
            <p:ph idx="1"/>
            <p:extLst>
              <p:ext uri="{D42A27DB-BD31-4B8C-83A1-F6EECF244321}">
                <p14:modId xmlns:p14="http://schemas.microsoft.com/office/powerpoint/2010/main" val="1441330254"/>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3376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72012" y="1447801"/>
            <a:ext cx="6710388" cy="1981200"/>
          </a:xfrm>
        </p:spPr>
        <p:txBody>
          <a:bodyPr vert="horz" lIns="91440" tIns="45720" rIns="91440" bIns="45720" rtlCol="0" anchor="b">
            <a:normAutofit fontScale="90000"/>
          </a:bodyPr>
          <a:lstStyle/>
          <a:p>
            <a:pPr>
              <a:lnSpc>
                <a:spcPct val="90000"/>
              </a:lnSpc>
            </a:pPr>
            <a:r>
              <a:rPr lang="en-US" sz="7200" b="0" i="0" kern="1200" dirty="0">
                <a:solidFill>
                  <a:srgbClr val="EBEBEB"/>
                </a:solidFill>
                <a:latin typeface="+mj-lt"/>
                <a:ea typeface="+mj-ea"/>
                <a:cs typeface="+mj-cs"/>
              </a:rPr>
              <a:t>Sensitivity of the </a:t>
            </a:r>
            <a:br>
              <a:rPr lang="en-US" sz="7200" b="0" i="0" kern="1200" dirty="0">
                <a:solidFill>
                  <a:srgbClr val="EBEBEB"/>
                </a:solidFill>
                <a:latin typeface="+mj-lt"/>
                <a:ea typeface="+mj-ea"/>
                <a:cs typeface="+mj-cs"/>
              </a:rPr>
            </a:br>
            <a:r>
              <a:rPr lang="en-US" sz="7200" b="0" i="0" kern="1200" dirty="0">
                <a:solidFill>
                  <a:srgbClr val="EBEBEB"/>
                </a:solidFill>
                <a:latin typeface="+mj-lt"/>
                <a:ea typeface="+mj-ea"/>
                <a:cs typeface="+mj-cs"/>
              </a:rPr>
              <a:t>Stomata</a:t>
            </a:r>
          </a:p>
        </p:txBody>
      </p:sp>
      <p:sp>
        <p:nvSpPr>
          <p:cNvPr id="3" name="Text Placeholder 2"/>
          <p:cNvSpPr>
            <a:spLocks noGrp="1"/>
          </p:cNvSpPr>
          <p:nvPr>
            <p:ph type="body" idx="1"/>
          </p:nvPr>
        </p:nvSpPr>
        <p:spPr>
          <a:xfrm>
            <a:off x="4872012" y="3429000"/>
            <a:ext cx="6786588" cy="2971800"/>
          </a:xfrm>
        </p:spPr>
        <p:txBody>
          <a:bodyPr vert="horz" lIns="91440" tIns="45720" rIns="91440" bIns="45720" rtlCol="0" anchor="t">
            <a:normAutofit/>
          </a:bodyPr>
          <a:lstStyle/>
          <a:p>
            <a:pPr>
              <a:lnSpc>
                <a:spcPct val="90000"/>
              </a:lnSpc>
            </a:pPr>
            <a:endParaRPr lang="en-US" sz="2400" dirty="0">
              <a:solidFill>
                <a:schemeClr val="tx2">
                  <a:lumMod val="40000"/>
                  <a:lumOff val="60000"/>
                </a:schemeClr>
              </a:solidFill>
            </a:endParaRPr>
          </a:p>
          <a:p>
            <a:pPr>
              <a:lnSpc>
                <a:spcPct val="90000"/>
              </a:lnSpc>
            </a:pPr>
            <a:r>
              <a:rPr lang="en-US" sz="2400" dirty="0">
                <a:solidFill>
                  <a:schemeClr val="tx2">
                    <a:lumMod val="40000"/>
                    <a:lumOff val="60000"/>
                  </a:schemeClr>
                </a:solidFill>
              </a:rPr>
              <a:t>Sensitive to environmental changes</a:t>
            </a:r>
          </a:p>
          <a:p>
            <a:pPr>
              <a:lnSpc>
                <a:spcPct val="90000"/>
              </a:lnSpc>
            </a:pPr>
            <a:r>
              <a:rPr lang="en-US" sz="2400" dirty="0">
                <a:solidFill>
                  <a:schemeClr val="tx2">
                    <a:lumMod val="40000"/>
                    <a:lumOff val="60000"/>
                  </a:schemeClr>
                </a:solidFill>
              </a:rPr>
              <a:t>Plants regulate their loss of water through transpiration (part of the water cycle!)</a:t>
            </a:r>
          </a:p>
          <a:p>
            <a:pPr>
              <a:lnSpc>
                <a:spcPct val="90000"/>
              </a:lnSpc>
            </a:pPr>
            <a:r>
              <a:rPr lang="en-US" sz="2400" dirty="0">
                <a:solidFill>
                  <a:schemeClr val="tx2">
                    <a:lumMod val="40000"/>
                    <a:lumOff val="60000"/>
                  </a:schemeClr>
                </a:solidFill>
              </a:rPr>
              <a:t>Plants in hotter climates have fewer stomata</a:t>
            </a:r>
          </a:p>
          <a:p>
            <a:pPr>
              <a:lnSpc>
                <a:spcPct val="90000"/>
              </a:lnSpc>
            </a:pPr>
            <a:endParaRPr lang="en-US" sz="2400" dirty="0">
              <a:solidFill>
                <a:schemeClr val="tx2">
                  <a:lumMod val="40000"/>
                  <a:lumOff val="60000"/>
                </a:schemeClr>
              </a:solidFill>
            </a:endParaRPr>
          </a:p>
        </p:txBody>
      </p:sp>
      <p:sp>
        <p:nvSpPr>
          <p:cNvPr id="8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8434" name="Picture 2" descr="http://t3.gstatic.com/images?q=tbn:ANd9GcQC1xvWL1SrXn5ctwjjjO7OrdjaCWWpraYIV02Ln8LeXkAfRsiTDg"/>
          <p:cNvPicPr>
            <a:picLocks noChangeAspect="1" noChangeArrowheads="1"/>
          </p:cNvPicPr>
          <p:nvPr/>
        </p:nvPicPr>
        <p:blipFill rotWithShape="1">
          <a:blip r:embed="rId6" cstate="print"/>
          <a:srcRect l="18507" r="-2" b="-2"/>
          <a:stretch/>
        </p:blipFill>
        <p:spPr bwMode="auto">
          <a:xfrm>
            <a:off x="760345" y="1447800"/>
            <a:ext cx="2710625" cy="4191000"/>
          </a:xfrm>
          <a:prstGeom prst="rect">
            <a:avLst/>
          </a:prstGeom>
          <a:effectLst/>
        </p:spPr>
      </p:pic>
    </p:spTree>
    <p:extLst>
      <p:ext uri="{BB962C8B-B14F-4D97-AF65-F5344CB8AC3E}">
        <p14:creationId xmlns:p14="http://schemas.microsoft.com/office/powerpoint/2010/main" val="3066097289"/>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72012" y="1447800"/>
            <a:ext cx="5222325" cy="1221885"/>
          </a:xfrm>
        </p:spPr>
        <p:txBody>
          <a:bodyPr vert="horz" lIns="91440" tIns="45720" rIns="91440" bIns="45720" rtlCol="0" anchor="b">
            <a:normAutofit fontScale="90000"/>
          </a:bodyPr>
          <a:lstStyle/>
          <a:p>
            <a:r>
              <a:rPr lang="en-US" sz="7200" b="0" i="0" kern="1200" dirty="0">
                <a:solidFill>
                  <a:srgbClr val="EBEBEB"/>
                </a:solidFill>
                <a:latin typeface="+mj-lt"/>
                <a:ea typeface="+mj-ea"/>
                <a:cs typeface="+mj-cs"/>
              </a:rPr>
              <a:t>Ground tissue</a:t>
            </a:r>
          </a:p>
        </p:txBody>
      </p:sp>
      <p:sp>
        <p:nvSpPr>
          <p:cNvPr id="3" name="Text Placeholder 2"/>
          <p:cNvSpPr>
            <a:spLocks noGrp="1"/>
          </p:cNvSpPr>
          <p:nvPr>
            <p:ph type="body" idx="1"/>
          </p:nvPr>
        </p:nvSpPr>
        <p:spPr>
          <a:xfrm>
            <a:off x="4872012" y="2669685"/>
            <a:ext cx="6938988" cy="3959715"/>
          </a:xfrm>
        </p:spPr>
        <p:txBody>
          <a:bodyPr vert="horz" lIns="91440" tIns="45720" rIns="91440" bIns="45720" rtlCol="0" anchor="t">
            <a:normAutofit fontScale="92500" lnSpcReduction="10000"/>
          </a:bodyPr>
          <a:lstStyle/>
          <a:p>
            <a:pPr>
              <a:lnSpc>
                <a:spcPct val="90000"/>
              </a:lnSpc>
            </a:pPr>
            <a:r>
              <a:rPr lang="en-US" sz="2800" dirty="0">
                <a:solidFill>
                  <a:schemeClr val="tx2">
                    <a:lumMod val="40000"/>
                    <a:lumOff val="60000"/>
                  </a:schemeClr>
                </a:solidFill>
              </a:rPr>
              <a:t>Mesophyll – between the upper and lower epidermis</a:t>
            </a:r>
          </a:p>
          <a:p>
            <a:pPr>
              <a:lnSpc>
                <a:spcPct val="90000"/>
              </a:lnSpc>
            </a:pPr>
            <a:r>
              <a:rPr lang="en-US" sz="2800" dirty="0">
                <a:solidFill>
                  <a:schemeClr val="tx2">
                    <a:lumMod val="40000"/>
                    <a:lumOff val="60000"/>
                  </a:schemeClr>
                </a:solidFill>
              </a:rPr>
              <a:t>There are two types of mesophyll cells</a:t>
            </a:r>
          </a:p>
          <a:p>
            <a:pPr>
              <a:lnSpc>
                <a:spcPct val="90000"/>
              </a:lnSpc>
            </a:pPr>
            <a:r>
              <a:rPr lang="en-US" sz="2800" dirty="0">
                <a:solidFill>
                  <a:schemeClr val="tx2">
                    <a:lumMod val="40000"/>
                    <a:lumOff val="60000"/>
                  </a:schemeClr>
                </a:solidFill>
              </a:rPr>
              <a:t>Palisade tissues – responsible for photosynthesis, so you can expect that many chloroplast exist in this layer of tissue.</a:t>
            </a:r>
          </a:p>
          <a:p>
            <a:pPr>
              <a:lnSpc>
                <a:spcPct val="90000"/>
              </a:lnSpc>
            </a:pPr>
            <a:r>
              <a:rPr lang="en-US" sz="2800" dirty="0">
                <a:solidFill>
                  <a:schemeClr val="tx2">
                    <a:lumMod val="40000"/>
                    <a:lumOff val="60000"/>
                  </a:schemeClr>
                </a:solidFill>
              </a:rPr>
              <a:t>Spongy mesophyll tissues – gas exchange by diffusion throughout the leaf</a:t>
            </a:r>
          </a:p>
        </p:txBody>
      </p:sp>
      <p:sp>
        <p:nvSpPr>
          <p:cNvPr id="8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482" name="Picture 2" descr="d:\Documents and Settings\rebecca.redding\Local Settings\Temporary Internet Files\Content.IE5\RDWTSJVR\MP900437206[1].jpg"/>
          <p:cNvPicPr>
            <a:picLocks noChangeAspect="1" noChangeArrowheads="1"/>
          </p:cNvPicPr>
          <p:nvPr/>
        </p:nvPicPr>
        <p:blipFill>
          <a:blip r:embed="rId6" cstate="print"/>
          <a:stretch>
            <a:fillRect/>
          </a:stretch>
        </p:blipFill>
        <p:spPr bwMode="auto">
          <a:xfrm>
            <a:off x="647240" y="2074882"/>
            <a:ext cx="2936836" cy="2936836"/>
          </a:xfrm>
          <a:prstGeom prst="rect">
            <a:avLst/>
          </a:prstGeom>
          <a:effectLst/>
        </p:spPr>
      </p:pic>
    </p:spTree>
    <p:extLst>
      <p:ext uri="{BB962C8B-B14F-4D97-AF65-F5344CB8AC3E}">
        <p14:creationId xmlns:p14="http://schemas.microsoft.com/office/powerpoint/2010/main" val="4021690328"/>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b="0" i="0" kern="1200">
                <a:solidFill>
                  <a:srgbClr val="EBEBEB"/>
                </a:solidFill>
                <a:latin typeface="+mj-lt"/>
                <a:ea typeface="+mj-ea"/>
                <a:cs typeface="+mj-cs"/>
              </a:rPr>
              <a:t>Vascular Tissue</a:t>
            </a:r>
          </a:p>
        </p:txBody>
      </p:sp>
      <p:sp>
        <p:nvSpPr>
          <p:cNvPr id="3" name="Text Placeholder 2"/>
          <p:cNvSpPr>
            <a:spLocks noGrp="1"/>
          </p:cNvSpPr>
          <p:nvPr>
            <p:ph type="body" idx="1"/>
          </p:nvPr>
        </p:nvSpPr>
        <p:spPr>
          <a:xfrm>
            <a:off x="8191925" y="4588329"/>
            <a:ext cx="3352375" cy="1621508"/>
          </a:xfrm>
        </p:spPr>
        <p:txBody>
          <a:bodyPr vert="horz" lIns="91440" tIns="45720" rIns="91440" bIns="45720" rtlCol="0" anchor="t">
            <a:normAutofit/>
          </a:bodyPr>
          <a:lstStyle/>
          <a:p>
            <a:pPr>
              <a:lnSpc>
                <a:spcPct val="90000"/>
              </a:lnSpc>
            </a:pPr>
            <a:r>
              <a:rPr lang="en-US" sz="1500">
                <a:solidFill>
                  <a:schemeClr val="tx2">
                    <a:lumMod val="40000"/>
                    <a:lumOff val="60000"/>
                  </a:schemeClr>
                </a:solidFill>
              </a:rPr>
              <a:t>Provides the leaf with water needed for transpiration and for photosynthesis</a:t>
            </a:r>
          </a:p>
          <a:p>
            <a:pPr>
              <a:lnSpc>
                <a:spcPct val="90000"/>
              </a:lnSpc>
            </a:pPr>
            <a:r>
              <a:rPr lang="en-US" sz="1500">
                <a:solidFill>
                  <a:schemeClr val="tx2">
                    <a:lumMod val="40000"/>
                    <a:lumOff val="60000"/>
                  </a:schemeClr>
                </a:solidFill>
              </a:rPr>
              <a:t>Vascular Bundles:</a:t>
            </a:r>
          </a:p>
          <a:p>
            <a:pPr>
              <a:lnSpc>
                <a:spcPct val="90000"/>
              </a:lnSpc>
            </a:pPr>
            <a:r>
              <a:rPr lang="en-US" sz="1500">
                <a:solidFill>
                  <a:schemeClr val="tx2">
                    <a:lumMod val="40000"/>
                    <a:lumOff val="60000"/>
                  </a:schemeClr>
                </a:solidFill>
              </a:rPr>
              <a:t>xylem and phloem tissues </a:t>
            </a:r>
          </a:p>
        </p:txBody>
      </p:sp>
      <p:sp>
        <p:nvSpPr>
          <p:cNvPr id="8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1506" name="Picture 2" descr="http://t3.gstatic.com/images?q=tbn:ANd9GcRXeSIpCFuhfyz0ySp7DKiHSDV39Cdel9v_WMTeG3Fuqm7VF9BN"/>
          <p:cNvPicPr>
            <a:picLocks noChangeAspect="1" noChangeArrowheads="1"/>
          </p:cNvPicPr>
          <p:nvPr/>
        </p:nvPicPr>
        <p:blipFill>
          <a:blip r:embed="rId6" cstate="print"/>
          <a:stretch>
            <a:fillRect/>
          </a:stretch>
        </p:blipFill>
        <p:spPr bwMode="auto">
          <a:xfrm>
            <a:off x="643854" y="1456722"/>
            <a:ext cx="6270662" cy="3944091"/>
          </a:xfrm>
          <a:prstGeom prst="rect">
            <a:avLst/>
          </a:prstGeom>
          <a:noFill/>
          <a:effectLst/>
        </p:spPr>
      </p:pic>
    </p:spTree>
    <p:extLst>
      <p:ext uri="{BB962C8B-B14F-4D97-AF65-F5344CB8AC3E}">
        <p14:creationId xmlns:p14="http://schemas.microsoft.com/office/powerpoint/2010/main" val="3803631175"/>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C6A81905-F480-46A4-BC10-215D24EA1A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72012" y="1447800"/>
            <a:ext cx="6786588" cy="2261841"/>
          </a:xfrm>
        </p:spPr>
        <p:txBody>
          <a:bodyPr vert="horz" lIns="91440" tIns="45720" rIns="91440" bIns="45720" rtlCol="0" anchor="b">
            <a:normAutofit/>
          </a:bodyPr>
          <a:lstStyle/>
          <a:p>
            <a:pPr>
              <a:lnSpc>
                <a:spcPct val="90000"/>
              </a:lnSpc>
            </a:pPr>
            <a:r>
              <a:rPr lang="en-US" sz="7200" b="0" i="0" kern="1200" dirty="0">
                <a:solidFill>
                  <a:srgbClr val="EBEBEB"/>
                </a:solidFill>
                <a:latin typeface="+mj-lt"/>
                <a:ea typeface="+mj-ea"/>
                <a:cs typeface="+mj-cs"/>
              </a:rPr>
              <a:t>Gas Exchange in Plants</a:t>
            </a:r>
          </a:p>
        </p:txBody>
      </p:sp>
      <p:sp>
        <p:nvSpPr>
          <p:cNvPr id="3" name="Text Placeholder 2"/>
          <p:cNvSpPr>
            <a:spLocks noGrp="1"/>
          </p:cNvSpPr>
          <p:nvPr>
            <p:ph type="body" idx="1"/>
          </p:nvPr>
        </p:nvSpPr>
        <p:spPr>
          <a:xfrm>
            <a:off x="4872012" y="3709641"/>
            <a:ext cx="7015188" cy="2919759"/>
          </a:xfrm>
        </p:spPr>
        <p:txBody>
          <a:bodyPr vert="horz" lIns="91440" tIns="45720" rIns="91440" bIns="45720" rtlCol="0" anchor="t">
            <a:normAutofit fontScale="92500"/>
          </a:bodyPr>
          <a:lstStyle/>
          <a:p>
            <a:pPr>
              <a:lnSpc>
                <a:spcPct val="90000"/>
              </a:lnSpc>
            </a:pPr>
            <a:r>
              <a:rPr lang="en-US" dirty="0">
                <a:solidFill>
                  <a:schemeClr val="tx2">
                    <a:lumMod val="40000"/>
                    <a:lumOff val="60000"/>
                  </a:schemeClr>
                </a:solidFill>
              </a:rPr>
              <a:t>Occurs by diffusion in plants</a:t>
            </a:r>
          </a:p>
          <a:p>
            <a:pPr>
              <a:lnSpc>
                <a:spcPct val="90000"/>
              </a:lnSpc>
            </a:pPr>
            <a:r>
              <a:rPr lang="en-US" dirty="0">
                <a:solidFill>
                  <a:schemeClr val="tx2">
                    <a:lumMod val="40000"/>
                    <a:lumOff val="60000"/>
                  </a:schemeClr>
                </a:solidFill>
              </a:rPr>
              <a:t>In the leaf, the stomata, regulated by the guard cells allow for my efficient exchange of gases and diffusion of carbon dioxide into the mesophyll tissues (spongy mesophyll and palisade layers)</a:t>
            </a:r>
          </a:p>
          <a:p>
            <a:pPr>
              <a:lnSpc>
                <a:spcPct val="90000"/>
              </a:lnSpc>
            </a:pPr>
            <a:r>
              <a:rPr lang="en-US" dirty="0">
                <a:solidFill>
                  <a:schemeClr val="tx2">
                    <a:lumMod val="40000"/>
                    <a:lumOff val="60000"/>
                  </a:schemeClr>
                </a:solidFill>
              </a:rPr>
              <a:t>The leaf is not the only place where gas exchange occurs. </a:t>
            </a:r>
          </a:p>
          <a:p>
            <a:pPr>
              <a:lnSpc>
                <a:spcPct val="90000"/>
              </a:lnSpc>
            </a:pPr>
            <a:r>
              <a:rPr lang="en-US" dirty="0">
                <a:solidFill>
                  <a:schemeClr val="tx2">
                    <a:lumMod val="40000"/>
                    <a:lumOff val="60000"/>
                  </a:schemeClr>
                </a:solidFill>
              </a:rPr>
              <a:t>Pores along woody stems and mature roots also do gas exchange through pores called: lenticels</a:t>
            </a:r>
          </a:p>
        </p:txBody>
      </p:sp>
      <p:sp>
        <p:nvSpPr>
          <p:cNvPr id="8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09811DF6-66E4-43D5-B564-315179653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60817A52-B891-4228-A61E-0C0A57632D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2530" name="Picture 2" descr="d:\Documents and Settings\rebecca.redding\Local Settings\Temporary Internet Files\Content.IE5\8UFL2A3G\MP900437338[1].jpg"/>
          <p:cNvPicPr>
            <a:picLocks noChangeAspect="1" noChangeArrowheads="1"/>
          </p:cNvPicPr>
          <p:nvPr/>
        </p:nvPicPr>
        <p:blipFill>
          <a:blip r:embed="rId6" cstate="print"/>
          <a:stretch>
            <a:fillRect/>
          </a:stretch>
        </p:blipFill>
        <p:spPr bwMode="auto">
          <a:xfrm>
            <a:off x="647240" y="2185013"/>
            <a:ext cx="2936836" cy="2716574"/>
          </a:xfrm>
          <a:prstGeom prst="rect">
            <a:avLst/>
          </a:prstGeom>
          <a:effectLst/>
        </p:spPr>
      </p:pic>
    </p:spTree>
    <p:extLst>
      <p:ext uri="{BB962C8B-B14F-4D97-AF65-F5344CB8AC3E}">
        <p14:creationId xmlns:p14="http://schemas.microsoft.com/office/powerpoint/2010/main" val="1362567244"/>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1" y="629266"/>
            <a:ext cx="4166510" cy="1622321"/>
          </a:xfrm>
        </p:spPr>
        <p:txBody>
          <a:bodyPr>
            <a:normAutofit/>
          </a:bodyPr>
          <a:lstStyle/>
          <a:p>
            <a:r>
              <a:rPr lang="en-US">
                <a:solidFill>
                  <a:srgbClr val="EBEBEB"/>
                </a:solidFill>
              </a:rPr>
              <a:t>Homework!</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060113"/>
            <a:ext cx="5449889" cy="47377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4166509" cy="3785419"/>
          </a:xfrm>
        </p:spPr>
        <p:txBody>
          <a:bodyPr>
            <a:normAutofit/>
          </a:bodyPr>
          <a:lstStyle/>
          <a:p>
            <a:r>
              <a:rPr lang="en-US">
                <a:solidFill>
                  <a:srgbClr val="EBEBEB"/>
                </a:solidFill>
              </a:rPr>
              <a:t>Read Pages 303-313</a:t>
            </a:r>
          </a:p>
          <a:p>
            <a:r>
              <a:rPr lang="en-US">
                <a:solidFill>
                  <a:srgbClr val="EBEBEB"/>
                </a:solidFill>
              </a:rPr>
              <a:t>C3.2 Check and Reflect</a:t>
            </a:r>
          </a:p>
          <a:p>
            <a:pPr lvl="1"/>
            <a:r>
              <a:rPr lang="en-US">
                <a:solidFill>
                  <a:srgbClr val="EBEBEB"/>
                </a:solidFill>
              </a:rPr>
              <a:t>Questions 1-5, 7 &amp; 8</a:t>
            </a:r>
          </a:p>
          <a:p>
            <a:r>
              <a:rPr lang="en-US">
                <a:solidFill>
                  <a:srgbClr val="EBEBEB"/>
                </a:solidFill>
              </a:rPr>
              <a:t>C3.3 Check and Reflect</a:t>
            </a:r>
          </a:p>
          <a:p>
            <a:pPr lvl="1"/>
            <a:r>
              <a:rPr lang="en-US">
                <a:solidFill>
                  <a:srgbClr val="EBEBEB"/>
                </a:solidFill>
              </a:rPr>
              <a:t>Questions 1-10</a:t>
            </a:r>
          </a:p>
          <a:p>
            <a:pPr lvl="1"/>
            <a:endParaRPr lang="en-US">
              <a:solidFill>
                <a:srgbClr val="EBEBEB"/>
              </a:solidFill>
            </a:endParaRPr>
          </a:p>
          <a:p>
            <a:pPr marL="292608" lvl="1" indent="0">
              <a:buNone/>
            </a:pPr>
            <a:endParaRPr lang="en-US">
              <a:solidFill>
                <a:srgbClr val="EBEBEB"/>
              </a:solidFill>
            </a:endParaRPr>
          </a:p>
        </p:txBody>
      </p:sp>
    </p:spTree>
    <p:extLst>
      <p:ext uri="{BB962C8B-B14F-4D97-AF65-F5344CB8AC3E}">
        <p14:creationId xmlns:p14="http://schemas.microsoft.com/office/powerpoint/2010/main" val="2151691679"/>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6111" y="452718"/>
            <a:ext cx="9404723" cy="1400530"/>
          </a:xfrm>
        </p:spPr>
        <p:txBody>
          <a:bodyPr vert="horz" lIns="91440" tIns="45720" rIns="91440" bIns="45720" rtlCol="0" anchor="t">
            <a:normAutofit/>
          </a:bodyPr>
          <a:lstStyle/>
          <a:p>
            <a:r>
              <a:rPr lang="en-US"/>
              <a:t>Cohesion</a:t>
            </a:r>
          </a:p>
        </p:txBody>
      </p:sp>
      <p:graphicFrame>
        <p:nvGraphicFramePr>
          <p:cNvPr id="5" name="Content Placeholder 2">
            <a:extLst>
              <a:ext uri="{FF2B5EF4-FFF2-40B4-BE49-F238E27FC236}">
                <a16:creationId xmlns:a16="http://schemas.microsoft.com/office/drawing/2014/main" id="{7E4351B7-1875-4BDC-AC7E-678B12846507}"/>
              </a:ext>
            </a:extLst>
          </p:cNvPr>
          <p:cNvGraphicFramePr>
            <a:graphicFrameLocks noGrp="1"/>
          </p:cNvGraphicFramePr>
          <p:nvPr>
            <p:ph sz="half" idx="1"/>
            <p:extLst>
              <p:ext uri="{D42A27DB-BD31-4B8C-83A1-F6EECF244321}">
                <p14:modId xmlns:p14="http://schemas.microsoft.com/office/powerpoint/2010/main" val="1839136642"/>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65695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B8F9CB-890B-4CB8-B503-188A763E2F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AA632AB4-3837-4FD0-8B62-0A18B573F4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C393B4A7-6ABF-423D-A762-3CDB4897A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9CD2319A-6FA9-4EFB-9EDF-7304467425E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D1692A93-3514-4486-8B67-CCA4E0259B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01AD250C-F2EA-449F-9B14-DF5BB674C5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47AEA421-5F29-4BA7-9360-2501B5987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vert="horz" lIns="91440" tIns="45720" rIns="91440" bIns="45720" rtlCol="0" anchor="t">
            <a:normAutofit/>
          </a:bodyPr>
          <a:lstStyle/>
          <a:p>
            <a:r>
              <a:rPr lang="en-US">
                <a:solidFill>
                  <a:srgbClr val="EBEBEB"/>
                </a:solidFill>
              </a:rPr>
              <a:t>Adhesion</a:t>
            </a:r>
          </a:p>
        </p:txBody>
      </p:sp>
      <p:sp>
        <p:nvSpPr>
          <p:cNvPr id="28" name="Rectangle 27">
            <a:extLst>
              <a:ext uri="{FF2B5EF4-FFF2-40B4-BE49-F238E27FC236}">
                <a16:creationId xmlns:a16="http://schemas.microsoft.com/office/drawing/2014/main" id="{1583E1B8-79B3-49BB-8704-58E4AB1AF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7BB34D5F-2B87-438E-8236-69C6068D4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7" name="Content Placeholder 3">
            <a:extLst>
              <a:ext uri="{FF2B5EF4-FFF2-40B4-BE49-F238E27FC236}">
                <a16:creationId xmlns:a16="http://schemas.microsoft.com/office/drawing/2014/main" id="{305919BC-E7F1-43BD-94C3-1A586B83DBD8}"/>
              </a:ext>
            </a:extLst>
          </p:cNvPr>
          <p:cNvGraphicFramePr>
            <a:graphicFrameLocks noGrp="1"/>
          </p:cNvGraphicFramePr>
          <p:nvPr>
            <p:ph sz="half" idx="1"/>
            <p:extLst>
              <p:ext uri="{D42A27DB-BD31-4B8C-83A1-F6EECF244321}">
                <p14:modId xmlns:p14="http://schemas.microsoft.com/office/powerpoint/2010/main" val="190560037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67414976"/>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b="1">
                <a:solidFill>
                  <a:srgbClr val="EBEBEB"/>
                </a:solidFill>
              </a:rPr>
              <a:t>Root Pressure</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6C6AE9DF-8E2B-4747-BE70-CA74F1BDF2F8}"/>
              </a:ext>
            </a:extLst>
          </p:cNvPr>
          <p:cNvGraphicFramePr>
            <a:graphicFrameLocks noGrp="1"/>
          </p:cNvGraphicFramePr>
          <p:nvPr>
            <p:ph idx="1"/>
            <p:extLst>
              <p:ext uri="{D42A27DB-BD31-4B8C-83A1-F6EECF244321}">
                <p14:modId xmlns:p14="http://schemas.microsoft.com/office/powerpoint/2010/main" val="148100907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804228"/>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200" b="1">
                <a:solidFill>
                  <a:srgbClr val="F2F2F2"/>
                </a:solidFill>
              </a:rPr>
              <a:t>From the Root to the Leaf</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21358F4-A4DF-4889-9CDA-D02410AE3752}"/>
              </a:ext>
            </a:extLst>
          </p:cNvPr>
          <p:cNvGraphicFramePr>
            <a:graphicFrameLocks noGrp="1"/>
          </p:cNvGraphicFramePr>
          <p:nvPr>
            <p:ph idx="1"/>
            <p:extLst>
              <p:ext uri="{D42A27DB-BD31-4B8C-83A1-F6EECF244321}">
                <p14:modId xmlns:p14="http://schemas.microsoft.com/office/powerpoint/2010/main" val="3971000626"/>
              </p:ext>
            </p:extLst>
          </p:nvPr>
        </p:nvGraphicFramePr>
        <p:xfrm>
          <a:off x="4507582" y="152400"/>
          <a:ext cx="7532018"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914424"/>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b="1">
                <a:solidFill>
                  <a:srgbClr val="EBEBEB"/>
                </a:solidFill>
              </a:rPr>
              <a:t>Tonicity </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A37120B8-8A6C-48F0-A161-49AA2B7BC27E}"/>
              </a:ext>
            </a:extLst>
          </p:cNvPr>
          <p:cNvGraphicFramePr>
            <a:graphicFrameLocks noGrp="1"/>
          </p:cNvGraphicFramePr>
          <p:nvPr>
            <p:ph idx="1"/>
            <p:extLst>
              <p:ext uri="{D42A27DB-BD31-4B8C-83A1-F6EECF244321}">
                <p14:modId xmlns:p14="http://schemas.microsoft.com/office/powerpoint/2010/main" val="300087905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88499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itle 2"/>
          <p:cNvSpPr>
            <a:spLocks noGrp="1"/>
          </p:cNvSpPr>
          <p:nvPr>
            <p:ph type="title"/>
          </p:nvPr>
        </p:nvSpPr>
        <p:spPr>
          <a:xfrm>
            <a:off x="806195" y="804672"/>
            <a:ext cx="3521359" cy="5248656"/>
          </a:xfrm>
        </p:spPr>
        <p:txBody>
          <a:bodyPr anchor="ctr">
            <a:normAutofit/>
          </a:bodyPr>
          <a:lstStyle/>
          <a:p>
            <a:pPr algn="ctr"/>
            <a:r>
              <a:rPr lang="en-US"/>
              <a:t>Handling a microscope</a:t>
            </a:r>
          </a:p>
        </p:txBody>
      </p:sp>
      <p:sp>
        <p:nvSpPr>
          <p:cNvPr id="2" name="Content Placeholder 1"/>
          <p:cNvSpPr>
            <a:spLocks noGrp="1"/>
          </p:cNvSpPr>
          <p:nvPr>
            <p:ph idx="1"/>
          </p:nvPr>
        </p:nvSpPr>
        <p:spPr>
          <a:xfrm>
            <a:off x="4975861" y="804671"/>
            <a:ext cx="6399930" cy="5248657"/>
          </a:xfrm>
        </p:spPr>
        <p:txBody>
          <a:bodyPr anchor="ctr">
            <a:normAutofit/>
          </a:bodyPr>
          <a:lstStyle/>
          <a:p>
            <a:pPr marL="0" indent="0">
              <a:buNone/>
            </a:pPr>
            <a:r>
              <a:rPr lang="en-US"/>
              <a:t>When you are finished:</a:t>
            </a:r>
          </a:p>
          <a:p>
            <a:pPr marL="1371600" lvl="2" indent="-457200">
              <a:buFontTx/>
              <a:buAutoNum type="alphaLcParenR"/>
            </a:pPr>
            <a:r>
              <a:rPr lang="en-US"/>
              <a:t>Rotate to the low-power objective lens</a:t>
            </a:r>
          </a:p>
          <a:p>
            <a:pPr marL="1371600" lvl="2" indent="-457200">
              <a:buFontTx/>
              <a:buAutoNum type="alphaLcParenR"/>
            </a:pPr>
            <a:r>
              <a:rPr lang="en-US"/>
              <a:t>Remove the slide</a:t>
            </a:r>
          </a:p>
          <a:p>
            <a:pPr marL="1371600" lvl="2" indent="-457200">
              <a:buFontTx/>
              <a:buAutoNum type="alphaLcParenR"/>
            </a:pPr>
            <a:r>
              <a:rPr lang="en-US"/>
              <a:t>Turn the microscope off</a:t>
            </a:r>
          </a:p>
          <a:p>
            <a:pPr marL="1371600" lvl="2" indent="-457200">
              <a:buFontTx/>
              <a:buAutoNum type="alphaLcParenR"/>
            </a:pPr>
            <a:r>
              <a:rPr lang="en-US"/>
              <a:t>Put the dust cover on</a:t>
            </a:r>
          </a:p>
          <a:p>
            <a:pPr marL="1371600" lvl="2" indent="-457200">
              <a:buFontTx/>
              <a:buAutoNum type="alphaLcParenR"/>
            </a:pPr>
            <a:r>
              <a:rPr lang="en-US"/>
              <a:t>Remove the power cord from the socket by the plug.</a:t>
            </a:r>
            <a:endParaRPr lang="en-CA"/>
          </a:p>
          <a:p>
            <a:endParaRPr lang="en-US"/>
          </a:p>
        </p:txBody>
      </p:sp>
    </p:spTree>
    <p:extLst>
      <p:ext uri="{BB962C8B-B14F-4D97-AF65-F5344CB8AC3E}">
        <p14:creationId xmlns:p14="http://schemas.microsoft.com/office/powerpoint/2010/main" val="36686855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1" y="629266"/>
            <a:ext cx="4166510" cy="1622321"/>
          </a:xfrm>
        </p:spPr>
        <p:txBody>
          <a:bodyPr>
            <a:normAutofit/>
          </a:bodyPr>
          <a:lstStyle/>
          <a:p>
            <a:r>
              <a:rPr lang="en-US">
                <a:solidFill>
                  <a:srgbClr val="EBEBEB"/>
                </a:solidFill>
              </a:rPr>
              <a:t>Homework!</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060113"/>
            <a:ext cx="5449889" cy="47377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4166509" cy="3785419"/>
          </a:xfrm>
        </p:spPr>
        <p:txBody>
          <a:bodyPr>
            <a:normAutofit/>
          </a:bodyPr>
          <a:lstStyle/>
          <a:p>
            <a:r>
              <a:rPr lang="en-US">
                <a:solidFill>
                  <a:srgbClr val="EBEBEB"/>
                </a:solidFill>
              </a:rPr>
              <a:t>Read Pages 315 - 322</a:t>
            </a:r>
          </a:p>
          <a:p>
            <a:r>
              <a:rPr lang="en-US">
                <a:solidFill>
                  <a:srgbClr val="EBEBEB"/>
                </a:solidFill>
              </a:rPr>
              <a:t>Lab: Tonicity of Cells</a:t>
            </a:r>
          </a:p>
          <a:p>
            <a:r>
              <a:rPr lang="en-US">
                <a:solidFill>
                  <a:srgbClr val="EBEBEB"/>
                </a:solidFill>
              </a:rPr>
              <a:t>C3.4 Check and Reflect</a:t>
            </a:r>
          </a:p>
          <a:p>
            <a:pPr lvl="1"/>
            <a:r>
              <a:rPr lang="en-US">
                <a:solidFill>
                  <a:srgbClr val="EBEBEB"/>
                </a:solidFill>
              </a:rPr>
              <a:t>Questions 1-5, 7 &amp; 8</a:t>
            </a:r>
          </a:p>
          <a:p>
            <a:pPr marL="292608" lvl="1" indent="0">
              <a:buNone/>
            </a:pPr>
            <a:endParaRPr lang="en-US">
              <a:solidFill>
                <a:srgbClr val="EBEBEB"/>
              </a:solidFill>
            </a:endParaRPr>
          </a:p>
          <a:p>
            <a:pPr marL="292608" lvl="1" indent="0">
              <a:buNone/>
            </a:pPr>
            <a:endParaRPr lang="en-US">
              <a:solidFill>
                <a:srgbClr val="EBEBEB"/>
              </a:solidFill>
            </a:endParaRPr>
          </a:p>
        </p:txBody>
      </p:sp>
    </p:spTree>
    <p:extLst>
      <p:ext uri="{BB962C8B-B14F-4D97-AF65-F5344CB8AC3E}">
        <p14:creationId xmlns:p14="http://schemas.microsoft.com/office/powerpoint/2010/main" val="2234201335"/>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2" name="Picture 53">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55">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4" name="Oval 57">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5" name="Picture 59">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6" name="Picture 61">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77" name="Rectangle 63">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488900-79B9-4774-8FD6-051FDC26FFDE}"/>
              </a:ext>
            </a:extLst>
          </p:cNvPr>
          <p:cNvSpPr>
            <a:spLocks noGrp="1"/>
          </p:cNvSpPr>
          <p:nvPr>
            <p:ph type="title"/>
          </p:nvPr>
        </p:nvSpPr>
        <p:spPr>
          <a:xfrm>
            <a:off x="374258" y="177591"/>
            <a:ext cx="11443483" cy="1422609"/>
          </a:xfrm>
        </p:spPr>
        <p:txBody>
          <a:bodyPr vert="horz" lIns="91440" tIns="45720" rIns="91440" bIns="45720" rtlCol="0" anchor="b">
            <a:normAutofit/>
          </a:bodyPr>
          <a:lstStyle/>
          <a:p>
            <a:pPr>
              <a:lnSpc>
                <a:spcPct val="90000"/>
              </a:lnSpc>
            </a:pPr>
            <a:r>
              <a:rPr lang="en-US" sz="6000" b="0" i="0" kern="1200" dirty="0">
                <a:solidFill>
                  <a:schemeClr val="tx2"/>
                </a:solidFill>
                <a:latin typeface="+mj-lt"/>
                <a:ea typeface="+mj-ea"/>
                <a:cs typeface="+mj-cs"/>
              </a:rPr>
              <a:t>Control systems</a:t>
            </a:r>
            <a:br>
              <a:rPr lang="en-US" sz="6000" b="0" i="0" kern="1200" dirty="0">
                <a:solidFill>
                  <a:schemeClr val="tx2"/>
                </a:solidFill>
                <a:latin typeface="+mj-lt"/>
                <a:ea typeface="+mj-ea"/>
                <a:cs typeface="+mj-cs"/>
              </a:rPr>
            </a:br>
            <a:r>
              <a:rPr lang="en-US" sz="3600" b="0" i="0" kern="1200" dirty="0">
                <a:solidFill>
                  <a:schemeClr val="tx2"/>
                </a:solidFill>
                <a:latin typeface="+mj-lt"/>
                <a:ea typeface="+mj-ea"/>
                <a:cs typeface="+mj-cs"/>
              </a:rPr>
              <a:t>What are Tropisms???</a:t>
            </a:r>
            <a:endParaRPr lang="en-US" sz="6000" b="0" i="0" kern="1200" dirty="0">
              <a:solidFill>
                <a:schemeClr val="tx2"/>
              </a:solidFill>
              <a:latin typeface="+mj-lt"/>
              <a:ea typeface="+mj-ea"/>
              <a:cs typeface="+mj-cs"/>
            </a:endParaRPr>
          </a:p>
        </p:txBody>
      </p:sp>
      <p:pic>
        <p:nvPicPr>
          <p:cNvPr id="4" name="Online Media 3" title="Biology Lesson Idea: Plants, Tropisms and Hormones | TWIG">
            <a:hlinkClick r:id="" action="ppaction://media"/>
            <a:extLst>
              <a:ext uri="{FF2B5EF4-FFF2-40B4-BE49-F238E27FC236}">
                <a16:creationId xmlns:a16="http://schemas.microsoft.com/office/drawing/2014/main" id="{D301BCAC-8C08-4E18-9916-F20E6A5EA891}"/>
              </a:ext>
            </a:extLst>
          </p:cNvPr>
          <p:cNvPicPr>
            <a:picLocks noRot="1" noChangeAspect="1"/>
          </p:cNvPicPr>
          <p:nvPr>
            <a:videoFile r:link="rId1"/>
          </p:nvPr>
        </p:nvPicPr>
        <p:blipFill>
          <a:blip r:embed="rId8"/>
          <a:stretch>
            <a:fillRect/>
          </a:stretch>
        </p:blipFill>
        <p:spPr>
          <a:xfrm>
            <a:off x="1768882" y="1676400"/>
            <a:ext cx="8651060" cy="4866221"/>
          </a:xfrm>
          <a:prstGeom prst="rect">
            <a:avLst/>
          </a:prstGeom>
          <a:effectLst/>
        </p:spPr>
      </p:pic>
    </p:spTree>
    <p:extLst>
      <p:ext uri="{BB962C8B-B14F-4D97-AF65-F5344CB8AC3E}">
        <p14:creationId xmlns:p14="http://schemas.microsoft.com/office/powerpoint/2010/main" val="143919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4E366E-272A-409E-840F-9A6A64A9E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721560C-E4AB-4287-A29C-3F6916794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Control Systems </a:t>
            </a:r>
            <a:br>
              <a:rPr lang="en-US" sz="3300">
                <a:solidFill>
                  <a:srgbClr val="EBEBEB"/>
                </a:solidFill>
              </a:rPr>
            </a:br>
            <a:r>
              <a:rPr lang="en-US" sz="3300">
                <a:solidFill>
                  <a:srgbClr val="EBEBEB"/>
                </a:solidFill>
              </a:rPr>
              <a:t>What is phototropism?</a:t>
            </a:r>
          </a:p>
        </p:txBody>
      </p:sp>
      <p:sp useBgFill="1">
        <p:nvSpPr>
          <p:cNvPr id="77" name="Freeform: Shape 76">
            <a:extLst>
              <a:ext uri="{FF2B5EF4-FFF2-40B4-BE49-F238E27FC236}">
                <a16:creationId xmlns:a16="http://schemas.microsoft.com/office/drawing/2014/main" id="{DAA4FEEE-0B5F-41BF-825D-60F9FB089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p:cNvSpPr>
            <a:spLocks noGrp="1"/>
          </p:cNvSpPr>
          <p:nvPr>
            <p:ph idx="1"/>
          </p:nvPr>
        </p:nvSpPr>
        <p:spPr>
          <a:xfrm>
            <a:off x="648931" y="2548281"/>
            <a:ext cx="5122606" cy="3658689"/>
          </a:xfrm>
        </p:spPr>
        <p:txBody>
          <a:bodyPr>
            <a:normAutofit/>
          </a:bodyPr>
          <a:lstStyle/>
          <a:p>
            <a:r>
              <a:rPr lang="en-US"/>
              <a:t>Refers to the movement of a plant in response to a stimulus</a:t>
            </a:r>
          </a:p>
          <a:p>
            <a:r>
              <a:rPr lang="en-US"/>
              <a:t>Can be positive or negative</a:t>
            </a:r>
          </a:p>
          <a:p>
            <a:pPr lvl="1"/>
            <a:r>
              <a:rPr lang="en-US"/>
              <a:t>Positive – grows towards the light</a:t>
            </a:r>
          </a:p>
          <a:p>
            <a:pPr lvl="1"/>
            <a:r>
              <a:rPr lang="en-US"/>
              <a:t>Negative – grows away from the light</a:t>
            </a:r>
          </a:p>
        </p:txBody>
      </p:sp>
      <p:pic>
        <p:nvPicPr>
          <p:cNvPr id="23554" name="Picture 2" descr="https://upload.wikimedia.org/wikipedia/commons/thumb/1/14/Phototropism_Diagram.svg/2000px-Phototropism_Diagram.svg.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1916" y="2948239"/>
            <a:ext cx="5451627" cy="286210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209207"/>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200">
                <a:solidFill>
                  <a:srgbClr val="F2F2F2"/>
                </a:solidFill>
              </a:rPr>
              <a:t>What is Gravitropism?</a:t>
            </a:r>
          </a:p>
        </p:txBody>
      </p:sp>
      <p:sp>
        <p:nvSpPr>
          <p:cNvPr id="19"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1"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24CAED5-D14C-4900-8B51-E487170E2FB3}"/>
              </a:ext>
            </a:extLst>
          </p:cNvPr>
          <p:cNvGraphicFramePr>
            <a:graphicFrameLocks noGrp="1"/>
          </p:cNvGraphicFramePr>
          <p:nvPr>
            <p:ph idx="1"/>
            <p:extLst>
              <p:ext uri="{D42A27DB-BD31-4B8C-83A1-F6EECF244321}">
                <p14:modId xmlns:p14="http://schemas.microsoft.com/office/powerpoint/2010/main" val="208598759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054357"/>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515115-95FB-41E0-86F3-8744438C0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0" y="629266"/>
            <a:ext cx="5616217" cy="1622321"/>
          </a:xfrm>
        </p:spPr>
        <p:txBody>
          <a:bodyPr>
            <a:normAutofit/>
          </a:bodyPr>
          <a:lstStyle/>
          <a:p>
            <a:r>
              <a:rPr lang="en-US">
                <a:solidFill>
                  <a:srgbClr val="EBEBEB"/>
                </a:solidFill>
              </a:rPr>
              <a:t>Responses of plant parts to stimuli…</a:t>
            </a:r>
          </a:p>
        </p:txBody>
      </p:sp>
      <p:sp>
        <p:nvSpPr>
          <p:cNvPr id="7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75" name="Freeform: Shape 74">
            <a:extLst>
              <a:ext uri="{FF2B5EF4-FFF2-40B4-BE49-F238E27FC236}">
                <a16:creationId xmlns:a16="http://schemas.microsoft.com/office/drawing/2014/main" id="{CE1C74D0-9609-468A-9597-5D87C8A42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4578" name="Picture 2" descr="https://mysciencefair.files.wordpress.com/2009/12/gravitropism1.gif"/>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7563742" y="1066802"/>
            <a:ext cx="3980139" cy="4724392"/>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137128D-E594-4905-9F76-E385F0831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8931" y="2438400"/>
            <a:ext cx="5616216" cy="3785419"/>
          </a:xfrm>
        </p:spPr>
        <p:txBody>
          <a:bodyPr>
            <a:normAutofit/>
          </a:bodyPr>
          <a:lstStyle/>
          <a:p>
            <a:r>
              <a:rPr lang="en-US">
                <a:solidFill>
                  <a:srgbClr val="FFFFFF"/>
                </a:solidFill>
              </a:rPr>
              <a:t>Stem to light</a:t>
            </a:r>
          </a:p>
          <a:p>
            <a:pPr lvl="1"/>
            <a:r>
              <a:rPr lang="en-US">
                <a:solidFill>
                  <a:srgbClr val="FFFFFF"/>
                </a:solidFill>
              </a:rPr>
              <a:t>Positive phototropism</a:t>
            </a:r>
          </a:p>
          <a:p>
            <a:r>
              <a:rPr lang="en-US">
                <a:solidFill>
                  <a:srgbClr val="FFFFFF"/>
                </a:solidFill>
              </a:rPr>
              <a:t>Root to light</a:t>
            </a:r>
          </a:p>
          <a:p>
            <a:pPr lvl="1"/>
            <a:r>
              <a:rPr lang="en-US">
                <a:solidFill>
                  <a:srgbClr val="FFFFFF"/>
                </a:solidFill>
              </a:rPr>
              <a:t>Weak/negative phototropism</a:t>
            </a:r>
          </a:p>
          <a:p>
            <a:r>
              <a:rPr lang="en-US">
                <a:solidFill>
                  <a:srgbClr val="FFFFFF"/>
                </a:solidFill>
              </a:rPr>
              <a:t>Stem to gravity</a:t>
            </a:r>
          </a:p>
          <a:p>
            <a:pPr lvl="1"/>
            <a:r>
              <a:rPr lang="en-US">
                <a:solidFill>
                  <a:srgbClr val="FFFFFF"/>
                </a:solidFill>
              </a:rPr>
              <a:t>Negative gravitropism</a:t>
            </a:r>
          </a:p>
          <a:p>
            <a:r>
              <a:rPr lang="en-US">
                <a:solidFill>
                  <a:srgbClr val="FFFFFF"/>
                </a:solidFill>
              </a:rPr>
              <a:t>Root to gravity</a:t>
            </a:r>
          </a:p>
          <a:p>
            <a:pPr lvl="1"/>
            <a:r>
              <a:rPr lang="en-US">
                <a:solidFill>
                  <a:srgbClr val="FFFFFF"/>
                </a:solidFill>
              </a:rPr>
              <a:t>Positive gravitropism </a:t>
            </a:r>
          </a:p>
          <a:p>
            <a:pPr>
              <a:buNone/>
            </a:pPr>
            <a:endParaRPr lang="en-US">
              <a:solidFill>
                <a:srgbClr val="FFFFFF"/>
              </a:solidFill>
            </a:endParaRPr>
          </a:p>
        </p:txBody>
      </p:sp>
    </p:spTree>
    <p:extLst>
      <p:ext uri="{BB962C8B-B14F-4D97-AF65-F5344CB8AC3E}">
        <p14:creationId xmlns:p14="http://schemas.microsoft.com/office/powerpoint/2010/main" val="2083389946"/>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931" y="629266"/>
            <a:ext cx="4166510" cy="1622321"/>
          </a:xfrm>
        </p:spPr>
        <p:txBody>
          <a:bodyPr>
            <a:normAutofit/>
          </a:bodyPr>
          <a:lstStyle/>
          <a:p>
            <a:r>
              <a:rPr lang="en-US">
                <a:solidFill>
                  <a:srgbClr val="EBEBEB"/>
                </a:solidFill>
              </a:rPr>
              <a:t>Homework!</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92" y="1060113"/>
            <a:ext cx="5449889" cy="47377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648931" y="2438400"/>
            <a:ext cx="4166509" cy="3785419"/>
          </a:xfrm>
        </p:spPr>
        <p:txBody>
          <a:bodyPr>
            <a:normAutofit/>
          </a:bodyPr>
          <a:lstStyle/>
          <a:p>
            <a:r>
              <a:rPr lang="en-US">
                <a:solidFill>
                  <a:srgbClr val="EBEBEB"/>
                </a:solidFill>
              </a:rPr>
              <a:t>Read Pages 323 - 328</a:t>
            </a:r>
          </a:p>
          <a:p>
            <a:r>
              <a:rPr lang="en-US">
                <a:solidFill>
                  <a:srgbClr val="EBEBEB"/>
                </a:solidFill>
              </a:rPr>
              <a:t>C3.5 Check and Reflect</a:t>
            </a:r>
          </a:p>
          <a:p>
            <a:pPr lvl="1"/>
            <a:r>
              <a:rPr lang="en-US">
                <a:solidFill>
                  <a:srgbClr val="EBEBEB"/>
                </a:solidFill>
              </a:rPr>
              <a:t>Questions 1-7</a:t>
            </a:r>
          </a:p>
          <a:p>
            <a:r>
              <a:rPr lang="en-US">
                <a:solidFill>
                  <a:srgbClr val="EBEBEB"/>
                </a:solidFill>
              </a:rPr>
              <a:t>Section 3.0 Review</a:t>
            </a:r>
          </a:p>
          <a:p>
            <a:pPr lvl="1"/>
            <a:r>
              <a:rPr lang="en-US">
                <a:solidFill>
                  <a:srgbClr val="EBEBEB"/>
                </a:solidFill>
              </a:rPr>
              <a:t>Questions 1-15</a:t>
            </a:r>
          </a:p>
          <a:p>
            <a:pPr marL="292608" lvl="1" indent="0">
              <a:buNone/>
            </a:pPr>
            <a:endParaRPr lang="en-US">
              <a:solidFill>
                <a:srgbClr val="EBEBEB"/>
              </a:solidFill>
            </a:endParaRPr>
          </a:p>
          <a:p>
            <a:pPr marL="292608" lvl="1" indent="0">
              <a:buNone/>
            </a:pPr>
            <a:r>
              <a:rPr lang="en-US">
                <a:solidFill>
                  <a:srgbClr val="EBEBEB"/>
                </a:solidFill>
              </a:rPr>
              <a:t>UNIT EXAM SOON!</a:t>
            </a:r>
          </a:p>
          <a:p>
            <a:pPr marL="292608" lvl="1" indent="0">
              <a:buNone/>
            </a:pPr>
            <a:endParaRPr lang="en-US">
              <a:solidFill>
                <a:srgbClr val="EBEBEB"/>
              </a:solidFill>
            </a:endParaRPr>
          </a:p>
        </p:txBody>
      </p:sp>
    </p:spTree>
    <p:extLst>
      <p:ext uri="{BB962C8B-B14F-4D97-AF65-F5344CB8AC3E}">
        <p14:creationId xmlns:p14="http://schemas.microsoft.com/office/powerpoint/2010/main" val="329467673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AE6F49-95DA-42EB-A0AF-1B0AAB7EB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3123</Words>
  <Application>Microsoft Office PowerPoint</Application>
  <PresentationFormat>Widescreen</PresentationFormat>
  <Paragraphs>432</Paragraphs>
  <Slides>95</Slides>
  <Notes>6</Notes>
  <HiddenSlides>0</HiddenSlides>
  <MMClips>16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Arial</vt:lpstr>
      <vt:lpstr>Century Gothic</vt:lpstr>
      <vt:lpstr>Comic Sans MS</vt:lpstr>
      <vt:lpstr>Maiandra GD</vt:lpstr>
      <vt:lpstr>Times New Roman</vt:lpstr>
      <vt:lpstr>Wingdings 3</vt:lpstr>
      <vt:lpstr>Ion</vt:lpstr>
      <vt:lpstr>Unit c: The Cycling of Matter in Living Systems</vt:lpstr>
      <vt:lpstr>Our current understanding of the cell: Microscopy</vt:lpstr>
      <vt:lpstr>Our current understanding of the cell, continued… 1600s: Telescopes &amp; Microscopes</vt:lpstr>
      <vt:lpstr>PowerPoint Presentation</vt:lpstr>
      <vt:lpstr>Our current understanding of the cell</vt:lpstr>
      <vt:lpstr>PowerPoint Presentation</vt:lpstr>
      <vt:lpstr>Handling a microscope</vt:lpstr>
      <vt:lpstr>Handling a microscope</vt:lpstr>
      <vt:lpstr>Handling a microscope</vt:lpstr>
      <vt:lpstr>Calculating Magnification</vt:lpstr>
      <vt:lpstr>Unit Conversion</vt:lpstr>
      <vt:lpstr>Field of View</vt:lpstr>
      <vt:lpstr>PowerPoint Presentation</vt:lpstr>
      <vt:lpstr>Homework!</vt:lpstr>
      <vt:lpstr>Spontaneous Generation and the ‘Vital Force’</vt:lpstr>
      <vt:lpstr>Development of Cell theory</vt:lpstr>
      <vt:lpstr>Development of Cell theory</vt:lpstr>
      <vt:lpstr>PowerPoint Presentation</vt:lpstr>
      <vt:lpstr>Imaging technology and Staining</vt:lpstr>
      <vt:lpstr>Imaging technology and Staining</vt:lpstr>
      <vt:lpstr>PowerPoint Presentation</vt:lpstr>
      <vt:lpstr>Imaging technology and Staining: Electron Microscopy</vt:lpstr>
      <vt:lpstr>Light Microscopes VS TEM VS SEM</vt:lpstr>
      <vt:lpstr>Homework!</vt:lpstr>
      <vt:lpstr>Our current understanding of the cell</vt:lpstr>
      <vt:lpstr>Homework!</vt:lpstr>
      <vt:lpstr>Cell Structures and Organelles</vt:lpstr>
      <vt:lpstr>Cell Structures and Organelles</vt:lpstr>
      <vt:lpstr>PowerPoint Presentation</vt:lpstr>
      <vt:lpstr>Similarities and Differences Plant and Animal Cells</vt:lpstr>
      <vt:lpstr>Similarities and Differences Plant and Animal Cells</vt:lpstr>
      <vt:lpstr>Homework!</vt:lpstr>
      <vt:lpstr>The Role of the cell membrane in transport.</vt:lpstr>
      <vt:lpstr>Model of a cell membrane</vt:lpstr>
      <vt:lpstr>PowerPoint Presentation</vt:lpstr>
      <vt:lpstr>The particle model of matter</vt:lpstr>
      <vt:lpstr>Diffusion</vt:lpstr>
      <vt:lpstr>PowerPoint Presentation</vt:lpstr>
      <vt:lpstr>Concentration gradient</vt:lpstr>
      <vt:lpstr>Osmosis:  the movement of water!</vt:lpstr>
      <vt:lpstr>Continued…</vt:lpstr>
      <vt:lpstr>PowerPoint Presentation</vt:lpstr>
      <vt:lpstr>Facilitated Diffusion/Active transport</vt:lpstr>
      <vt:lpstr>PowerPoint Presentation</vt:lpstr>
      <vt:lpstr>Endocytosis and exocytosis</vt:lpstr>
      <vt:lpstr>Homework!</vt:lpstr>
      <vt:lpstr>Membrane  Technologies </vt:lpstr>
      <vt:lpstr>Receptor Proteins</vt:lpstr>
      <vt:lpstr>Membrane proteins and disease</vt:lpstr>
      <vt:lpstr>Synthetic membrane technology</vt:lpstr>
      <vt:lpstr>Transport of protein hormones</vt:lpstr>
      <vt:lpstr>Peritoneal Dialysis</vt:lpstr>
      <vt:lpstr>Hemodialysis</vt:lpstr>
      <vt:lpstr>Reverse Osmosis</vt:lpstr>
      <vt:lpstr>Why are cells so small?</vt:lpstr>
      <vt:lpstr>PowerPoint Presentation</vt:lpstr>
      <vt:lpstr>PowerPoint Presentation</vt:lpstr>
      <vt:lpstr>Small vs Large: Assume the following cells are cubes</vt:lpstr>
      <vt:lpstr>Maximizing Potential</vt:lpstr>
      <vt:lpstr>Maximizing Potential continued…</vt:lpstr>
      <vt:lpstr>Structures in animals and plants that increase surface area</vt:lpstr>
      <vt:lpstr>Homework!</vt:lpstr>
      <vt:lpstr>Cells, Tissues &amp; Systems</vt:lpstr>
      <vt:lpstr>Plant Structure:</vt:lpstr>
      <vt:lpstr>Plant Structure:</vt:lpstr>
      <vt:lpstr>Plants have 2 main systems</vt:lpstr>
      <vt:lpstr>Plant Growth</vt:lpstr>
      <vt:lpstr>About the tissues</vt:lpstr>
      <vt:lpstr>Continued…</vt:lpstr>
      <vt:lpstr>PowerPoint Presentation</vt:lpstr>
      <vt:lpstr>PowerPoint Presentation</vt:lpstr>
      <vt:lpstr>Specialization in Cells:</vt:lpstr>
      <vt:lpstr>Homework!</vt:lpstr>
      <vt:lpstr>The chloroplast </vt:lpstr>
      <vt:lpstr>Photosynthesis</vt:lpstr>
      <vt:lpstr>PowerPoint Presentation</vt:lpstr>
      <vt:lpstr>Nature of Light</vt:lpstr>
      <vt:lpstr>Gas Production in Plants</vt:lpstr>
      <vt:lpstr>The Leaf Tissues and Gas Exchange</vt:lpstr>
      <vt:lpstr>Sensitivity of the  Stomata</vt:lpstr>
      <vt:lpstr>Ground tissue</vt:lpstr>
      <vt:lpstr>Vascular Tissue</vt:lpstr>
      <vt:lpstr>Gas Exchange in Plants</vt:lpstr>
      <vt:lpstr>Homework!</vt:lpstr>
      <vt:lpstr>Cohesion</vt:lpstr>
      <vt:lpstr>Adhesion</vt:lpstr>
      <vt:lpstr>Root Pressure</vt:lpstr>
      <vt:lpstr>From the Root to the Leaf</vt:lpstr>
      <vt:lpstr>Tonicity </vt:lpstr>
      <vt:lpstr>Homework!</vt:lpstr>
      <vt:lpstr>Control systems What are Tropisms???</vt:lpstr>
      <vt:lpstr>Control Systems  What is phototropism?</vt:lpstr>
      <vt:lpstr>What is Gravitropism?</vt:lpstr>
      <vt:lpstr>Responses of plant parts to stimuli…</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2019-12-15T21:03:41Z</dcterms:created>
  <dcterms:modified xsi:type="dcterms:W3CDTF">2019-12-16T17:42:21Z</dcterms:modified>
</cp:coreProperties>
</file>