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2" r:id="rId5"/>
    <p:sldId id="259" r:id="rId6"/>
    <p:sldId id="284" r:id="rId7"/>
    <p:sldId id="263" r:id="rId8"/>
    <p:sldId id="264" r:id="rId9"/>
    <p:sldId id="266" r:id="rId10"/>
    <p:sldId id="276" r:id="rId11"/>
    <p:sldId id="282" r:id="rId12"/>
    <p:sldId id="279" r:id="rId13"/>
    <p:sldId id="283"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39" autoAdjust="0"/>
    <p:restoredTop sz="94660"/>
  </p:normalViewPr>
  <p:slideViewPr>
    <p:cSldViewPr>
      <p:cViewPr varScale="1">
        <p:scale>
          <a:sx n="68" d="100"/>
          <a:sy n="68" d="100"/>
        </p:scale>
        <p:origin x="74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diagrams/_rels/data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0.svg"/></Relationships>
</file>

<file path=ppt/diagrams/_rels/data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2.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diagrams/_rels/drawing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0.svg"/></Relationships>
</file>

<file path=ppt/diagrams/_rels/drawing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AFAB82-703E-4390-BCDB-4F3181E5CADD}"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E5790287-C5C3-468E-BF35-516ED614C55F}">
      <dgm:prSet/>
      <dgm:spPr/>
      <dgm:t>
        <a:bodyPr/>
        <a:lstStyle/>
        <a:p>
          <a:r>
            <a:rPr lang="en-US"/>
            <a:t>Write a balanced chemical equation</a:t>
          </a:r>
        </a:p>
      </dgm:t>
    </dgm:pt>
    <dgm:pt modelId="{3020F3E9-499F-493D-B68C-87E3B498E7F0}" type="parTrans" cxnId="{5837FCB6-3FAE-4593-9451-6FE56F3B9060}">
      <dgm:prSet/>
      <dgm:spPr/>
      <dgm:t>
        <a:bodyPr/>
        <a:lstStyle/>
        <a:p>
          <a:endParaRPr lang="en-US"/>
        </a:p>
      </dgm:t>
    </dgm:pt>
    <dgm:pt modelId="{9BA7DE5F-2554-4DF3-BA38-81120A81237E}" type="sibTrans" cxnId="{5837FCB6-3FAE-4593-9451-6FE56F3B9060}">
      <dgm:prSet/>
      <dgm:spPr/>
      <dgm:t>
        <a:bodyPr/>
        <a:lstStyle/>
        <a:p>
          <a:endParaRPr lang="en-US"/>
        </a:p>
      </dgm:t>
    </dgm:pt>
    <dgm:pt modelId="{A769F067-8428-4DF1-BE17-08CB15F9C9C6}">
      <dgm:prSet/>
      <dgm:spPr/>
      <dgm:t>
        <a:bodyPr/>
        <a:lstStyle/>
        <a:p>
          <a:r>
            <a:rPr lang="en-US"/>
            <a:t>List all of the variables you know and what you are solving for</a:t>
          </a:r>
        </a:p>
      </dgm:t>
    </dgm:pt>
    <dgm:pt modelId="{932D50C0-7E68-4FAB-AD0D-4AB9B0D53405}" type="parTrans" cxnId="{B42E6F1C-1517-458F-A8CC-F054E4754DD3}">
      <dgm:prSet/>
      <dgm:spPr/>
      <dgm:t>
        <a:bodyPr/>
        <a:lstStyle/>
        <a:p>
          <a:endParaRPr lang="en-US"/>
        </a:p>
      </dgm:t>
    </dgm:pt>
    <dgm:pt modelId="{0FD95643-A037-4AEB-9BED-00C7FB5916E8}" type="sibTrans" cxnId="{B42E6F1C-1517-458F-A8CC-F054E4754DD3}">
      <dgm:prSet/>
      <dgm:spPr/>
      <dgm:t>
        <a:bodyPr/>
        <a:lstStyle/>
        <a:p>
          <a:endParaRPr lang="en-US"/>
        </a:p>
      </dgm:t>
    </dgm:pt>
    <dgm:pt modelId="{AA0AA8F7-BEDD-460C-B58A-9E59CB8A522F}">
      <dgm:prSet/>
      <dgm:spPr/>
      <dgm:t>
        <a:bodyPr/>
        <a:lstStyle/>
        <a:p>
          <a:r>
            <a:rPr lang="en-US"/>
            <a:t>Convert mass of measured substance into moles</a:t>
          </a:r>
        </a:p>
      </dgm:t>
    </dgm:pt>
    <dgm:pt modelId="{4DCC51FA-BB0B-4A96-81B4-7833092562C9}" type="parTrans" cxnId="{61E40682-0B5C-4651-87A6-E8F9F7BEAB9A}">
      <dgm:prSet/>
      <dgm:spPr/>
      <dgm:t>
        <a:bodyPr/>
        <a:lstStyle/>
        <a:p>
          <a:endParaRPr lang="en-US"/>
        </a:p>
      </dgm:t>
    </dgm:pt>
    <dgm:pt modelId="{920172FF-8CA0-4492-AC0A-9276FA54756F}" type="sibTrans" cxnId="{61E40682-0B5C-4651-87A6-E8F9F7BEAB9A}">
      <dgm:prSet/>
      <dgm:spPr/>
      <dgm:t>
        <a:bodyPr/>
        <a:lstStyle/>
        <a:p>
          <a:endParaRPr lang="en-US"/>
        </a:p>
      </dgm:t>
    </dgm:pt>
    <dgm:pt modelId="{5EFB1F23-1E7F-45A7-A4A5-D73ED3390514}">
      <dgm:prSet/>
      <dgm:spPr/>
      <dgm:t>
        <a:bodyPr/>
        <a:lstStyle/>
        <a:p>
          <a:r>
            <a:rPr lang="en-US"/>
            <a:t>Calculate amount of chemical substance required by doing a mole ratio</a:t>
          </a:r>
        </a:p>
      </dgm:t>
    </dgm:pt>
    <dgm:pt modelId="{CD14E6CB-A5CF-4FC6-904D-B47338D213F9}" type="parTrans" cxnId="{786E3374-2650-4684-BB52-31C1159EAAE4}">
      <dgm:prSet/>
      <dgm:spPr/>
      <dgm:t>
        <a:bodyPr/>
        <a:lstStyle/>
        <a:p>
          <a:endParaRPr lang="en-US"/>
        </a:p>
      </dgm:t>
    </dgm:pt>
    <dgm:pt modelId="{E800CCF0-9D5D-4401-BE8F-7D1A2F0480F7}" type="sibTrans" cxnId="{786E3374-2650-4684-BB52-31C1159EAAE4}">
      <dgm:prSet/>
      <dgm:spPr/>
      <dgm:t>
        <a:bodyPr/>
        <a:lstStyle/>
        <a:p>
          <a:endParaRPr lang="en-US"/>
        </a:p>
      </dgm:t>
    </dgm:pt>
    <dgm:pt modelId="{32C00E9C-78FA-4416-B66D-8438DE9ADBD9}">
      <dgm:prSet/>
      <dgm:spPr/>
      <dgm:t>
        <a:bodyPr/>
        <a:lstStyle/>
        <a:p>
          <a:r>
            <a:rPr lang="en-US"/>
            <a:t>Convert the required number of moles into mass</a:t>
          </a:r>
        </a:p>
      </dgm:t>
    </dgm:pt>
    <dgm:pt modelId="{CD6FC9A2-2FDD-4083-B8D8-8674A4972758}" type="parTrans" cxnId="{84655CE4-C929-457E-9D8B-71C4B01D4EF6}">
      <dgm:prSet/>
      <dgm:spPr/>
      <dgm:t>
        <a:bodyPr/>
        <a:lstStyle/>
        <a:p>
          <a:endParaRPr lang="en-US"/>
        </a:p>
      </dgm:t>
    </dgm:pt>
    <dgm:pt modelId="{68E82C2E-9D2F-4647-9767-C2343A88AC0F}" type="sibTrans" cxnId="{84655CE4-C929-457E-9D8B-71C4B01D4EF6}">
      <dgm:prSet/>
      <dgm:spPr/>
      <dgm:t>
        <a:bodyPr/>
        <a:lstStyle/>
        <a:p>
          <a:endParaRPr lang="en-US"/>
        </a:p>
      </dgm:t>
    </dgm:pt>
    <dgm:pt modelId="{94EBE062-2D71-4107-B34E-B71CE5BC3E3A}" type="pres">
      <dgm:prSet presAssocID="{E6AFAB82-703E-4390-BCDB-4F3181E5CADD}" presName="root" presStyleCnt="0">
        <dgm:presLayoutVars>
          <dgm:dir/>
          <dgm:resizeHandles val="exact"/>
        </dgm:presLayoutVars>
      </dgm:prSet>
      <dgm:spPr/>
    </dgm:pt>
    <dgm:pt modelId="{9E082F74-F7DB-4835-ADE5-4BA86274A250}" type="pres">
      <dgm:prSet presAssocID="{E5790287-C5C3-468E-BF35-516ED614C55F}" presName="compNode" presStyleCnt="0"/>
      <dgm:spPr/>
    </dgm:pt>
    <dgm:pt modelId="{FF78E5E9-887F-4010-981C-3C3133D24495}" type="pres">
      <dgm:prSet presAssocID="{E5790287-C5C3-468E-BF35-516ED614C55F}" presName="bgRect" presStyleLbl="bgShp" presStyleIdx="0" presStyleCnt="5"/>
      <dgm:spPr/>
    </dgm:pt>
    <dgm:pt modelId="{EB94D5C2-C64A-4746-BD0C-00EB5E44C280}" type="pres">
      <dgm:prSet presAssocID="{E5790287-C5C3-468E-BF35-516ED614C55F}"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encil"/>
        </a:ext>
      </dgm:extLst>
    </dgm:pt>
    <dgm:pt modelId="{2D7CB4C0-D57B-422E-9579-EE70CAB262FE}" type="pres">
      <dgm:prSet presAssocID="{E5790287-C5C3-468E-BF35-516ED614C55F}" presName="spaceRect" presStyleCnt="0"/>
      <dgm:spPr/>
    </dgm:pt>
    <dgm:pt modelId="{BBFBBFFA-AD5B-43C3-B621-4587D86D3D25}" type="pres">
      <dgm:prSet presAssocID="{E5790287-C5C3-468E-BF35-516ED614C55F}" presName="parTx" presStyleLbl="revTx" presStyleIdx="0" presStyleCnt="5">
        <dgm:presLayoutVars>
          <dgm:chMax val="0"/>
          <dgm:chPref val="0"/>
        </dgm:presLayoutVars>
      </dgm:prSet>
      <dgm:spPr/>
    </dgm:pt>
    <dgm:pt modelId="{8D7FA768-B81C-4D80-92CC-6D6E1BF1F7AC}" type="pres">
      <dgm:prSet presAssocID="{9BA7DE5F-2554-4DF3-BA38-81120A81237E}" presName="sibTrans" presStyleCnt="0"/>
      <dgm:spPr/>
    </dgm:pt>
    <dgm:pt modelId="{E87DF9FA-BD1A-4D8C-8025-4E35F62B2B8F}" type="pres">
      <dgm:prSet presAssocID="{A769F067-8428-4DF1-BE17-08CB15F9C9C6}" presName="compNode" presStyleCnt="0"/>
      <dgm:spPr/>
    </dgm:pt>
    <dgm:pt modelId="{972E06E8-5323-4744-978E-9E2E4BE2CEC9}" type="pres">
      <dgm:prSet presAssocID="{A769F067-8428-4DF1-BE17-08CB15F9C9C6}" presName="bgRect" presStyleLbl="bgShp" presStyleIdx="1" presStyleCnt="5"/>
      <dgm:spPr/>
    </dgm:pt>
    <dgm:pt modelId="{85F63DC3-FCC7-4E51-9572-335C15446A2F}" type="pres">
      <dgm:prSet presAssocID="{A769F067-8428-4DF1-BE17-08CB15F9C9C6}"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Irritant"/>
        </a:ext>
      </dgm:extLst>
    </dgm:pt>
    <dgm:pt modelId="{3D95660A-6ADC-48BE-8B3F-D965F3BCB695}" type="pres">
      <dgm:prSet presAssocID="{A769F067-8428-4DF1-BE17-08CB15F9C9C6}" presName="spaceRect" presStyleCnt="0"/>
      <dgm:spPr/>
    </dgm:pt>
    <dgm:pt modelId="{72450469-3974-4242-A3FB-1F360C95F75A}" type="pres">
      <dgm:prSet presAssocID="{A769F067-8428-4DF1-BE17-08CB15F9C9C6}" presName="parTx" presStyleLbl="revTx" presStyleIdx="1" presStyleCnt="5">
        <dgm:presLayoutVars>
          <dgm:chMax val="0"/>
          <dgm:chPref val="0"/>
        </dgm:presLayoutVars>
      </dgm:prSet>
      <dgm:spPr/>
    </dgm:pt>
    <dgm:pt modelId="{DE3E7DCC-81A4-4B24-A4E9-5E12F5406B85}" type="pres">
      <dgm:prSet presAssocID="{0FD95643-A037-4AEB-9BED-00C7FB5916E8}" presName="sibTrans" presStyleCnt="0"/>
      <dgm:spPr/>
    </dgm:pt>
    <dgm:pt modelId="{273D02F4-9FBA-4662-ACF8-7A2DE712744B}" type="pres">
      <dgm:prSet presAssocID="{AA0AA8F7-BEDD-460C-B58A-9E59CB8A522F}" presName="compNode" presStyleCnt="0"/>
      <dgm:spPr/>
    </dgm:pt>
    <dgm:pt modelId="{4E2729D5-F80B-4D6F-9385-EF51C150104F}" type="pres">
      <dgm:prSet presAssocID="{AA0AA8F7-BEDD-460C-B58A-9E59CB8A522F}" presName="bgRect" presStyleLbl="bgShp" presStyleIdx="2" presStyleCnt="5"/>
      <dgm:spPr/>
    </dgm:pt>
    <dgm:pt modelId="{859F6AB9-3F99-43A3-8E81-F2919583EBC9}" type="pres">
      <dgm:prSet presAssocID="{AA0AA8F7-BEDD-460C-B58A-9E59CB8A522F}"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eaker"/>
        </a:ext>
      </dgm:extLst>
    </dgm:pt>
    <dgm:pt modelId="{1DADD2CE-3F27-4399-9866-23731115AA8B}" type="pres">
      <dgm:prSet presAssocID="{AA0AA8F7-BEDD-460C-B58A-9E59CB8A522F}" presName="spaceRect" presStyleCnt="0"/>
      <dgm:spPr/>
    </dgm:pt>
    <dgm:pt modelId="{6BCE53B8-F4E9-4809-8857-62BC2CD86661}" type="pres">
      <dgm:prSet presAssocID="{AA0AA8F7-BEDD-460C-B58A-9E59CB8A522F}" presName="parTx" presStyleLbl="revTx" presStyleIdx="2" presStyleCnt="5">
        <dgm:presLayoutVars>
          <dgm:chMax val="0"/>
          <dgm:chPref val="0"/>
        </dgm:presLayoutVars>
      </dgm:prSet>
      <dgm:spPr/>
    </dgm:pt>
    <dgm:pt modelId="{DDE7CF9F-7D89-4FD3-A1DB-410E929A43C2}" type="pres">
      <dgm:prSet presAssocID="{920172FF-8CA0-4492-AC0A-9276FA54756F}" presName="sibTrans" presStyleCnt="0"/>
      <dgm:spPr/>
    </dgm:pt>
    <dgm:pt modelId="{832A2672-05F5-4E4E-8557-1DB7B6804059}" type="pres">
      <dgm:prSet presAssocID="{5EFB1F23-1E7F-45A7-A4A5-D73ED3390514}" presName="compNode" presStyleCnt="0"/>
      <dgm:spPr/>
    </dgm:pt>
    <dgm:pt modelId="{D3F6C133-DFE5-42A5-B5EA-8ABF81498CED}" type="pres">
      <dgm:prSet presAssocID="{5EFB1F23-1E7F-45A7-A4A5-D73ED3390514}" presName="bgRect" presStyleLbl="bgShp" presStyleIdx="3" presStyleCnt="5"/>
      <dgm:spPr/>
    </dgm:pt>
    <dgm:pt modelId="{BE3588E4-FFBB-4A36-BD9F-3C24F41A34CA}" type="pres">
      <dgm:prSet presAssocID="{5EFB1F23-1E7F-45A7-A4A5-D73ED3390514}"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cientist"/>
        </a:ext>
      </dgm:extLst>
    </dgm:pt>
    <dgm:pt modelId="{20BD7F02-43AD-41AB-9CBB-DECDDB7C91DC}" type="pres">
      <dgm:prSet presAssocID="{5EFB1F23-1E7F-45A7-A4A5-D73ED3390514}" presName="spaceRect" presStyleCnt="0"/>
      <dgm:spPr/>
    </dgm:pt>
    <dgm:pt modelId="{A7D76D70-094B-48C7-8399-1FED0C487700}" type="pres">
      <dgm:prSet presAssocID="{5EFB1F23-1E7F-45A7-A4A5-D73ED3390514}" presName="parTx" presStyleLbl="revTx" presStyleIdx="3" presStyleCnt="5">
        <dgm:presLayoutVars>
          <dgm:chMax val="0"/>
          <dgm:chPref val="0"/>
        </dgm:presLayoutVars>
      </dgm:prSet>
      <dgm:spPr/>
    </dgm:pt>
    <dgm:pt modelId="{3AD9507C-C131-4581-B61C-B87C9EEA0543}" type="pres">
      <dgm:prSet presAssocID="{E800CCF0-9D5D-4401-BE8F-7D1A2F0480F7}" presName="sibTrans" presStyleCnt="0"/>
      <dgm:spPr/>
    </dgm:pt>
    <dgm:pt modelId="{167BB1F2-62D5-4060-8BE5-5831D8DE25E7}" type="pres">
      <dgm:prSet presAssocID="{32C00E9C-78FA-4416-B66D-8438DE9ADBD9}" presName="compNode" presStyleCnt="0"/>
      <dgm:spPr/>
    </dgm:pt>
    <dgm:pt modelId="{F2E6E688-FCD6-4C13-BD6A-3E8669249016}" type="pres">
      <dgm:prSet presAssocID="{32C00E9C-78FA-4416-B66D-8438DE9ADBD9}" presName="bgRect" presStyleLbl="bgShp" presStyleIdx="4" presStyleCnt="5"/>
      <dgm:spPr/>
    </dgm:pt>
    <dgm:pt modelId="{0B6A88B1-AD29-47FE-A7CA-8BBC2F1D2D43}" type="pres">
      <dgm:prSet presAssocID="{32C00E9C-78FA-4416-B66D-8438DE9ADBD9}"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alculator"/>
        </a:ext>
      </dgm:extLst>
    </dgm:pt>
    <dgm:pt modelId="{392F5D8B-9F38-4687-9B8F-D0060CE307DB}" type="pres">
      <dgm:prSet presAssocID="{32C00E9C-78FA-4416-B66D-8438DE9ADBD9}" presName="spaceRect" presStyleCnt="0"/>
      <dgm:spPr/>
    </dgm:pt>
    <dgm:pt modelId="{CF766DE9-5751-498D-A233-4719B6F688A6}" type="pres">
      <dgm:prSet presAssocID="{32C00E9C-78FA-4416-B66D-8438DE9ADBD9}" presName="parTx" presStyleLbl="revTx" presStyleIdx="4" presStyleCnt="5">
        <dgm:presLayoutVars>
          <dgm:chMax val="0"/>
          <dgm:chPref val="0"/>
        </dgm:presLayoutVars>
      </dgm:prSet>
      <dgm:spPr/>
    </dgm:pt>
  </dgm:ptLst>
  <dgm:cxnLst>
    <dgm:cxn modelId="{0A2ED115-CAAE-4D7C-936A-A8F619C0819E}" type="presOf" srcId="{A769F067-8428-4DF1-BE17-08CB15F9C9C6}" destId="{72450469-3974-4242-A3FB-1F360C95F75A}" srcOrd="0" destOrd="0" presId="urn:microsoft.com/office/officeart/2018/2/layout/IconVerticalSolidList"/>
    <dgm:cxn modelId="{B42E6F1C-1517-458F-A8CC-F054E4754DD3}" srcId="{E6AFAB82-703E-4390-BCDB-4F3181E5CADD}" destId="{A769F067-8428-4DF1-BE17-08CB15F9C9C6}" srcOrd="1" destOrd="0" parTransId="{932D50C0-7E68-4FAB-AD0D-4AB9B0D53405}" sibTransId="{0FD95643-A037-4AEB-9BED-00C7FB5916E8}"/>
    <dgm:cxn modelId="{52FF843F-504D-4C86-8B19-5FF44F5C16A0}" type="presOf" srcId="{32C00E9C-78FA-4416-B66D-8438DE9ADBD9}" destId="{CF766DE9-5751-498D-A233-4719B6F688A6}" srcOrd="0" destOrd="0" presId="urn:microsoft.com/office/officeart/2018/2/layout/IconVerticalSolidList"/>
    <dgm:cxn modelId="{E027AE64-5698-4575-BC4A-E7ACD411B62D}" type="presOf" srcId="{5EFB1F23-1E7F-45A7-A4A5-D73ED3390514}" destId="{A7D76D70-094B-48C7-8399-1FED0C487700}" srcOrd="0" destOrd="0" presId="urn:microsoft.com/office/officeart/2018/2/layout/IconVerticalSolidList"/>
    <dgm:cxn modelId="{43244948-1EDF-403F-BFAB-C18EEB6CD14A}" type="presOf" srcId="{E6AFAB82-703E-4390-BCDB-4F3181E5CADD}" destId="{94EBE062-2D71-4107-B34E-B71CE5BC3E3A}" srcOrd="0" destOrd="0" presId="urn:microsoft.com/office/officeart/2018/2/layout/IconVerticalSolidList"/>
    <dgm:cxn modelId="{786E3374-2650-4684-BB52-31C1159EAAE4}" srcId="{E6AFAB82-703E-4390-BCDB-4F3181E5CADD}" destId="{5EFB1F23-1E7F-45A7-A4A5-D73ED3390514}" srcOrd="3" destOrd="0" parTransId="{CD14E6CB-A5CF-4FC6-904D-B47338D213F9}" sibTransId="{E800CCF0-9D5D-4401-BE8F-7D1A2F0480F7}"/>
    <dgm:cxn modelId="{D3B8B255-18C9-472A-A806-1FEBAA35DEED}" type="presOf" srcId="{E5790287-C5C3-468E-BF35-516ED614C55F}" destId="{BBFBBFFA-AD5B-43C3-B621-4587D86D3D25}" srcOrd="0" destOrd="0" presId="urn:microsoft.com/office/officeart/2018/2/layout/IconVerticalSolidList"/>
    <dgm:cxn modelId="{BD2FC275-C1D7-4B86-B6B4-8F158B7864BD}" type="presOf" srcId="{AA0AA8F7-BEDD-460C-B58A-9E59CB8A522F}" destId="{6BCE53B8-F4E9-4809-8857-62BC2CD86661}" srcOrd="0" destOrd="0" presId="urn:microsoft.com/office/officeart/2018/2/layout/IconVerticalSolidList"/>
    <dgm:cxn modelId="{61E40682-0B5C-4651-87A6-E8F9F7BEAB9A}" srcId="{E6AFAB82-703E-4390-BCDB-4F3181E5CADD}" destId="{AA0AA8F7-BEDD-460C-B58A-9E59CB8A522F}" srcOrd="2" destOrd="0" parTransId="{4DCC51FA-BB0B-4A96-81B4-7833092562C9}" sibTransId="{920172FF-8CA0-4492-AC0A-9276FA54756F}"/>
    <dgm:cxn modelId="{5837FCB6-3FAE-4593-9451-6FE56F3B9060}" srcId="{E6AFAB82-703E-4390-BCDB-4F3181E5CADD}" destId="{E5790287-C5C3-468E-BF35-516ED614C55F}" srcOrd="0" destOrd="0" parTransId="{3020F3E9-499F-493D-B68C-87E3B498E7F0}" sibTransId="{9BA7DE5F-2554-4DF3-BA38-81120A81237E}"/>
    <dgm:cxn modelId="{84655CE4-C929-457E-9D8B-71C4B01D4EF6}" srcId="{E6AFAB82-703E-4390-BCDB-4F3181E5CADD}" destId="{32C00E9C-78FA-4416-B66D-8438DE9ADBD9}" srcOrd="4" destOrd="0" parTransId="{CD6FC9A2-2FDD-4083-B8D8-8674A4972758}" sibTransId="{68E82C2E-9D2F-4647-9767-C2343A88AC0F}"/>
    <dgm:cxn modelId="{76C4BFAD-5CA4-4FEF-9412-0868F5B3633E}" type="presParOf" srcId="{94EBE062-2D71-4107-B34E-B71CE5BC3E3A}" destId="{9E082F74-F7DB-4835-ADE5-4BA86274A250}" srcOrd="0" destOrd="0" presId="urn:microsoft.com/office/officeart/2018/2/layout/IconVerticalSolidList"/>
    <dgm:cxn modelId="{4A516D51-3397-4552-A7A2-EA219E759C98}" type="presParOf" srcId="{9E082F74-F7DB-4835-ADE5-4BA86274A250}" destId="{FF78E5E9-887F-4010-981C-3C3133D24495}" srcOrd="0" destOrd="0" presId="urn:microsoft.com/office/officeart/2018/2/layout/IconVerticalSolidList"/>
    <dgm:cxn modelId="{072701FE-6EBF-4F45-8483-B0EB358726D2}" type="presParOf" srcId="{9E082F74-F7DB-4835-ADE5-4BA86274A250}" destId="{EB94D5C2-C64A-4746-BD0C-00EB5E44C280}" srcOrd="1" destOrd="0" presId="urn:microsoft.com/office/officeart/2018/2/layout/IconVerticalSolidList"/>
    <dgm:cxn modelId="{6FD65BF2-2B6A-46FD-B73B-BF792D1F774E}" type="presParOf" srcId="{9E082F74-F7DB-4835-ADE5-4BA86274A250}" destId="{2D7CB4C0-D57B-422E-9579-EE70CAB262FE}" srcOrd="2" destOrd="0" presId="urn:microsoft.com/office/officeart/2018/2/layout/IconVerticalSolidList"/>
    <dgm:cxn modelId="{9CD89599-0419-40DA-8117-67EAC507D2D7}" type="presParOf" srcId="{9E082F74-F7DB-4835-ADE5-4BA86274A250}" destId="{BBFBBFFA-AD5B-43C3-B621-4587D86D3D25}" srcOrd="3" destOrd="0" presId="urn:microsoft.com/office/officeart/2018/2/layout/IconVerticalSolidList"/>
    <dgm:cxn modelId="{5BC0627B-E3B1-4E7D-8FE7-9B374DCE2DFF}" type="presParOf" srcId="{94EBE062-2D71-4107-B34E-B71CE5BC3E3A}" destId="{8D7FA768-B81C-4D80-92CC-6D6E1BF1F7AC}" srcOrd="1" destOrd="0" presId="urn:microsoft.com/office/officeart/2018/2/layout/IconVerticalSolidList"/>
    <dgm:cxn modelId="{828E5271-993A-4ECA-8596-643152D14E55}" type="presParOf" srcId="{94EBE062-2D71-4107-B34E-B71CE5BC3E3A}" destId="{E87DF9FA-BD1A-4D8C-8025-4E35F62B2B8F}" srcOrd="2" destOrd="0" presId="urn:microsoft.com/office/officeart/2018/2/layout/IconVerticalSolidList"/>
    <dgm:cxn modelId="{F9BF0CD8-0A7A-4D6E-B5A4-DFCFE51C950B}" type="presParOf" srcId="{E87DF9FA-BD1A-4D8C-8025-4E35F62B2B8F}" destId="{972E06E8-5323-4744-978E-9E2E4BE2CEC9}" srcOrd="0" destOrd="0" presId="urn:microsoft.com/office/officeart/2018/2/layout/IconVerticalSolidList"/>
    <dgm:cxn modelId="{A629653F-33E1-4AB3-A15E-90DF73417065}" type="presParOf" srcId="{E87DF9FA-BD1A-4D8C-8025-4E35F62B2B8F}" destId="{85F63DC3-FCC7-4E51-9572-335C15446A2F}" srcOrd="1" destOrd="0" presId="urn:microsoft.com/office/officeart/2018/2/layout/IconVerticalSolidList"/>
    <dgm:cxn modelId="{19BD21FB-37A7-47DD-A91E-03E813A2EE5C}" type="presParOf" srcId="{E87DF9FA-BD1A-4D8C-8025-4E35F62B2B8F}" destId="{3D95660A-6ADC-48BE-8B3F-D965F3BCB695}" srcOrd="2" destOrd="0" presId="urn:microsoft.com/office/officeart/2018/2/layout/IconVerticalSolidList"/>
    <dgm:cxn modelId="{A087D774-4E92-4937-B7A0-A8FD2B45C7D0}" type="presParOf" srcId="{E87DF9FA-BD1A-4D8C-8025-4E35F62B2B8F}" destId="{72450469-3974-4242-A3FB-1F360C95F75A}" srcOrd="3" destOrd="0" presId="urn:microsoft.com/office/officeart/2018/2/layout/IconVerticalSolidList"/>
    <dgm:cxn modelId="{9B95EB94-67C9-49A0-B6C1-3ADDC12E1F18}" type="presParOf" srcId="{94EBE062-2D71-4107-B34E-B71CE5BC3E3A}" destId="{DE3E7DCC-81A4-4B24-A4E9-5E12F5406B85}" srcOrd="3" destOrd="0" presId="urn:microsoft.com/office/officeart/2018/2/layout/IconVerticalSolidList"/>
    <dgm:cxn modelId="{2E882439-94A4-4C0E-B19A-60F5842D5C9B}" type="presParOf" srcId="{94EBE062-2D71-4107-B34E-B71CE5BC3E3A}" destId="{273D02F4-9FBA-4662-ACF8-7A2DE712744B}" srcOrd="4" destOrd="0" presId="urn:microsoft.com/office/officeart/2018/2/layout/IconVerticalSolidList"/>
    <dgm:cxn modelId="{16A0629A-143A-40BF-92CE-021CE1E515D4}" type="presParOf" srcId="{273D02F4-9FBA-4662-ACF8-7A2DE712744B}" destId="{4E2729D5-F80B-4D6F-9385-EF51C150104F}" srcOrd="0" destOrd="0" presId="urn:microsoft.com/office/officeart/2018/2/layout/IconVerticalSolidList"/>
    <dgm:cxn modelId="{3118AE56-5CD7-4D7B-8C86-3232F47C77C9}" type="presParOf" srcId="{273D02F4-9FBA-4662-ACF8-7A2DE712744B}" destId="{859F6AB9-3F99-43A3-8E81-F2919583EBC9}" srcOrd="1" destOrd="0" presId="urn:microsoft.com/office/officeart/2018/2/layout/IconVerticalSolidList"/>
    <dgm:cxn modelId="{92EE9DE4-537E-46CC-BEE9-517D000850A5}" type="presParOf" srcId="{273D02F4-9FBA-4662-ACF8-7A2DE712744B}" destId="{1DADD2CE-3F27-4399-9866-23731115AA8B}" srcOrd="2" destOrd="0" presId="urn:microsoft.com/office/officeart/2018/2/layout/IconVerticalSolidList"/>
    <dgm:cxn modelId="{4893F89D-A433-40CB-9CDE-44EF7A2E1879}" type="presParOf" srcId="{273D02F4-9FBA-4662-ACF8-7A2DE712744B}" destId="{6BCE53B8-F4E9-4809-8857-62BC2CD86661}" srcOrd="3" destOrd="0" presId="urn:microsoft.com/office/officeart/2018/2/layout/IconVerticalSolidList"/>
    <dgm:cxn modelId="{0EB6A449-3E74-4705-B693-2BE9F5309EBF}" type="presParOf" srcId="{94EBE062-2D71-4107-B34E-B71CE5BC3E3A}" destId="{DDE7CF9F-7D89-4FD3-A1DB-410E929A43C2}" srcOrd="5" destOrd="0" presId="urn:microsoft.com/office/officeart/2018/2/layout/IconVerticalSolidList"/>
    <dgm:cxn modelId="{9CBE7244-E73A-4FED-B4EE-337ABD5D5B0A}" type="presParOf" srcId="{94EBE062-2D71-4107-B34E-B71CE5BC3E3A}" destId="{832A2672-05F5-4E4E-8557-1DB7B6804059}" srcOrd="6" destOrd="0" presId="urn:microsoft.com/office/officeart/2018/2/layout/IconVerticalSolidList"/>
    <dgm:cxn modelId="{6F8A9232-85EF-415E-ACA1-1734838C1F6D}" type="presParOf" srcId="{832A2672-05F5-4E4E-8557-1DB7B6804059}" destId="{D3F6C133-DFE5-42A5-B5EA-8ABF81498CED}" srcOrd="0" destOrd="0" presId="urn:microsoft.com/office/officeart/2018/2/layout/IconVerticalSolidList"/>
    <dgm:cxn modelId="{616E7545-81FE-44DF-834C-319B140EF84D}" type="presParOf" srcId="{832A2672-05F5-4E4E-8557-1DB7B6804059}" destId="{BE3588E4-FFBB-4A36-BD9F-3C24F41A34CA}" srcOrd="1" destOrd="0" presId="urn:microsoft.com/office/officeart/2018/2/layout/IconVerticalSolidList"/>
    <dgm:cxn modelId="{3DD39C8B-B89C-4BCE-B187-96A6C39BA17A}" type="presParOf" srcId="{832A2672-05F5-4E4E-8557-1DB7B6804059}" destId="{20BD7F02-43AD-41AB-9CBB-DECDDB7C91DC}" srcOrd="2" destOrd="0" presId="urn:microsoft.com/office/officeart/2018/2/layout/IconVerticalSolidList"/>
    <dgm:cxn modelId="{89E582A1-5D5A-4EF2-BB09-CE67582DA62F}" type="presParOf" srcId="{832A2672-05F5-4E4E-8557-1DB7B6804059}" destId="{A7D76D70-094B-48C7-8399-1FED0C487700}" srcOrd="3" destOrd="0" presId="urn:microsoft.com/office/officeart/2018/2/layout/IconVerticalSolidList"/>
    <dgm:cxn modelId="{D12C7E6F-25ED-4F83-A0E4-C7751683A950}" type="presParOf" srcId="{94EBE062-2D71-4107-B34E-B71CE5BC3E3A}" destId="{3AD9507C-C131-4581-B61C-B87C9EEA0543}" srcOrd="7" destOrd="0" presId="urn:microsoft.com/office/officeart/2018/2/layout/IconVerticalSolidList"/>
    <dgm:cxn modelId="{7E8DBCFE-F1D8-448C-843E-9AE3CF57B906}" type="presParOf" srcId="{94EBE062-2D71-4107-B34E-B71CE5BC3E3A}" destId="{167BB1F2-62D5-4060-8BE5-5831D8DE25E7}" srcOrd="8" destOrd="0" presId="urn:microsoft.com/office/officeart/2018/2/layout/IconVerticalSolidList"/>
    <dgm:cxn modelId="{99F64307-3E3D-49C7-8AF8-3733EDDC1C58}" type="presParOf" srcId="{167BB1F2-62D5-4060-8BE5-5831D8DE25E7}" destId="{F2E6E688-FCD6-4C13-BD6A-3E8669249016}" srcOrd="0" destOrd="0" presId="urn:microsoft.com/office/officeart/2018/2/layout/IconVerticalSolidList"/>
    <dgm:cxn modelId="{4C645260-B04C-448C-BE4A-6A10BDD1DD0F}" type="presParOf" srcId="{167BB1F2-62D5-4060-8BE5-5831D8DE25E7}" destId="{0B6A88B1-AD29-47FE-A7CA-8BBC2F1D2D43}" srcOrd="1" destOrd="0" presId="urn:microsoft.com/office/officeart/2018/2/layout/IconVerticalSolidList"/>
    <dgm:cxn modelId="{6A3877D0-51C0-47DD-A47B-9FA0711FDA36}" type="presParOf" srcId="{167BB1F2-62D5-4060-8BE5-5831D8DE25E7}" destId="{392F5D8B-9F38-4687-9B8F-D0060CE307DB}" srcOrd="2" destOrd="0" presId="urn:microsoft.com/office/officeart/2018/2/layout/IconVerticalSolidList"/>
    <dgm:cxn modelId="{22ED65EA-46BE-43DF-9FD6-0A58308F1F42}" type="presParOf" srcId="{167BB1F2-62D5-4060-8BE5-5831D8DE25E7}" destId="{CF766DE9-5751-498D-A233-4719B6F688A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329DE5-DC01-48C7-96B4-A09B2F534E67}"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D1ABA1D5-F1D1-4CC8-A5E4-4473F1181D0B}">
      <dgm:prSet/>
      <dgm:spPr/>
      <dgm:t>
        <a:bodyPr/>
        <a:lstStyle/>
        <a:p>
          <a:r>
            <a:rPr lang="en-US"/>
            <a:t>If you decompose 1.00g of malachite (Cu(OH)2CuCO3), what is the mass of copper II oxide that would be formed?</a:t>
          </a:r>
        </a:p>
      </dgm:t>
    </dgm:pt>
    <dgm:pt modelId="{EFB2DC77-E17F-4BA7-9592-965145DF4E98}" type="parTrans" cxnId="{BEA85A0E-59E4-4098-9030-F750F2B4BBED}">
      <dgm:prSet/>
      <dgm:spPr/>
      <dgm:t>
        <a:bodyPr/>
        <a:lstStyle/>
        <a:p>
          <a:endParaRPr lang="en-US"/>
        </a:p>
      </dgm:t>
    </dgm:pt>
    <dgm:pt modelId="{5684AC20-EF91-4A88-AB93-304C2674E4DB}" type="sibTrans" cxnId="{BEA85A0E-59E4-4098-9030-F750F2B4BBED}">
      <dgm:prSet/>
      <dgm:spPr/>
      <dgm:t>
        <a:bodyPr/>
        <a:lstStyle/>
        <a:p>
          <a:endParaRPr lang="en-US"/>
        </a:p>
      </dgm:t>
    </dgm:pt>
    <dgm:pt modelId="{4D8B6C3F-820F-4406-B5C6-247AE1D29DCD}">
      <dgm:prSet/>
      <dgm:spPr/>
      <dgm:t>
        <a:bodyPr/>
        <a:lstStyle/>
        <a:p>
          <a:r>
            <a:rPr lang="en-US" dirty="0"/>
            <a:t>Note: this compound breaks down into water and carbon dioxide as well.</a:t>
          </a:r>
        </a:p>
      </dgm:t>
    </dgm:pt>
    <dgm:pt modelId="{59995F59-5817-4854-A7B4-89EFA2C0D034}" type="parTrans" cxnId="{6FA2DB0D-57A0-45AE-B79E-B3D3EB53092D}">
      <dgm:prSet/>
      <dgm:spPr/>
      <dgm:t>
        <a:bodyPr/>
        <a:lstStyle/>
        <a:p>
          <a:endParaRPr lang="en-US"/>
        </a:p>
      </dgm:t>
    </dgm:pt>
    <dgm:pt modelId="{6E432D64-40D0-468E-ADCA-C3D7FAB3E749}" type="sibTrans" cxnId="{6FA2DB0D-57A0-45AE-B79E-B3D3EB53092D}">
      <dgm:prSet/>
      <dgm:spPr/>
      <dgm:t>
        <a:bodyPr/>
        <a:lstStyle/>
        <a:p>
          <a:endParaRPr lang="en-US"/>
        </a:p>
      </dgm:t>
    </dgm:pt>
    <dgm:pt modelId="{062797A2-910E-45FA-A18E-45125747C26B}" type="pres">
      <dgm:prSet presAssocID="{0D329DE5-DC01-48C7-96B4-A09B2F534E67}" presName="root" presStyleCnt="0">
        <dgm:presLayoutVars>
          <dgm:dir/>
          <dgm:resizeHandles val="exact"/>
        </dgm:presLayoutVars>
      </dgm:prSet>
      <dgm:spPr/>
    </dgm:pt>
    <dgm:pt modelId="{0E66375C-190C-4F02-A694-1A7796D7368E}" type="pres">
      <dgm:prSet presAssocID="{D1ABA1D5-F1D1-4CC8-A5E4-4473F1181D0B}" presName="compNode" presStyleCnt="0"/>
      <dgm:spPr/>
    </dgm:pt>
    <dgm:pt modelId="{1CEF95EE-9CFD-4D45-81A4-F2A469819C80}" type="pres">
      <dgm:prSet presAssocID="{D1ABA1D5-F1D1-4CC8-A5E4-4473F1181D0B}" presName="bgRect" presStyleLbl="bgShp" presStyleIdx="0" presStyleCnt="2"/>
      <dgm:spPr/>
    </dgm:pt>
    <dgm:pt modelId="{FF9F602D-12D7-4181-B9B0-80D49674BA65}" type="pres">
      <dgm:prSet presAssocID="{D1ABA1D5-F1D1-4CC8-A5E4-4473F1181D0B}"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cientist"/>
        </a:ext>
      </dgm:extLst>
    </dgm:pt>
    <dgm:pt modelId="{7B7123DB-42C8-48AC-981D-2BEDF58FB114}" type="pres">
      <dgm:prSet presAssocID="{D1ABA1D5-F1D1-4CC8-A5E4-4473F1181D0B}" presName="spaceRect" presStyleCnt="0"/>
      <dgm:spPr/>
    </dgm:pt>
    <dgm:pt modelId="{B47615A4-D2AE-4557-A914-087E923D2015}" type="pres">
      <dgm:prSet presAssocID="{D1ABA1D5-F1D1-4CC8-A5E4-4473F1181D0B}" presName="parTx" presStyleLbl="revTx" presStyleIdx="0" presStyleCnt="2">
        <dgm:presLayoutVars>
          <dgm:chMax val="0"/>
          <dgm:chPref val="0"/>
        </dgm:presLayoutVars>
      </dgm:prSet>
      <dgm:spPr/>
    </dgm:pt>
    <dgm:pt modelId="{6C848D6E-459E-4AA8-A80A-AE087746EBD3}" type="pres">
      <dgm:prSet presAssocID="{5684AC20-EF91-4A88-AB93-304C2674E4DB}" presName="sibTrans" presStyleCnt="0"/>
      <dgm:spPr/>
    </dgm:pt>
    <dgm:pt modelId="{1FE93297-3C2B-47FD-8799-5AB5A0D871B0}" type="pres">
      <dgm:prSet presAssocID="{4D8B6C3F-820F-4406-B5C6-247AE1D29DCD}" presName="compNode" presStyleCnt="0"/>
      <dgm:spPr/>
    </dgm:pt>
    <dgm:pt modelId="{CB79E309-6237-40A8-965A-66694C5198F5}" type="pres">
      <dgm:prSet presAssocID="{4D8B6C3F-820F-4406-B5C6-247AE1D29DCD}" presName="bgRect" presStyleLbl="bgShp" presStyleIdx="1" presStyleCnt="2"/>
      <dgm:spPr/>
    </dgm:pt>
    <dgm:pt modelId="{E9A119D2-AA1A-4E53-A19E-17EC6D943D50}" type="pres">
      <dgm:prSet presAssocID="{4D8B6C3F-820F-4406-B5C6-247AE1D29DCD}"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eaker"/>
        </a:ext>
      </dgm:extLst>
    </dgm:pt>
    <dgm:pt modelId="{20C5A92C-16ED-4E18-8883-3E9BDC3B0A61}" type="pres">
      <dgm:prSet presAssocID="{4D8B6C3F-820F-4406-B5C6-247AE1D29DCD}" presName="spaceRect" presStyleCnt="0"/>
      <dgm:spPr/>
    </dgm:pt>
    <dgm:pt modelId="{74129FE1-BC7D-4A6D-8773-9EFBCB67ED99}" type="pres">
      <dgm:prSet presAssocID="{4D8B6C3F-820F-4406-B5C6-247AE1D29DCD}" presName="parTx" presStyleLbl="revTx" presStyleIdx="1" presStyleCnt="2">
        <dgm:presLayoutVars>
          <dgm:chMax val="0"/>
          <dgm:chPref val="0"/>
        </dgm:presLayoutVars>
      </dgm:prSet>
      <dgm:spPr/>
    </dgm:pt>
  </dgm:ptLst>
  <dgm:cxnLst>
    <dgm:cxn modelId="{6FA2DB0D-57A0-45AE-B79E-B3D3EB53092D}" srcId="{0D329DE5-DC01-48C7-96B4-A09B2F534E67}" destId="{4D8B6C3F-820F-4406-B5C6-247AE1D29DCD}" srcOrd="1" destOrd="0" parTransId="{59995F59-5817-4854-A7B4-89EFA2C0D034}" sibTransId="{6E432D64-40D0-468E-ADCA-C3D7FAB3E749}"/>
    <dgm:cxn modelId="{BEA85A0E-59E4-4098-9030-F750F2B4BBED}" srcId="{0D329DE5-DC01-48C7-96B4-A09B2F534E67}" destId="{D1ABA1D5-F1D1-4CC8-A5E4-4473F1181D0B}" srcOrd="0" destOrd="0" parTransId="{EFB2DC77-E17F-4BA7-9592-965145DF4E98}" sibTransId="{5684AC20-EF91-4A88-AB93-304C2674E4DB}"/>
    <dgm:cxn modelId="{070310CD-CC42-48DB-B323-21F43BECF434}" type="presOf" srcId="{0D329DE5-DC01-48C7-96B4-A09B2F534E67}" destId="{062797A2-910E-45FA-A18E-45125747C26B}" srcOrd="0" destOrd="0" presId="urn:microsoft.com/office/officeart/2018/2/layout/IconVerticalSolidList"/>
    <dgm:cxn modelId="{C22DA8DD-E953-4E60-868A-FF640CEB8358}" type="presOf" srcId="{4D8B6C3F-820F-4406-B5C6-247AE1D29DCD}" destId="{74129FE1-BC7D-4A6D-8773-9EFBCB67ED99}" srcOrd="0" destOrd="0" presId="urn:microsoft.com/office/officeart/2018/2/layout/IconVerticalSolidList"/>
    <dgm:cxn modelId="{B3F052EC-82F3-404E-AD64-27E2D760610C}" type="presOf" srcId="{D1ABA1D5-F1D1-4CC8-A5E4-4473F1181D0B}" destId="{B47615A4-D2AE-4557-A914-087E923D2015}" srcOrd="0" destOrd="0" presId="urn:microsoft.com/office/officeart/2018/2/layout/IconVerticalSolidList"/>
    <dgm:cxn modelId="{B2E61DE3-DE93-4981-98FE-C73DA36C5F88}" type="presParOf" srcId="{062797A2-910E-45FA-A18E-45125747C26B}" destId="{0E66375C-190C-4F02-A694-1A7796D7368E}" srcOrd="0" destOrd="0" presId="urn:microsoft.com/office/officeart/2018/2/layout/IconVerticalSolidList"/>
    <dgm:cxn modelId="{014BDA1E-25E3-4523-B78B-D08C456F233D}" type="presParOf" srcId="{0E66375C-190C-4F02-A694-1A7796D7368E}" destId="{1CEF95EE-9CFD-4D45-81A4-F2A469819C80}" srcOrd="0" destOrd="0" presId="urn:microsoft.com/office/officeart/2018/2/layout/IconVerticalSolidList"/>
    <dgm:cxn modelId="{26E66905-1C38-4391-9D45-880CEA1D1AB8}" type="presParOf" srcId="{0E66375C-190C-4F02-A694-1A7796D7368E}" destId="{FF9F602D-12D7-4181-B9B0-80D49674BA65}" srcOrd="1" destOrd="0" presId="urn:microsoft.com/office/officeart/2018/2/layout/IconVerticalSolidList"/>
    <dgm:cxn modelId="{5063FE6F-AC96-49CD-A2C1-1DDAE4E73951}" type="presParOf" srcId="{0E66375C-190C-4F02-A694-1A7796D7368E}" destId="{7B7123DB-42C8-48AC-981D-2BEDF58FB114}" srcOrd="2" destOrd="0" presId="urn:microsoft.com/office/officeart/2018/2/layout/IconVerticalSolidList"/>
    <dgm:cxn modelId="{5015CF0F-1846-4701-A79A-22CFCE572B02}" type="presParOf" srcId="{0E66375C-190C-4F02-A694-1A7796D7368E}" destId="{B47615A4-D2AE-4557-A914-087E923D2015}" srcOrd="3" destOrd="0" presId="urn:microsoft.com/office/officeart/2018/2/layout/IconVerticalSolidList"/>
    <dgm:cxn modelId="{1840D0A4-CE5E-4434-88E3-B6B5FB404D47}" type="presParOf" srcId="{062797A2-910E-45FA-A18E-45125747C26B}" destId="{6C848D6E-459E-4AA8-A80A-AE087746EBD3}" srcOrd="1" destOrd="0" presId="urn:microsoft.com/office/officeart/2018/2/layout/IconVerticalSolidList"/>
    <dgm:cxn modelId="{4BF46861-1C13-4E8B-BF9F-ACED3E28A237}" type="presParOf" srcId="{062797A2-910E-45FA-A18E-45125747C26B}" destId="{1FE93297-3C2B-47FD-8799-5AB5A0D871B0}" srcOrd="2" destOrd="0" presId="urn:microsoft.com/office/officeart/2018/2/layout/IconVerticalSolidList"/>
    <dgm:cxn modelId="{C634D835-7ADD-4CAC-86B2-0E6C7EC31711}" type="presParOf" srcId="{1FE93297-3C2B-47FD-8799-5AB5A0D871B0}" destId="{CB79E309-6237-40A8-965A-66694C5198F5}" srcOrd="0" destOrd="0" presId="urn:microsoft.com/office/officeart/2018/2/layout/IconVerticalSolidList"/>
    <dgm:cxn modelId="{C2468049-FA3E-4E9D-984B-6E1CF37E14BA}" type="presParOf" srcId="{1FE93297-3C2B-47FD-8799-5AB5A0D871B0}" destId="{E9A119D2-AA1A-4E53-A19E-17EC6D943D50}" srcOrd="1" destOrd="0" presId="urn:microsoft.com/office/officeart/2018/2/layout/IconVerticalSolidList"/>
    <dgm:cxn modelId="{2B64D060-8711-4870-8D36-849CAD8EF81E}" type="presParOf" srcId="{1FE93297-3C2B-47FD-8799-5AB5A0D871B0}" destId="{20C5A92C-16ED-4E18-8883-3E9BDC3B0A61}" srcOrd="2" destOrd="0" presId="urn:microsoft.com/office/officeart/2018/2/layout/IconVerticalSolidList"/>
    <dgm:cxn modelId="{65B4D0F9-A2D6-4568-BC4F-93F1CEDF91AC}" type="presParOf" srcId="{1FE93297-3C2B-47FD-8799-5AB5A0D871B0}" destId="{74129FE1-BC7D-4A6D-8773-9EFBCB67ED9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DD071FD-FB92-406C-879A-360090308EF9}"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ED8F9C0E-6D92-461F-B3BB-E6C435DA2520}">
      <dgm:prSet/>
      <dgm:spPr/>
      <dgm:t>
        <a:bodyPr/>
        <a:lstStyle/>
        <a:p>
          <a:r>
            <a:rPr lang="en-US"/>
            <a:t>Iron is most widely used metal in North America. It may be produced by the reaction of iron III oxide with carbon monoxide to produce iron metal and carbon dioxide. What mass of iron (II) oxide is required to produce 100.0 grams of iron metal? </a:t>
          </a:r>
        </a:p>
      </dgm:t>
    </dgm:pt>
    <dgm:pt modelId="{7A0AD7D7-0921-4A27-8FF4-D792F8A0FA23}" type="parTrans" cxnId="{0868E148-A94D-4F53-80CF-577E3B1F2D4E}">
      <dgm:prSet/>
      <dgm:spPr/>
      <dgm:t>
        <a:bodyPr/>
        <a:lstStyle/>
        <a:p>
          <a:endParaRPr lang="en-US"/>
        </a:p>
      </dgm:t>
    </dgm:pt>
    <dgm:pt modelId="{ED0859A9-2541-4BAE-98AD-D26AEB81C00B}" type="sibTrans" cxnId="{0868E148-A94D-4F53-80CF-577E3B1F2D4E}">
      <dgm:prSet/>
      <dgm:spPr/>
      <dgm:t>
        <a:bodyPr/>
        <a:lstStyle/>
        <a:p>
          <a:endParaRPr lang="en-US"/>
        </a:p>
      </dgm:t>
    </dgm:pt>
    <dgm:pt modelId="{6AF82FF7-6F7B-40B2-8A5B-F1A9F5725925}">
      <dgm:prSet/>
      <dgm:spPr/>
      <dgm:t>
        <a:bodyPr/>
        <a:lstStyle/>
        <a:p>
          <a:r>
            <a:rPr lang="en-US"/>
            <a:t>Powdered Zinc metal reacts violently with sulphur when heated to produce zinc sulphide. Predict the mass of sulphur required to react 25grams of zinc</a:t>
          </a:r>
        </a:p>
      </dgm:t>
    </dgm:pt>
    <dgm:pt modelId="{F1420310-7CF9-40A0-A54A-F77C8E1EFD39}" type="parTrans" cxnId="{F483B817-A7E3-4BA1-A960-C1F2F5426686}">
      <dgm:prSet/>
      <dgm:spPr/>
      <dgm:t>
        <a:bodyPr/>
        <a:lstStyle/>
        <a:p>
          <a:endParaRPr lang="en-US"/>
        </a:p>
      </dgm:t>
    </dgm:pt>
    <dgm:pt modelId="{A80088A0-F2C5-4687-A0C5-1071279AA497}" type="sibTrans" cxnId="{F483B817-A7E3-4BA1-A960-C1F2F5426686}">
      <dgm:prSet/>
      <dgm:spPr/>
      <dgm:t>
        <a:bodyPr/>
        <a:lstStyle/>
        <a:p>
          <a:endParaRPr lang="en-US"/>
        </a:p>
      </dgm:t>
    </dgm:pt>
    <dgm:pt modelId="{AD05E202-3279-4AEB-BDE3-91EA08309D3A}" type="pres">
      <dgm:prSet presAssocID="{2DD071FD-FB92-406C-879A-360090308EF9}" presName="linear" presStyleCnt="0">
        <dgm:presLayoutVars>
          <dgm:animLvl val="lvl"/>
          <dgm:resizeHandles val="exact"/>
        </dgm:presLayoutVars>
      </dgm:prSet>
      <dgm:spPr/>
    </dgm:pt>
    <dgm:pt modelId="{4700DEDF-C9E6-4BFF-B539-31015C8A9613}" type="pres">
      <dgm:prSet presAssocID="{ED8F9C0E-6D92-461F-B3BB-E6C435DA2520}" presName="parentText" presStyleLbl="node1" presStyleIdx="0" presStyleCnt="2">
        <dgm:presLayoutVars>
          <dgm:chMax val="0"/>
          <dgm:bulletEnabled val="1"/>
        </dgm:presLayoutVars>
      </dgm:prSet>
      <dgm:spPr/>
    </dgm:pt>
    <dgm:pt modelId="{124599F8-B7ED-4420-AD2B-16DFEDEF1200}" type="pres">
      <dgm:prSet presAssocID="{ED0859A9-2541-4BAE-98AD-D26AEB81C00B}" presName="spacer" presStyleCnt="0"/>
      <dgm:spPr/>
    </dgm:pt>
    <dgm:pt modelId="{7DC6D4A1-B237-4274-8489-B3A6E69B1189}" type="pres">
      <dgm:prSet presAssocID="{6AF82FF7-6F7B-40B2-8A5B-F1A9F5725925}" presName="parentText" presStyleLbl="node1" presStyleIdx="1" presStyleCnt="2">
        <dgm:presLayoutVars>
          <dgm:chMax val="0"/>
          <dgm:bulletEnabled val="1"/>
        </dgm:presLayoutVars>
      </dgm:prSet>
      <dgm:spPr/>
    </dgm:pt>
  </dgm:ptLst>
  <dgm:cxnLst>
    <dgm:cxn modelId="{F483B817-A7E3-4BA1-A960-C1F2F5426686}" srcId="{2DD071FD-FB92-406C-879A-360090308EF9}" destId="{6AF82FF7-6F7B-40B2-8A5B-F1A9F5725925}" srcOrd="1" destOrd="0" parTransId="{F1420310-7CF9-40A0-A54A-F77C8E1EFD39}" sibTransId="{A80088A0-F2C5-4687-A0C5-1071279AA497}"/>
    <dgm:cxn modelId="{E277E936-BD62-4F47-B76B-6A1E41B700CE}" type="presOf" srcId="{6AF82FF7-6F7B-40B2-8A5B-F1A9F5725925}" destId="{7DC6D4A1-B237-4274-8489-B3A6E69B1189}" srcOrd="0" destOrd="0" presId="urn:microsoft.com/office/officeart/2005/8/layout/vList2"/>
    <dgm:cxn modelId="{68233965-6B0E-4260-9D24-3973D60543F2}" type="presOf" srcId="{2DD071FD-FB92-406C-879A-360090308EF9}" destId="{AD05E202-3279-4AEB-BDE3-91EA08309D3A}" srcOrd="0" destOrd="0" presId="urn:microsoft.com/office/officeart/2005/8/layout/vList2"/>
    <dgm:cxn modelId="{0868E148-A94D-4F53-80CF-577E3B1F2D4E}" srcId="{2DD071FD-FB92-406C-879A-360090308EF9}" destId="{ED8F9C0E-6D92-461F-B3BB-E6C435DA2520}" srcOrd="0" destOrd="0" parTransId="{7A0AD7D7-0921-4A27-8FF4-D792F8A0FA23}" sibTransId="{ED0859A9-2541-4BAE-98AD-D26AEB81C00B}"/>
    <dgm:cxn modelId="{620A70B3-1081-40E3-9A10-75EDFEB439C5}" type="presOf" srcId="{ED8F9C0E-6D92-461F-B3BB-E6C435DA2520}" destId="{4700DEDF-C9E6-4BFF-B539-31015C8A9613}" srcOrd="0" destOrd="0" presId="urn:microsoft.com/office/officeart/2005/8/layout/vList2"/>
    <dgm:cxn modelId="{81E92D87-599F-4121-B485-CAFECA8D1217}" type="presParOf" srcId="{AD05E202-3279-4AEB-BDE3-91EA08309D3A}" destId="{4700DEDF-C9E6-4BFF-B539-31015C8A9613}" srcOrd="0" destOrd="0" presId="urn:microsoft.com/office/officeart/2005/8/layout/vList2"/>
    <dgm:cxn modelId="{3DF6FB9D-9D09-40EB-99D4-0A2EE8BEBE01}" type="presParOf" srcId="{AD05E202-3279-4AEB-BDE3-91EA08309D3A}" destId="{124599F8-B7ED-4420-AD2B-16DFEDEF1200}" srcOrd="1" destOrd="0" presId="urn:microsoft.com/office/officeart/2005/8/layout/vList2"/>
    <dgm:cxn modelId="{E0CC25C3-D8A0-4197-86EA-4EB65C5C0D68}" type="presParOf" srcId="{AD05E202-3279-4AEB-BDE3-91EA08309D3A}" destId="{7DC6D4A1-B237-4274-8489-B3A6E69B118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7F52646-C6CB-4736-910D-829A89C512C7}"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63D5A460-858B-4AFE-AB67-7C2020F4AB8E}">
      <dgm:prSet/>
      <dgm:spPr/>
      <dgm:t>
        <a:bodyPr/>
        <a:lstStyle/>
        <a:p>
          <a:r>
            <a:rPr lang="en-US"/>
            <a:t>Sometimes when performing a reaction the theoretical amount of substance you are supposed to get and the actual amount the experiment yields are two different numbers.</a:t>
          </a:r>
        </a:p>
      </dgm:t>
    </dgm:pt>
    <dgm:pt modelId="{17CE7DD0-D6C6-41C6-8927-F7727E551E8A}" type="parTrans" cxnId="{5927820F-BF08-450D-8644-34B62F69FB84}">
      <dgm:prSet/>
      <dgm:spPr/>
      <dgm:t>
        <a:bodyPr/>
        <a:lstStyle/>
        <a:p>
          <a:endParaRPr lang="en-US"/>
        </a:p>
      </dgm:t>
    </dgm:pt>
    <dgm:pt modelId="{AC0669DB-C8CA-4C64-ABE9-010496F3FEA8}" type="sibTrans" cxnId="{5927820F-BF08-450D-8644-34B62F69FB84}">
      <dgm:prSet/>
      <dgm:spPr/>
      <dgm:t>
        <a:bodyPr/>
        <a:lstStyle/>
        <a:p>
          <a:endParaRPr lang="en-US"/>
        </a:p>
      </dgm:t>
    </dgm:pt>
    <dgm:pt modelId="{9DB5D753-7733-4EB3-882E-EBA5194FA9C5}">
      <dgm:prSet/>
      <dgm:spPr/>
      <dgm:t>
        <a:bodyPr/>
        <a:lstStyle/>
        <a:p>
          <a:r>
            <a:rPr lang="en-US"/>
            <a:t>Both solutes and solvents may be gases, liquids, or solids, producing a number of different combinations</a:t>
          </a:r>
        </a:p>
      </dgm:t>
    </dgm:pt>
    <dgm:pt modelId="{BFFFBD3C-6D18-4521-8D61-89E45909B079}" type="parTrans" cxnId="{B235BB3F-9A0A-451E-8BB8-F00D92FC7D40}">
      <dgm:prSet/>
      <dgm:spPr/>
      <dgm:t>
        <a:bodyPr/>
        <a:lstStyle/>
        <a:p>
          <a:endParaRPr lang="en-US"/>
        </a:p>
      </dgm:t>
    </dgm:pt>
    <dgm:pt modelId="{79474E1B-C97E-45E2-B4BC-457DEA3C83EC}" type="sibTrans" cxnId="{B235BB3F-9A0A-451E-8BB8-F00D92FC7D40}">
      <dgm:prSet/>
      <dgm:spPr/>
      <dgm:t>
        <a:bodyPr/>
        <a:lstStyle/>
        <a:p>
          <a:endParaRPr lang="en-US"/>
        </a:p>
      </dgm:t>
    </dgm:pt>
    <dgm:pt modelId="{4545343E-BA0C-4E9E-9263-689F0A13B020}">
      <dgm:prSet/>
      <dgm:spPr/>
      <dgm:t>
        <a:bodyPr/>
        <a:lstStyle/>
        <a:p>
          <a:r>
            <a:rPr lang="en-US"/>
            <a:t>There are many factors that can affect your actual yield</a:t>
          </a:r>
        </a:p>
      </dgm:t>
    </dgm:pt>
    <dgm:pt modelId="{36107DDB-08E5-458D-89FF-354754A5D35D}" type="parTrans" cxnId="{9166ABC5-3FD0-4550-9410-F4002BF380E4}">
      <dgm:prSet/>
      <dgm:spPr/>
      <dgm:t>
        <a:bodyPr/>
        <a:lstStyle/>
        <a:p>
          <a:endParaRPr lang="en-US"/>
        </a:p>
      </dgm:t>
    </dgm:pt>
    <dgm:pt modelId="{DE23C5DA-6CB0-4E3F-90ED-D0DA5ED3E09D}" type="sibTrans" cxnId="{9166ABC5-3FD0-4550-9410-F4002BF380E4}">
      <dgm:prSet/>
      <dgm:spPr/>
      <dgm:t>
        <a:bodyPr/>
        <a:lstStyle/>
        <a:p>
          <a:endParaRPr lang="en-US"/>
        </a:p>
      </dgm:t>
    </dgm:pt>
    <dgm:pt modelId="{E3CCD890-0538-41B1-9E11-AD724983EA2C}">
      <dgm:prSet/>
      <dgm:spPr/>
      <dgm:t>
        <a:bodyPr/>
        <a:lstStyle/>
        <a:p>
          <a:r>
            <a:rPr lang="en-US"/>
            <a:t>When calculating % yield use the following calculation:</a:t>
          </a:r>
        </a:p>
      </dgm:t>
    </dgm:pt>
    <dgm:pt modelId="{ADB4E16C-5CA9-4FD2-92BF-056FD6358444}" type="parTrans" cxnId="{1ABF1D3D-FDD5-4B6E-A41C-729F446E2C38}">
      <dgm:prSet/>
      <dgm:spPr/>
      <dgm:t>
        <a:bodyPr/>
        <a:lstStyle/>
        <a:p>
          <a:endParaRPr lang="en-US"/>
        </a:p>
      </dgm:t>
    </dgm:pt>
    <dgm:pt modelId="{A7001966-2122-4B10-859C-D8D527CD3C2E}" type="sibTrans" cxnId="{1ABF1D3D-FDD5-4B6E-A41C-729F446E2C38}">
      <dgm:prSet/>
      <dgm:spPr/>
      <dgm:t>
        <a:bodyPr/>
        <a:lstStyle/>
        <a:p>
          <a:endParaRPr lang="en-US"/>
        </a:p>
      </dgm:t>
    </dgm:pt>
    <dgm:pt modelId="{90EA5730-BC45-429D-BF63-269701364FC1}" type="pres">
      <dgm:prSet presAssocID="{D7F52646-C6CB-4736-910D-829A89C512C7}" presName="linear" presStyleCnt="0">
        <dgm:presLayoutVars>
          <dgm:animLvl val="lvl"/>
          <dgm:resizeHandles val="exact"/>
        </dgm:presLayoutVars>
      </dgm:prSet>
      <dgm:spPr/>
    </dgm:pt>
    <dgm:pt modelId="{B181129D-17D9-463F-99E8-DFE755F872D1}" type="pres">
      <dgm:prSet presAssocID="{63D5A460-858B-4AFE-AB67-7C2020F4AB8E}" presName="parentText" presStyleLbl="node1" presStyleIdx="0" presStyleCnt="4">
        <dgm:presLayoutVars>
          <dgm:chMax val="0"/>
          <dgm:bulletEnabled val="1"/>
        </dgm:presLayoutVars>
      </dgm:prSet>
      <dgm:spPr/>
    </dgm:pt>
    <dgm:pt modelId="{FF800208-8776-4E04-BDE2-91554C17DC8B}" type="pres">
      <dgm:prSet presAssocID="{AC0669DB-C8CA-4C64-ABE9-010496F3FEA8}" presName="spacer" presStyleCnt="0"/>
      <dgm:spPr/>
    </dgm:pt>
    <dgm:pt modelId="{EEE6203E-C90F-48D7-A204-2D7B5B6E882D}" type="pres">
      <dgm:prSet presAssocID="{9DB5D753-7733-4EB3-882E-EBA5194FA9C5}" presName="parentText" presStyleLbl="node1" presStyleIdx="1" presStyleCnt="4">
        <dgm:presLayoutVars>
          <dgm:chMax val="0"/>
          <dgm:bulletEnabled val="1"/>
        </dgm:presLayoutVars>
      </dgm:prSet>
      <dgm:spPr/>
    </dgm:pt>
    <dgm:pt modelId="{DDDFD424-126B-4E57-9DC1-A75B0E346173}" type="pres">
      <dgm:prSet presAssocID="{79474E1B-C97E-45E2-B4BC-457DEA3C83EC}" presName="spacer" presStyleCnt="0"/>
      <dgm:spPr/>
    </dgm:pt>
    <dgm:pt modelId="{8E4514A3-6551-473F-8436-B8CFF26DB30E}" type="pres">
      <dgm:prSet presAssocID="{4545343E-BA0C-4E9E-9263-689F0A13B020}" presName="parentText" presStyleLbl="node1" presStyleIdx="2" presStyleCnt="4">
        <dgm:presLayoutVars>
          <dgm:chMax val="0"/>
          <dgm:bulletEnabled val="1"/>
        </dgm:presLayoutVars>
      </dgm:prSet>
      <dgm:spPr/>
    </dgm:pt>
    <dgm:pt modelId="{8D838684-FA05-4015-976D-BA0B1013508C}" type="pres">
      <dgm:prSet presAssocID="{DE23C5DA-6CB0-4E3F-90ED-D0DA5ED3E09D}" presName="spacer" presStyleCnt="0"/>
      <dgm:spPr/>
    </dgm:pt>
    <dgm:pt modelId="{A615D0F5-DBE2-4B54-BD1D-A04E338E6F71}" type="pres">
      <dgm:prSet presAssocID="{E3CCD890-0538-41B1-9E11-AD724983EA2C}" presName="parentText" presStyleLbl="node1" presStyleIdx="3" presStyleCnt="4">
        <dgm:presLayoutVars>
          <dgm:chMax val="0"/>
          <dgm:bulletEnabled val="1"/>
        </dgm:presLayoutVars>
      </dgm:prSet>
      <dgm:spPr/>
    </dgm:pt>
  </dgm:ptLst>
  <dgm:cxnLst>
    <dgm:cxn modelId="{5927820F-BF08-450D-8644-34B62F69FB84}" srcId="{D7F52646-C6CB-4736-910D-829A89C512C7}" destId="{63D5A460-858B-4AFE-AB67-7C2020F4AB8E}" srcOrd="0" destOrd="0" parTransId="{17CE7DD0-D6C6-41C6-8927-F7727E551E8A}" sibTransId="{AC0669DB-C8CA-4C64-ABE9-010496F3FEA8}"/>
    <dgm:cxn modelId="{39A7BA12-261E-4572-ACAB-F161E2D7550E}" type="presOf" srcId="{9DB5D753-7733-4EB3-882E-EBA5194FA9C5}" destId="{EEE6203E-C90F-48D7-A204-2D7B5B6E882D}" srcOrd="0" destOrd="0" presId="urn:microsoft.com/office/officeart/2005/8/layout/vList2"/>
    <dgm:cxn modelId="{1ABF1D3D-FDD5-4B6E-A41C-729F446E2C38}" srcId="{D7F52646-C6CB-4736-910D-829A89C512C7}" destId="{E3CCD890-0538-41B1-9E11-AD724983EA2C}" srcOrd="3" destOrd="0" parTransId="{ADB4E16C-5CA9-4FD2-92BF-056FD6358444}" sibTransId="{A7001966-2122-4B10-859C-D8D527CD3C2E}"/>
    <dgm:cxn modelId="{B235BB3F-9A0A-451E-8BB8-F00D92FC7D40}" srcId="{D7F52646-C6CB-4736-910D-829A89C512C7}" destId="{9DB5D753-7733-4EB3-882E-EBA5194FA9C5}" srcOrd="1" destOrd="0" parTransId="{BFFFBD3C-6D18-4521-8D61-89E45909B079}" sibTransId="{79474E1B-C97E-45E2-B4BC-457DEA3C83EC}"/>
    <dgm:cxn modelId="{269CC976-320F-453E-A368-FC25949C791F}" type="presOf" srcId="{4545343E-BA0C-4E9E-9263-689F0A13B020}" destId="{8E4514A3-6551-473F-8436-B8CFF26DB30E}" srcOrd="0" destOrd="0" presId="urn:microsoft.com/office/officeart/2005/8/layout/vList2"/>
    <dgm:cxn modelId="{E474E7A9-21B1-4F75-B355-0E41ED6278C9}" type="presOf" srcId="{D7F52646-C6CB-4736-910D-829A89C512C7}" destId="{90EA5730-BC45-429D-BF63-269701364FC1}" srcOrd="0" destOrd="0" presId="urn:microsoft.com/office/officeart/2005/8/layout/vList2"/>
    <dgm:cxn modelId="{9166ABC5-3FD0-4550-9410-F4002BF380E4}" srcId="{D7F52646-C6CB-4736-910D-829A89C512C7}" destId="{4545343E-BA0C-4E9E-9263-689F0A13B020}" srcOrd="2" destOrd="0" parTransId="{36107DDB-08E5-458D-89FF-354754A5D35D}" sibTransId="{DE23C5DA-6CB0-4E3F-90ED-D0DA5ED3E09D}"/>
    <dgm:cxn modelId="{1C2A68DE-4A08-453B-8A43-87E32252EC8C}" type="presOf" srcId="{E3CCD890-0538-41B1-9E11-AD724983EA2C}" destId="{A615D0F5-DBE2-4B54-BD1D-A04E338E6F71}" srcOrd="0" destOrd="0" presId="urn:microsoft.com/office/officeart/2005/8/layout/vList2"/>
    <dgm:cxn modelId="{B76BCDE6-21DA-4B81-80E3-5C4C75C64ED4}" type="presOf" srcId="{63D5A460-858B-4AFE-AB67-7C2020F4AB8E}" destId="{B181129D-17D9-463F-99E8-DFE755F872D1}" srcOrd="0" destOrd="0" presId="urn:microsoft.com/office/officeart/2005/8/layout/vList2"/>
    <dgm:cxn modelId="{914D2B7F-B6FA-4771-A26C-3127520037C4}" type="presParOf" srcId="{90EA5730-BC45-429D-BF63-269701364FC1}" destId="{B181129D-17D9-463F-99E8-DFE755F872D1}" srcOrd="0" destOrd="0" presId="urn:microsoft.com/office/officeart/2005/8/layout/vList2"/>
    <dgm:cxn modelId="{C6758189-1B5A-4149-AF56-9182D93C0D0A}" type="presParOf" srcId="{90EA5730-BC45-429D-BF63-269701364FC1}" destId="{FF800208-8776-4E04-BDE2-91554C17DC8B}" srcOrd="1" destOrd="0" presId="urn:microsoft.com/office/officeart/2005/8/layout/vList2"/>
    <dgm:cxn modelId="{C830D46E-5FBD-4749-9227-498F3F0FBBCA}" type="presParOf" srcId="{90EA5730-BC45-429D-BF63-269701364FC1}" destId="{EEE6203E-C90F-48D7-A204-2D7B5B6E882D}" srcOrd="2" destOrd="0" presId="urn:microsoft.com/office/officeart/2005/8/layout/vList2"/>
    <dgm:cxn modelId="{2B924EF8-774F-46A8-B57A-2B25E7AAE8E8}" type="presParOf" srcId="{90EA5730-BC45-429D-BF63-269701364FC1}" destId="{DDDFD424-126B-4E57-9DC1-A75B0E346173}" srcOrd="3" destOrd="0" presId="urn:microsoft.com/office/officeart/2005/8/layout/vList2"/>
    <dgm:cxn modelId="{4377698B-FA3F-435A-8471-277E6C6253D5}" type="presParOf" srcId="{90EA5730-BC45-429D-BF63-269701364FC1}" destId="{8E4514A3-6551-473F-8436-B8CFF26DB30E}" srcOrd="4" destOrd="0" presId="urn:microsoft.com/office/officeart/2005/8/layout/vList2"/>
    <dgm:cxn modelId="{9248B8EC-861D-49FC-A4F0-14D4EFA1A75C}" type="presParOf" srcId="{90EA5730-BC45-429D-BF63-269701364FC1}" destId="{8D838684-FA05-4015-976D-BA0B1013508C}" srcOrd="5" destOrd="0" presId="urn:microsoft.com/office/officeart/2005/8/layout/vList2"/>
    <dgm:cxn modelId="{DDD3B739-BBAF-4149-9DDB-52D89B6D792E}" type="presParOf" srcId="{90EA5730-BC45-429D-BF63-269701364FC1}" destId="{A615D0F5-DBE2-4B54-BD1D-A04E338E6F7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34C8189-CFD7-4448-9A14-7470C1ED82B5}" type="doc">
      <dgm:prSet loTypeId="urn:microsoft.com/office/officeart/2016/7/layout/VerticalDownArrowProcess" loCatId="process" qsTypeId="urn:microsoft.com/office/officeart/2005/8/quickstyle/simple1" qsCatId="simple" csTypeId="urn:microsoft.com/office/officeart/2005/8/colors/colorful2" csCatId="colorful"/>
      <dgm:spPr/>
      <dgm:t>
        <a:bodyPr/>
        <a:lstStyle/>
        <a:p>
          <a:endParaRPr lang="en-US"/>
        </a:p>
      </dgm:t>
    </dgm:pt>
    <dgm:pt modelId="{1C1E95E4-A4D6-4700-957C-A9A322314C24}">
      <dgm:prSet/>
      <dgm:spPr/>
      <dgm:t>
        <a:bodyPr/>
        <a:lstStyle/>
        <a:p>
          <a:r>
            <a:rPr lang="en-US"/>
            <a:t>Write</a:t>
          </a:r>
        </a:p>
      </dgm:t>
    </dgm:pt>
    <dgm:pt modelId="{0379C5E7-A2A1-4BA8-BF40-43127C1EF3FC}" type="parTrans" cxnId="{27B950A8-7AF9-4610-AB51-4B05B6FE34A7}">
      <dgm:prSet/>
      <dgm:spPr/>
      <dgm:t>
        <a:bodyPr/>
        <a:lstStyle/>
        <a:p>
          <a:endParaRPr lang="en-US"/>
        </a:p>
      </dgm:t>
    </dgm:pt>
    <dgm:pt modelId="{22A09D43-A5AB-4082-9FAA-545D68CD397C}" type="sibTrans" cxnId="{27B950A8-7AF9-4610-AB51-4B05B6FE34A7}">
      <dgm:prSet/>
      <dgm:spPr/>
      <dgm:t>
        <a:bodyPr/>
        <a:lstStyle/>
        <a:p>
          <a:endParaRPr lang="en-US"/>
        </a:p>
      </dgm:t>
    </dgm:pt>
    <dgm:pt modelId="{40FDB3DB-AEC5-4595-B364-977F241F631F}">
      <dgm:prSet/>
      <dgm:spPr/>
      <dgm:t>
        <a:bodyPr/>
        <a:lstStyle/>
        <a:p>
          <a:r>
            <a:rPr lang="en-US"/>
            <a:t>Write the balanced chemical equation</a:t>
          </a:r>
        </a:p>
      </dgm:t>
    </dgm:pt>
    <dgm:pt modelId="{9918B9EA-0432-44F8-8F4D-D534378FA68C}" type="parTrans" cxnId="{04AFFD8F-D78E-4FD4-B4E9-A66B28D83C88}">
      <dgm:prSet/>
      <dgm:spPr/>
      <dgm:t>
        <a:bodyPr/>
        <a:lstStyle/>
        <a:p>
          <a:endParaRPr lang="en-US"/>
        </a:p>
      </dgm:t>
    </dgm:pt>
    <dgm:pt modelId="{C9BDF7F2-8B86-4891-85B4-C07C6676B5EB}" type="sibTrans" cxnId="{04AFFD8F-D78E-4FD4-B4E9-A66B28D83C88}">
      <dgm:prSet/>
      <dgm:spPr/>
      <dgm:t>
        <a:bodyPr/>
        <a:lstStyle/>
        <a:p>
          <a:endParaRPr lang="en-US"/>
        </a:p>
      </dgm:t>
    </dgm:pt>
    <dgm:pt modelId="{5F187E68-BFBD-4A0C-8341-0A7BAF95DDA0}">
      <dgm:prSet/>
      <dgm:spPr/>
      <dgm:t>
        <a:bodyPr/>
        <a:lstStyle/>
        <a:p>
          <a:r>
            <a:rPr lang="en-US"/>
            <a:t>Write down</a:t>
          </a:r>
        </a:p>
      </dgm:t>
    </dgm:pt>
    <dgm:pt modelId="{790ECF4A-6469-4AD9-9723-5CC474C11F32}" type="parTrans" cxnId="{1C0749BA-8391-4838-B1F9-C1228EF37613}">
      <dgm:prSet/>
      <dgm:spPr/>
      <dgm:t>
        <a:bodyPr/>
        <a:lstStyle/>
        <a:p>
          <a:endParaRPr lang="en-US"/>
        </a:p>
      </dgm:t>
    </dgm:pt>
    <dgm:pt modelId="{4058442D-F787-4775-B01C-C4AD80912F87}" type="sibTrans" cxnId="{1C0749BA-8391-4838-B1F9-C1228EF37613}">
      <dgm:prSet/>
      <dgm:spPr/>
      <dgm:t>
        <a:bodyPr/>
        <a:lstStyle/>
        <a:p>
          <a:endParaRPr lang="en-US"/>
        </a:p>
      </dgm:t>
    </dgm:pt>
    <dgm:pt modelId="{856BF91E-625C-4237-9932-D994C72647D6}">
      <dgm:prSet/>
      <dgm:spPr/>
      <dgm:t>
        <a:bodyPr/>
        <a:lstStyle/>
        <a:p>
          <a:r>
            <a:rPr lang="en-US"/>
            <a:t>Write down what you know and what you are trying to find out</a:t>
          </a:r>
        </a:p>
      </dgm:t>
    </dgm:pt>
    <dgm:pt modelId="{D08341ED-A877-489B-A32E-3B9A648AA38F}" type="parTrans" cxnId="{7C40BDF2-19BF-4B70-A94E-1BA1A8342F1D}">
      <dgm:prSet/>
      <dgm:spPr/>
      <dgm:t>
        <a:bodyPr/>
        <a:lstStyle/>
        <a:p>
          <a:endParaRPr lang="en-US"/>
        </a:p>
      </dgm:t>
    </dgm:pt>
    <dgm:pt modelId="{DCD50B88-062F-42FB-8E3F-6DBB35D133FA}" type="sibTrans" cxnId="{7C40BDF2-19BF-4B70-A94E-1BA1A8342F1D}">
      <dgm:prSet/>
      <dgm:spPr/>
      <dgm:t>
        <a:bodyPr/>
        <a:lstStyle/>
        <a:p>
          <a:endParaRPr lang="en-US"/>
        </a:p>
      </dgm:t>
    </dgm:pt>
    <dgm:pt modelId="{89249283-2A6B-42C8-B10D-C2AA2771F667}">
      <dgm:prSet/>
      <dgm:spPr/>
      <dgm:t>
        <a:bodyPr/>
        <a:lstStyle/>
        <a:p>
          <a:r>
            <a:rPr lang="en-US"/>
            <a:t>Convert</a:t>
          </a:r>
        </a:p>
      </dgm:t>
    </dgm:pt>
    <dgm:pt modelId="{1CD6C820-CDD2-4687-81F5-4375B1FD559E}" type="parTrans" cxnId="{32B7EE31-2FBA-4104-9C1B-9D73196B972D}">
      <dgm:prSet/>
      <dgm:spPr/>
      <dgm:t>
        <a:bodyPr/>
        <a:lstStyle/>
        <a:p>
          <a:endParaRPr lang="en-US"/>
        </a:p>
      </dgm:t>
    </dgm:pt>
    <dgm:pt modelId="{98198D5F-8935-46C4-8B5A-B38C45098E16}" type="sibTrans" cxnId="{32B7EE31-2FBA-4104-9C1B-9D73196B972D}">
      <dgm:prSet/>
      <dgm:spPr/>
      <dgm:t>
        <a:bodyPr/>
        <a:lstStyle/>
        <a:p>
          <a:endParaRPr lang="en-US"/>
        </a:p>
      </dgm:t>
    </dgm:pt>
    <dgm:pt modelId="{4356A1CB-144B-455B-8248-7C1396541BEA}">
      <dgm:prSet/>
      <dgm:spPr/>
      <dgm:t>
        <a:bodyPr/>
        <a:lstStyle/>
        <a:p>
          <a:r>
            <a:rPr lang="en-US"/>
            <a:t>Convert the measured quantity to moles (chemical amount) using the appropriate equation</a:t>
          </a:r>
        </a:p>
      </dgm:t>
    </dgm:pt>
    <dgm:pt modelId="{3E8FA72C-03CC-4F2F-843B-47B2A624B658}" type="parTrans" cxnId="{FDBDE152-30F0-45A8-8110-FF2F50471B19}">
      <dgm:prSet/>
      <dgm:spPr/>
      <dgm:t>
        <a:bodyPr/>
        <a:lstStyle/>
        <a:p>
          <a:endParaRPr lang="en-US"/>
        </a:p>
      </dgm:t>
    </dgm:pt>
    <dgm:pt modelId="{658C6096-F9EE-4309-8BC5-CCA71BAFC1C2}" type="sibTrans" cxnId="{FDBDE152-30F0-45A8-8110-FF2F50471B19}">
      <dgm:prSet/>
      <dgm:spPr/>
      <dgm:t>
        <a:bodyPr/>
        <a:lstStyle/>
        <a:p>
          <a:endParaRPr lang="en-US"/>
        </a:p>
      </dgm:t>
    </dgm:pt>
    <dgm:pt modelId="{D5ED1BC7-6F9D-42ED-866E-FCBB4C721B21}">
      <dgm:prSet/>
      <dgm:spPr/>
      <dgm:t>
        <a:bodyPr/>
        <a:lstStyle/>
        <a:p>
          <a:r>
            <a:rPr lang="en-US"/>
            <a:t>Calculate</a:t>
          </a:r>
        </a:p>
      </dgm:t>
    </dgm:pt>
    <dgm:pt modelId="{AB7410A0-8803-428A-996F-7FB275BCD2EB}" type="parTrans" cxnId="{75AD148B-6042-4E79-9E66-8B92F7ABE71F}">
      <dgm:prSet/>
      <dgm:spPr/>
      <dgm:t>
        <a:bodyPr/>
        <a:lstStyle/>
        <a:p>
          <a:endParaRPr lang="en-US"/>
        </a:p>
      </dgm:t>
    </dgm:pt>
    <dgm:pt modelId="{1B18C739-CF9C-4CAD-B1BC-306E01F31931}" type="sibTrans" cxnId="{75AD148B-6042-4E79-9E66-8B92F7ABE71F}">
      <dgm:prSet/>
      <dgm:spPr/>
      <dgm:t>
        <a:bodyPr/>
        <a:lstStyle/>
        <a:p>
          <a:endParaRPr lang="en-US"/>
        </a:p>
      </dgm:t>
    </dgm:pt>
    <dgm:pt modelId="{943830F6-065B-4224-B956-3465D09909A2}">
      <dgm:prSet/>
      <dgm:spPr/>
      <dgm:t>
        <a:bodyPr/>
        <a:lstStyle/>
        <a:p>
          <a:r>
            <a:rPr lang="en-US"/>
            <a:t>Calculate the required chemical amount using a mole ratio</a:t>
          </a:r>
        </a:p>
      </dgm:t>
    </dgm:pt>
    <dgm:pt modelId="{801517A5-0037-4F03-B19D-5C6ECE680C32}" type="parTrans" cxnId="{80CCA9ED-1FDB-483C-BCAB-B90BE17D3087}">
      <dgm:prSet/>
      <dgm:spPr/>
      <dgm:t>
        <a:bodyPr/>
        <a:lstStyle/>
        <a:p>
          <a:endParaRPr lang="en-US"/>
        </a:p>
      </dgm:t>
    </dgm:pt>
    <dgm:pt modelId="{99C163D9-BD8C-4120-B7BF-0B1C13974CFB}" type="sibTrans" cxnId="{80CCA9ED-1FDB-483C-BCAB-B90BE17D3087}">
      <dgm:prSet/>
      <dgm:spPr/>
      <dgm:t>
        <a:bodyPr/>
        <a:lstStyle/>
        <a:p>
          <a:endParaRPr lang="en-US"/>
        </a:p>
      </dgm:t>
    </dgm:pt>
    <dgm:pt modelId="{5F7C4BBD-CC0C-4814-B5BF-24D575884FA7}">
      <dgm:prSet/>
      <dgm:spPr/>
      <dgm:t>
        <a:bodyPr/>
        <a:lstStyle/>
        <a:p>
          <a:r>
            <a:rPr lang="en-US"/>
            <a:t>Convert</a:t>
          </a:r>
        </a:p>
      </dgm:t>
    </dgm:pt>
    <dgm:pt modelId="{4C805B34-D167-4094-8A0B-15DC80204DC2}" type="parTrans" cxnId="{D90EC950-1059-4D07-8DE8-EC6CEC8CDA87}">
      <dgm:prSet/>
      <dgm:spPr/>
      <dgm:t>
        <a:bodyPr/>
        <a:lstStyle/>
        <a:p>
          <a:endParaRPr lang="en-US"/>
        </a:p>
      </dgm:t>
    </dgm:pt>
    <dgm:pt modelId="{A0F6DE08-6F83-4D29-BAB5-E3912E7796A2}" type="sibTrans" cxnId="{D90EC950-1059-4D07-8DE8-EC6CEC8CDA87}">
      <dgm:prSet/>
      <dgm:spPr/>
      <dgm:t>
        <a:bodyPr/>
        <a:lstStyle/>
        <a:p>
          <a:endParaRPr lang="en-US"/>
        </a:p>
      </dgm:t>
    </dgm:pt>
    <dgm:pt modelId="{7D716C4C-F2CE-45F0-8C92-1B9E06E2FEFD}">
      <dgm:prSet/>
      <dgm:spPr/>
      <dgm:t>
        <a:bodyPr/>
        <a:lstStyle/>
        <a:p>
          <a:r>
            <a:rPr lang="en-US"/>
            <a:t>Convert the chemical amount to the final quantity requested using the appropriate formula</a:t>
          </a:r>
        </a:p>
      </dgm:t>
    </dgm:pt>
    <dgm:pt modelId="{200B392C-83DF-46BD-A82C-157D7F619408}" type="parTrans" cxnId="{1C1430EA-6AAF-4D7D-80C0-3D410DC9A35A}">
      <dgm:prSet/>
      <dgm:spPr/>
      <dgm:t>
        <a:bodyPr/>
        <a:lstStyle/>
        <a:p>
          <a:endParaRPr lang="en-US"/>
        </a:p>
      </dgm:t>
    </dgm:pt>
    <dgm:pt modelId="{8D7D6CD7-3DD1-4D1A-9CB4-4CBB11D4AA12}" type="sibTrans" cxnId="{1C1430EA-6AAF-4D7D-80C0-3D410DC9A35A}">
      <dgm:prSet/>
      <dgm:spPr/>
      <dgm:t>
        <a:bodyPr/>
        <a:lstStyle/>
        <a:p>
          <a:endParaRPr lang="en-US"/>
        </a:p>
      </dgm:t>
    </dgm:pt>
    <dgm:pt modelId="{717E62B6-1EC6-4B9F-A85C-AB8065537819}" type="pres">
      <dgm:prSet presAssocID="{A34C8189-CFD7-4448-9A14-7470C1ED82B5}" presName="Name0" presStyleCnt="0">
        <dgm:presLayoutVars>
          <dgm:dir/>
          <dgm:animLvl val="lvl"/>
          <dgm:resizeHandles val="exact"/>
        </dgm:presLayoutVars>
      </dgm:prSet>
      <dgm:spPr/>
    </dgm:pt>
    <dgm:pt modelId="{E5550DF4-F04D-4923-A297-44026D476F01}" type="pres">
      <dgm:prSet presAssocID="{5F7C4BBD-CC0C-4814-B5BF-24D575884FA7}" presName="boxAndChildren" presStyleCnt="0"/>
      <dgm:spPr/>
    </dgm:pt>
    <dgm:pt modelId="{EA3568F5-7FCF-45EB-89D5-ACCAA8DBFCFD}" type="pres">
      <dgm:prSet presAssocID="{5F7C4BBD-CC0C-4814-B5BF-24D575884FA7}" presName="parentTextBox" presStyleLbl="alignNode1" presStyleIdx="0" presStyleCnt="5"/>
      <dgm:spPr/>
    </dgm:pt>
    <dgm:pt modelId="{A93F5A5E-4DCE-4F0C-A9E8-27F253E364A6}" type="pres">
      <dgm:prSet presAssocID="{5F7C4BBD-CC0C-4814-B5BF-24D575884FA7}" presName="descendantBox" presStyleLbl="bgAccFollowNode1" presStyleIdx="0" presStyleCnt="5"/>
      <dgm:spPr/>
    </dgm:pt>
    <dgm:pt modelId="{0A222199-555E-4E7A-AFE8-EA36EE2B121B}" type="pres">
      <dgm:prSet presAssocID="{1B18C739-CF9C-4CAD-B1BC-306E01F31931}" presName="sp" presStyleCnt="0"/>
      <dgm:spPr/>
    </dgm:pt>
    <dgm:pt modelId="{8B9A0762-820E-479E-963F-C4AA5736C675}" type="pres">
      <dgm:prSet presAssocID="{D5ED1BC7-6F9D-42ED-866E-FCBB4C721B21}" presName="arrowAndChildren" presStyleCnt="0"/>
      <dgm:spPr/>
    </dgm:pt>
    <dgm:pt modelId="{4F9F8F8E-6911-4849-8B58-45C8D5D95E2C}" type="pres">
      <dgm:prSet presAssocID="{D5ED1BC7-6F9D-42ED-866E-FCBB4C721B21}" presName="parentTextArrow" presStyleLbl="node1" presStyleIdx="0" presStyleCnt="0"/>
      <dgm:spPr/>
    </dgm:pt>
    <dgm:pt modelId="{F6BBA10E-955D-48C2-8333-412CC07C6ECE}" type="pres">
      <dgm:prSet presAssocID="{D5ED1BC7-6F9D-42ED-866E-FCBB4C721B21}" presName="arrow" presStyleLbl="alignNode1" presStyleIdx="1" presStyleCnt="5"/>
      <dgm:spPr/>
    </dgm:pt>
    <dgm:pt modelId="{EF32CEDB-B5FB-4724-AE9E-FFF4174DDADD}" type="pres">
      <dgm:prSet presAssocID="{D5ED1BC7-6F9D-42ED-866E-FCBB4C721B21}" presName="descendantArrow" presStyleLbl="bgAccFollowNode1" presStyleIdx="1" presStyleCnt="5"/>
      <dgm:spPr/>
    </dgm:pt>
    <dgm:pt modelId="{CE8B00FC-C18E-449C-81CF-677DC1C69E95}" type="pres">
      <dgm:prSet presAssocID="{98198D5F-8935-46C4-8B5A-B38C45098E16}" presName="sp" presStyleCnt="0"/>
      <dgm:spPr/>
    </dgm:pt>
    <dgm:pt modelId="{AB55A36E-8429-4D03-8B72-A8E5079A8212}" type="pres">
      <dgm:prSet presAssocID="{89249283-2A6B-42C8-B10D-C2AA2771F667}" presName="arrowAndChildren" presStyleCnt="0"/>
      <dgm:spPr/>
    </dgm:pt>
    <dgm:pt modelId="{FC03F9E7-807C-4422-8345-4F382B39685A}" type="pres">
      <dgm:prSet presAssocID="{89249283-2A6B-42C8-B10D-C2AA2771F667}" presName="parentTextArrow" presStyleLbl="node1" presStyleIdx="0" presStyleCnt="0"/>
      <dgm:spPr/>
    </dgm:pt>
    <dgm:pt modelId="{EF860FFA-4943-4301-A6E3-D12AEFB8B571}" type="pres">
      <dgm:prSet presAssocID="{89249283-2A6B-42C8-B10D-C2AA2771F667}" presName="arrow" presStyleLbl="alignNode1" presStyleIdx="2" presStyleCnt="5"/>
      <dgm:spPr/>
    </dgm:pt>
    <dgm:pt modelId="{659A3A84-B320-4F16-AA47-1FC4EB971432}" type="pres">
      <dgm:prSet presAssocID="{89249283-2A6B-42C8-B10D-C2AA2771F667}" presName="descendantArrow" presStyleLbl="bgAccFollowNode1" presStyleIdx="2" presStyleCnt="5"/>
      <dgm:spPr/>
    </dgm:pt>
    <dgm:pt modelId="{29AD7D96-3DC5-4792-AB69-44C94303B090}" type="pres">
      <dgm:prSet presAssocID="{4058442D-F787-4775-B01C-C4AD80912F87}" presName="sp" presStyleCnt="0"/>
      <dgm:spPr/>
    </dgm:pt>
    <dgm:pt modelId="{339DF4E1-49EA-4F01-998E-E62DF008CA4B}" type="pres">
      <dgm:prSet presAssocID="{5F187E68-BFBD-4A0C-8341-0A7BAF95DDA0}" presName="arrowAndChildren" presStyleCnt="0"/>
      <dgm:spPr/>
    </dgm:pt>
    <dgm:pt modelId="{A30A779D-F313-468D-879F-83301AFCDB54}" type="pres">
      <dgm:prSet presAssocID="{5F187E68-BFBD-4A0C-8341-0A7BAF95DDA0}" presName="parentTextArrow" presStyleLbl="node1" presStyleIdx="0" presStyleCnt="0"/>
      <dgm:spPr/>
    </dgm:pt>
    <dgm:pt modelId="{656FAC49-C11C-4B3C-B64B-1513B463B6E9}" type="pres">
      <dgm:prSet presAssocID="{5F187E68-BFBD-4A0C-8341-0A7BAF95DDA0}" presName="arrow" presStyleLbl="alignNode1" presStyleIdx="3" presStyleCnt="5"/>
      <dgm:spPr/>
    </dgm:pt>
    <dgm:pt modelId="{599CBA62-6459-4725-9740-4EC5CCE11558}" type="pres">
      <dgm:prSet presAssocID="{5F187E68-BFBD-4A0C-8341-0A7BAF95DDA0}" presName="descendantArrow" presStyleLbl="bgAccFollowNode1" presStyleIdx="3" presStyleCnt="5"/>
      <dgm:spPr/>
    </dgm:pt>
    <dgm:pt modelId="{E8EEB3BD-087A-4414-8C2F-C4F0E72F6699}" type="pres">
      <dgm:prSet presAssocID="{22A09D43-A5AB-4082-9FAA-545D68CD397C}" presName="sp" presStyleCnt="0"/>
      <dgm:spPr/>
    </dgm:pt>
    <dgm:pt modelId="{5AAF92A8-42BC-4D6E-A54A-B10429925BCE}" type="pres">
      <dgm:prSet presAssocID="{1C1E95E4-A4D6-4700-957C-A9A322314C24}" presName="arrowAndChildren" presStyleCnt="0"/>
      <dgm:spPr/>
    </dgm:pt>
    <dgm:pt modelId="{5D5F883E-121B-4B61-91BB-D9EF98FF282E}" type="pres">
      <dgm:prSet presAssocID="{1C1E95E4-A4D6-4700-957C-A9A322314C24}" presName="parentTextArrow" presStyleLbl="node1" presStyleIdx="0" presStyleCnt="0"/>
      <dgm:spPr/>
    </dgm:pt>
    <dgm:pt modelId="{543F122B-2940-4236-9795-2DFF321A2EAD}" type="pres">
      <dgm:prSet presAssocID="{1C1E95E4-A4D6-4700-957C-A9A322314C24}" presName="arrow" presStyleLbl="alignNode1" presStyleIdx="4" presStyleCnt="5"/>
      <dgm:spPr/>
    </dgm:pt>
    <dgm:pt modelId="{819C1E7B-08AD-499D-9B24-7B125F58D53B}" type="pres">
      <dgm:prSet presAssocID="{1C1E95E4-A4D6-4700-957C-A9A322314C24}" presName="descendantArrow" presStyleLbl="bgAccFollowNode1" presStyleIdx="4" presStyleCnt="5"/>
      <dgm:spPr/>
    </dgm:pt>
  </dgm:ptLst>
  <dgm:cxnLst>
    <dgm:cxn modelId="{B5A82E1C-79D8-43EA-83B5-FB010FEEC3CA}" type="presOf" srcId="{1C1E95E4-A4D6-4700-957C-A9A322314C24}" destId="{5D5F883E-121B-4B61-91BB-D9EF98FF282E}" srcOrd="0" destOrd="0" presId="urn:microsoft.com/office/officeart/2016/7/layout/VerticalDownArrowProcess"/>
    <dgm:cxn modelId="{F0990B23-6E47-4ED2-971A-E0B2498073B1}" type="presOf" srcId="{40FDB3DB-AEC5-4595-B364-977F241F631F}" destId="{819C1E7B-08AD-499D-9B24-7B125F58D53B}" srcOrd="0" destOrd="0" presId="urn:microsoft.com/office/officeart/2016/7/layout/VerticalDownArrowProcess"/>
    <dgm:cxn modelId="{5C1E132A-F8CA-439E-83CD-8F70CE268FA3}" type="presOf" srcId="{D5ED1BC7-6F9D-42ED-866E-FCBB4C721B21}" destId="{4F9F8F8E-6911-4849-8B58-45C8D5D95E2C}" srcOrd="0" destOrd="0" presId="urn:microsoft.com/office/officeart/2016/7/layout/VerticalDownArrowProcess"/>
    <dgm:cxn modelId="{32B7EE31-2FBA-4104-9C1B-9D73196B972D}" srcId="{A34C8189-CFD7-4448-9A14-7470C1ED82B5}" destId="{89249283-2A6B-42C8-B10D-C2AA2771F667}" srcOrd="2" destOrd="0" parTransId="{1CD6C820-CDD2-4687-81F5-4375B1FD559E}" sibTransId="{98198D5F-8935-46C4-8B5A-B38C45098E16}"/>
    <dgm:cxn modelId="{2323A032-EC90-453C-9FC8-F8EDD0FD81D5}" type="presOf" srcId="{4356A1CB-144B-455B-8248-7C1396541BEA}" destId="{659A3A84-B320-4F16-AA47-1FC4EB971432}" srcOrd="0" destOrd="0" presId="urn:microsoft.com/office/officeart/2016/7/layout/VerticalDownArrowProcess"/>
    <dgm:cxn modelId="{3A584A3B-104F-469B-98BC-5613BD6F817F}" type="presOf" srcId="{7D716C4C-F2CE-45F0-8C92-1B9E06E2FEFD}" destId="{A93F5A5E-4DCE-4F0C-A9E8-27F253E364A6}" srcOrd="0" destOrd="0" presId="urn:microsoft.com/office/officeart/2016/7/layout/VerticalDownArrowProcess"/>
    <dgm:cxn modelId="{7EBCAB44-CAAD-4B0E-BAA9-EB0E8E4EBF87}" type="presOf" srcId="{5F7C4BBD-CC0C-4814-B5BF-24D575884FA7}" destId="{EA3568F5-7FCF-45EB-89D5-ACCAA8DBFCFD}" srcOrd="0" destOrd="0" presId="urn:microsoft.com/office/officeart/2016/7/layout/VerticalDownArrowProcess"/>
    <dgm:cxn modelId="{3C566C4E-29EE-4415-9A7E-BDF24C2C89B9}" type="presOf" srcId="{D5ED1BC7-6F9D-42ED-866E-FCBB4C721B21}" destId="{F6BBA10E-955D-48C2-8333-412CC07C6ECE}" srcOrd="1" destOrd="0" presId="urn:microsoft.com/office/officeart/2016/7/layout/VerticalDownArrowProcess"/>
    <dgm:cxn modelId="{D90EC950-1059-4D07-8DE8-EC6CEC8CDA87}" srcId="{A34C8189-CFD7-4448-9A14-7470C1ED82B5}" destId="{5F7C4BBD-CC0C-4814-B5BF-24D575884FA7}" srcOrd="4" destOrd="0" parTransId="{4C805B34-D167-4094-8A0B-15DC80204DC2}" sibTransId="{A0F6DE08-6F83-4D29-BAB5-E3912E7796A2}"/>
    <dgm:cxn modelId="{FDBDE152-30F0-45A8-8110-FF2F50471B19}" srcId="{89249283-2A6B-42C8-B10D-C2AA2771F667}" destId="{4356A1CB-144B-455B-8248-7C1396541BEA}" srcOrd="0" destOrd="0" parTransId="{3E8FA72C-03CC-4F2F-843B-47B2A624B658}" sibTransId="{658C6096-F9EE-4309-8BC5-CCA71BAFC1C2}"/>
    <dgm:cxn modelId="{E4017E77-A8FB-4F7B-B45B-A2E3107F4B84}" type="presOf" srcId="{856BF91E-625C-4237-9932-D994C72647D6}" destId="{599CBA62-6459-4725-9740-4EC5CCE11558}" srcOrd="0" destOrd="0" presId="urn:microsoft.com/office/officeart/2016/7/layout/VerticalDownArrowProcess"/>
    <dgm:cxn modelId="{92A63F7C-018C-4473-A064-D68FBAC679D9}" type="presOf" srcId="{89249283-2A6B-42C8-B10D-C2AA2771F667}" destId="{EF860FFA-4943-4301-A6E3-D12AEFB8B571}" srcOrd="1" destOrd="0" presId="urn:microsoft.com/office/officeart/2016/7/layout/VerticalDownArrowProcess"/>
    <dgm:cxn modelId="{75AD148B-6042-4E79-9E66-8B92F7ABE71F}" srcId="{A34C8189-CFD7-4448-9A14-7470C1ED82B5}" destId="{D5ED1BC7-6F9D-42ED-866E-FCBB4C721B21}" srcOrd="3" destOrd="0" parTransId="{AB7410A0-8803-428A-996F-7FB275BCD2EB}" sibTransId="{1B18C739-CF9C-4CAD-B1BC-306E01F31931}"/>
    <dgm:cxn modelId="{04AFFD8F-D78E-4FD4-B4E9-A66B28D83C88}" srcId="{1C1E95E4-A4D6-4700-957C-A9A322314C24}" destId="{40FDB3DB-AEC5-4595-B364-977F241F631F}" srcOrd="0" destOrd="0" parTransId="{9918B9EA-0432-44F8-8F4D-D534378FA68C}" sibTransId="{C9BDF7F2-8B86-4891-85B4-C07C6676B5EB}"/>
    <dgm:cxn modelId="{174F6C94-D0EC-43CD-8AE2-3C0C72582558}" type="presOf" srcId="{943830F6-065B-4224-B956-3465D09909A2}" destId="{EF32CEDB-B5FB-4724-AE9E-FFF4174DDADD}" srcOrd="0" destOrd="0" presId="urn:microsoft.com/office/officeart/2016/7/layout/VerticalDownArrowProcess"/>
    <dgm:cxn modelId="{0A3EAE9E-1C24-4E26-8D2C-ECFC260B9641}" type="presOf" srcId="{1C1E95E4-A4D6-4700-957C-A9A322314C24}" destId="{543F122B-2940-4236-9795-2DFF321A2EAD}" srcOrd="1" destOrd="0" presId="urn:microsoft.com/office/officeart/2016/7/layout/VerticalDownArrowProcess"/>
    <dgm:cxn modelId="{27B950A8-7AF9-4610-AB51-4B05B6FE34A7}" srcId="{A34C8189-CFD7-4448-9A14-7470C1ED82B5}" destId="{1C1E95E4-A4D6-4700-957C-A9A322314C24}" srcOrd="0" destOrd="0" parTransId="{0379C5E7-A2A1-4BA8-BF40-43127C1EF3FC}" sibTransId="{22A09D43-A5AB-4082-9FAA-545D68CD397C}"/>
    <dgm:cxn modelId="{1C0749BA-8391-4838-B1F9-C1228EF37613}" srcId="{A34C8189-CFD7-4448-9A14-7470C1ED82B5}" destId="{5F187E68-BFBD-4A0C-8341-0A7BAF95DDA0}" srcOrd="1" destOrd="0" parTransId="{790ECF4A-6469-4AD9-9723-5CC474C11F32}" sibTransId="{4058442D-F787-4775-B01C-C4AD80912F87}"/>
    <dgm:cxn modelId="{FEF1F6C2-F6CF-4896-BF34-87A68D1BF719}" type="presOf" srcId="{89249283-2A6B-42C8-B10D-C2AA2771F667}" destId="{FC03F9E7-807C-4422-8345-4F382B39685A}" srcOrd="0" destOrd="0" presId="urn:microsoft.com/office/officeart/2016/7/layout/VerticalDownArrowProcess"/>
    <dgm:cxn modelId="{F09D80CF-F20B-4041-A950-931CA62E1315}" type="presOf" srcId="{5F187E68-BFBD-4A0C-8341-0A7BAF95DDA0}" destId="{656FAC49-C11C-4B3C-B64B-1513B463B6E9}" srcOrd="1" destOrd="0" presId="urn:microsoft.com/office/officeart/2016/7/layout/VerticalDownArrowProcess"/>
    <dgm:cxn modelId="{8DB5B8D0-9A65-4C9D-B7CD-BCDE2FAF0E4C}" type="presOf" srcId="{A34C8189-CFD7-4448-9A14-7470C1ED82B5}" destId="{717E62B6-1EC6-4B9F-A85C-AB8065537819}" srcOrd="0" destOrd="0" presId="urn:microsoft.com/office/officeart/2016/7/layout/VerticalDownArrowProcess"/>
    <dgm:cxn modelId="{1C1430EA-6AAF-4D7D-80C0-3D410DC9A35A}" srcId="{5F7C4BBD-CC0C-4814-B5BF-24D575884FA7}" destId="{7D716C4C-F2CE-45F0-8C92-1B9E06E2FEFD}" srcOrd="0" destOrd="0" parTransId="{200B392C-83DF-46BD-A82C-157D7F619408}" sibTransId="{8D7D6CD7-3DD1-4D1A-9CB4-4CBB11D4AA12}"/>
    <dgm:cxn modelId="{80CCA9ED-1FDB-483C-BCAB-B90BE17D3087}" srcId="{D5ED1BC7-6F9D-42ED-866E-FCBB4C721B21}" destId="{943830F6-065B-4224-B956-3465D09909A2}" srcOrd="0" destOrd="0" parTransId="{801517A5-0037-4F03-B19D-5C6ECE680C32}" sibTransId="{99C163D9-BD8C-4120-B7BF-0B1C13974CFB}"/>
    <dgm:cxn modelId="{7C40BDF2-19BF-4B70-A94E-1BA1A8342F1D}" srcId="{5F187E68-BFBD-4A0C-8341-0A7BAF95DDA0}" destId="{856BF91E-625C-4237-9932-D994C72647D6}" srcOrd="0" destOrd="0" parTransId="{D08341ED-A877-489B-A32E-3B9A648AA38F}" sibTransId="{DCD50B88-062F-42FB-8E3F-6DBB35D133FA}"/>
    <dgm:cxn modelId="{CAD20DFE-443B-49F3-A744-55B3EC9C6948}" type="presOf" srcId="{5F187E68-BFBD-4A0C-8341-0A7BAF95DDA0}" destId="{A30A779D-F313-468D-879F-83301AFCDB54}" srcOrd="0" destOrd="0" presId="urn:microsoft.com/office/officeart/2016/7/layout/VerticalDownArrowProcess"/>
    <dgm:cxn modelId="{29A77B24-05ED-4B89-81CD-FE2E211D4A96}" type="presParOf" srcId="{717E62B6-1EC6-4B9F-A85C-AB8065537819}" destId="{E5550DF4-F04D-4923-A297-44026D476F01}" srcOrd="0" destOrd="0" presId="urn:microsoft.com/office/officeart/2016/7/layout/VerticalDownArrowProcess"/>
    <dgm:cxn modelId="{C5D25319-06AD-4E00-BEDB-E4212BD1579F}" type="presParOf" srcId="{E5550DF4-F04D-4923-A297-44026D476F01}" destId="{EA3568F5-7FCF-45EB-89D5-ACCAA8DBFCFD}" srcOrd="0" destOrd="0" presId="urn:microsoft.com/office/officeart/2016/7/layout/VerticalDownArrowProcess"/>
    <dgm:cxn modelId="{26140D6B-2E58-4EF5-9013-22B1BC6E656A}" type="presParOf" srcId="{E5550DF4-F04D-4923-A297-44026D476F01}" destId="{A93F5A5E-4DCE-4F0C-A9E8-27F253E364A6}" srcOrd="1" destOrd="0" presId="urn:microsoft.com/office/officeart/2016/7/layout/VerticalDownArrowProcess"/>
    <dgm:cxn modelId="{0315F45B-E2AC-483E-BECB-C5E99AFCCD89}" type="presParOf" srcId="{717E62B6-1EC6-4B9F-A85C-AB8065537819}" destId="{0A222199-555E-4E7A-AFE8-EA36EE2B121B}" srcOrd="1" destOrd="0" presId="urn:microsoft.com/office/officeart/2016/7/layout/VerticalDownArrowProcess"/>
    <dgm:cxn modelId="{CAB1EF99-8913-451F-BD87-4E5CBF334E2A}" type="presParOf" srcId="{717E62B6-1EC6-4B9F-A85C-AB8065537819}" destId="{8B9A0762-820E-479E-963F-C4AA5736C675}" srcOrd="2" destOrd="0" presId="urn:microsoft.com/office/officeart/2016/7/layout/VerticalDownArrowProcess"/>
    <dgm:cxn modelId="{362062DC-F2B7-4FAB-B16F-2A22351CCD19}" type="presParOf" srcId="{8B9A0762-820E-479E-963F-C4AA5736C675}" destId="{4F9F8F8E-6911-4849-8B58-45C8D5D95E2C}" srcOrd="0" destOrd="0" presId="urn:microsoft.com/office/officeart/2016/7/layout/VerticalDownArrowProcess"/>
    <dgm:cxn modelId="{FC31C6D1-73DD-4125-8EEB-04CD045CEC21}" type="presParOf" srcId="{8B9A0762-820E-479E-963F-C4AA5736C675}" destId="{F6BBA10E-955D-48C2-8333-412CC07C6ECE}" srcOrd="1" destOrd="0" presId="urn:microsoft.com/office/officeart/2016/7/layout/VerticalDownArrowProcess"/>
    <dgm:cxn modelId="{681263C3-F5ED-437C-966C-75FA3B1FC182}" type="presParOf" srcId="{8B9A0762-820E-479E-963F-C4AA5736C675}" destId="{EF32CEDB-B5FB-4724-AE9E-FFF4174DDADD}" srcOrd="2" destOrd="0" presId="urn:microsoft.com/office/officeart/2016/7/layout/VerticalDownArrowProcess"/>
    <dgm:cxn modelId="{D42D9EBF-F8CF-43BC-92FC-DB1E64E8B0F3}" type="presParOf" srcId="{717E62B6-1EC6-4B9F-A85C-AB8065537819}" destId="{CE8B00FC-C18E-449C-81CF-677DC1C69E95}" srcOrd="3" destOrd="0" presId="urn:microsoft.com/office/officeart/2016/7/layout/VerticalDownArrowProcess"/>
    <dgm:cxn modelId="{7D75BDDD-1964-4501-93F3-B5B72EFE3A8D}" type="presParOf" srcId="{717E62B6-1EC6-4B9F-A85C-AB8065537819}" destId="{AB55A36E-8429-4D03-8B72-A8E5079A8212}" srcOrd="4" destOrd="0" presId="urn:microsoft.com/office/officeart/2016/7/layout/VerticalDownArrowProcess"/>
    <dgm:cxn modelId="{E9D34262-D4F8-4E9B-A604-C22FC30AAB64}" type="presParOf" srcId="{AB55A36E-8429-4D03-8B72-A8E5079A8212}" destId="{FC03F9E7-807C-4422-8345-4F382B39685A}" srcOrd="0" destOrd="0" presId="urn:microsoft.com/office/officeart/2016/7/layout/VerticalDownArrowProcess"/>
    <dgm:cxn modelId="{59C350E0-A65E-42C2-9ADA-9525E4E04A35}" type="presParOf" srcId="{AB55A36E-8429-4D03-8B72-A8E5079A8212}" destId="{EF860FFA-4943-4301-A6E3-D12AEFB8B571}" srcOrd="1" destOrd="0" presId="urn:microsoft.com/office/officeart/2016/7/layout/VerticalDownArrowProcess"/>
    <dgm:cxn modelId="{2E90F68C-8696-4CD0-940D-B5986D393949}" type="presParOf" srcId="{AB55A36E-8429-4D03-8B72-A8E5079A8212}" destId="{659A3A84-B320-4F16-AA47-1FC4EB971432}" srcOrd="2" destOrd="0" presId="urn:microsoft.com/office/officeart/2016/7/layout/VerticalDownArrowProcess"/>
    <dgm:cxn modelId="{8D6C1A3B-8F21-4EAA-8019-7149D0224511}" type="presParOf" srcId="{717E62B6-1EC6-4B9F-A85C-AB8065537819}" destId="{29AD7D96-3DC5-4792-AB69-44C94303B090}" srcOrd="5" destOrd="0" presId="urn:microsoft.com/office/officeart/2016/7/layout/VerticalDownArrowProcess"/>
    <dgm:cxn modelId="{6CF69E04-AEE1-4271-B2EF-4BBE97F6896E}" type="presParOf" srcId="{717E62B6-1EC6-4B9F-A85C-AB8065537819}" destId="{339DF4E1-49EA-4F01-998E-E62DF008CA4B}" srcOrd="6" destOrd="0" presId="urn:microsoft.com/office/officeart/2016/7/layout/VerticalDownArrowProcess"/>
    <dgm:cxn modelId="{7B6951EC-0E34-49B3-99E4-CCE281116573}" type="presParOf" srcId="{339DF4E1-49EA-4F01-998E-E62DF008CA4B}" destId="{A30A779D-F313-468D-879F-83301AFCDB54}" srcOrd="0" destOrd="0" presId="urn:microsoft.com/office/officeart/2016/7/layout/VerticalDownArrowProcess"/>
    <dgm:cxn modelId="{49EB6330-5993-49E6-9691-705230395D0A}" type="presParOf" srcId="{339DF4E1-49EA-4F01-998E-E62DF008CA4B}" destId="{656FAC49-C11C-4B3C-B64B-1513B463B6E9}" srcOrd="1" destOrd="0" presId="urn:microsoft.com/office/officeart/2016/7/layout/VerticalDownArrowProcess"/>
    <dgm:cxn modelId="{3536C22C-3C83-453E-836C-ED8EAF000677}" type="presParOf" srcId="{339DF4E1-49EA-4F01-998E-E62DF008CA4B}" destId="{599CBA62-6459-4725-9740-4EC5CCE11558}" srcOrd="2" destOrd="0" presId="urn:microsoft.com/office/officeart/2016/7/layout/VerticalDownArrowProcess"/>
    <dgm:cxn modelId="{2B03A8B9-5B29-403D-9D8C-B6520D8A0D8E}" type="presParOf" srcId="{717E62B6-1EC6-4B9F-A85C-AB8065537819}" destId="{E8EEB3BD-087A-4414-8C2F-C4F0E72F6699}" srcOrd="7" destOrd="0" presId="urn:microsoft.com/office/officeart/2016/7/layout/VerticalDownArrowProcess"/>
    <dgm:cxn modelId="{85EE6966-02DA-4F55-A164-1AEC5A924C7A}" type="presParOf" srcId="{717E62B6-1EC6-4B9F-A85C-AB8065537819}" destId="{5AAF92A8-42BC-4D6E-A54A-B10429925BCE}" srcOrd="8" destOrd="0" presId="urn:microsoft.com/office/officeart/2016/7/layout/VerticalDownArrowProcess"/>
    <dgm:cxn modelId="{27EA568B-B5E8-4661-A697-BF2266BA4B03}" type="presParOf" srcId="{5AAF92A8-42BC-4D6E-A54A-B10429925BCE}" destId="{5D5F883E-121B-4B61-91BB-D9EF98FF282E}" srcOrd="0" destOrd="0" presId="urn:microsoft.com/office/officeart/2016/7/layout/VerticalDownArrowProcess"/>
    <dgm:cxn modelId="{24300833-1205-4B16-B14D-604D175B048F}" type="presParOf" srcId="{5AAF92A8-42BC-4D6E-A54A-B10429925BCE}" destId="{543F122B-2940-4236-9795-2DFF321A2EAD}" srcOrd="1" destOrd="0" presId="urn:microsoft.com/office/officeart/2016/7/layout/VerticalDownArrowProcess"/>
    <dgm:cxn modelId="{4E829F36-09EC-460A-A4AB-B96C81B43779}" type="presParOf" srcId="{5AAF92A8-42BC-4D6E-A54A-B10429925BCE}" destId="{819C1E7B-08AD-499D-9B24-7B125F58D53B}"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5E6276E-7A91-4A41-8C0D-9B6A5DF5D6A8}"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0306640C-C6FE-4543-9497-F352CE6520B5}">
      <dgm:prSet/>
      <dgm:spPr/>
      <dgm:t>
        <a:bodyPr/>
        <a:lstStyle/>
        <a:p>
          <a:r>
            <a:rPr lang="en-US" i="1"/>
            <a:t>If 275grams of propane burns in a gas barbecue, what volume of oxygen measured at STP is required for the reaction?</a:t>
          </a:r>
          <a:endParaRPr lang="en-US"/>
        </a:p>
      </dgm:t>
    </dgm:pt>
    <dgm:pt modelId="{BE68B2E2-6AD2-489D-8183-A5706FF163C6}" type="parTrans" cxnId="{12FEC2FC-558A-4483-83EF-60EBF7FA4254}">
      <dgm:prSet/>
      <dgm:spPr/>
      <dgm:t>
        <a:bodyPr/>
        <a:lstStyle/>
        <a:p>
          <a:endParaRPr lang="en-US"/>
        </a:p>
      </dgm:t>
    </dgm:pt>
    <dgm:pt modelId="{DC1D4459-0835-4647-9744-761A6F76BF93}" type="sibTrans" cxnId="{12FEC2FC-558A-4483-83EF-60EBF7FA4254}">
      <dgm:prSet/>
      <dgm:spPr/>
      <dgm:t>
        <a:bodyPr/>
        <a:lstStyle/>
        <a:p>
          <a:endParaRPr lang="en-US"/>
        </a:p>
      </dgm:t>
    </dgm:pt>
    <dgm:pt modelId="{4C364A9C-26A8-41B1-AF98-2B8ED4E2BF00}">
      <dgm:prSet/>
      <dgm:spPr/>
      <dgm:t>
        <a:bodyPr/>
        <a:lstStyle/>
        <a:p>
          <a:r>
            <a:rPr lang="en-US" i="1"/>
            <a:t>Hydrogen gas is produced when sodium metal is added to water. What mass of sodium is necessary to produce 20.0L of hydrogen at SATP?</a:t>
          </a:r>
          <a:endParaRPr lang="en-US"/>
        </a:p>
      </dgm:t>
    </dgm:pt>
    <dgm:pt modelId="{120EB666-FB65-4A58-A2B7-345BF6F0D768}" type="parTrans" cxnId="{C9326BC2-5321-4090-A99B-1B5D7DEDCD86}">
      <dgm:prSet/>
      <dgm:spPr/>
      <dgm:t>
        <a:bodyPr/>
        <a:lstStyle/>
        <a:p>
          <a:endParaRPr lang="en-US"/>
        </a:p>
      </dgm:t>
    </dgm:pt>
    <dgm:pt modelId="{370E48B5-2EB0-4786-A058-2D26B6A115AB}" type="sibTrans" cxnId="{C9326BC2-5321-4090-A99B-1B5D7DEDCD86}">
      <dgm:prSet/>
      <dgm:spPr/>
      <dgm:t>
        <a:bodyPr/>
        <a:lstStyle/>
        <a:p>
          <a:endParaRPr lang="en-US"/>
        </a:p>
      </dgm:t>
    </dgm:pt>
    <dgm:pt modelId="{129B6B66-7180-4E37-ACD8-3936CE06D700}">
      <dgm:prSet/>
      <dgm:spPr/>
      <dgm:t>
        <a:bodyPr/>
        <a:lstStyle/>
        <a:p>
          <a:r>
            <a:rPr lang="en-US"/>
            <a:t>Ammonia, which is widely used as fertilizer, is produced from the reaction of nitrogen and hydrogen, What volume of ammonia at 450 kPa and 80 degrees can be obtained from the complete reaction of 7.5kg of hydrogen?</a:t>
          </a:r>
        </a:p>
      </dgm:t>
    </dgm:pt>
    <dgm:pt modelId="{80A850BC-5BE9-48B1-BEC2-ADDAB098DD19}" type="parTrans" cxnId="{B77C9E78-99B8-4CCA-9E68-E67A8180FB8A}">
      <dgm:prSet/>
      <dgm:spPr/>
      <dgm:t>
        <a:bodyPr/>
        <a:lstStyle/>
        <a:p>
          <a:endParaRPr lang="en-US"/>
        </a:p>
      </dgm:t>
    </dgm:pt>
    <dgm:pt modelId="{67268767-B69D-441B-B5BE-B24AC07AAAB5}" type="sibTrans" cxnId="{B77C9E78-99B8-4CCA-9E68-E67A8180FB8A}">
      <dgm:prSet/>
      <dgm:spPr/>
      <dgm:t>
        <a:bodyPr/>
        <a:lstStyle/>
        <a:p>
          <a:endParaRPr lang="en-US"/>
        </a:p>
      </dgm:t>
    </dgm:pt>
    <dgm:pt modelId="{9B141310-EE9A-40B6-AA30-FCBCEE1E0CA0}" type="pres">
      <dgm:prSet presAssocID="{55E6276E-7A91-4A41-8C0D-9B6A5DF5D6A8}" presName="root" presStyleCnt="0">
        <dgm:presLayoutVars>
          <dgm:dir/>
          <dgm:resizeHandles val="exact"/>
        </dgm:presLayoutVars>
      </dgm:prSet>
      <dgm:spPr/>
    </dgm:pt>
    <dgm:pt modelId="{AEE9F4D1-E1A4-4528-8B3C-A7F3C36D1257}" type="pres">
      <dgm:prSet presAssocID="{0306640C-C6FE-4543-9497-F352CE6520B5}" presName="compNode" presStyleCnt="0"/>
      <dgm:spPr/>
    </dgm:pt>
    <dgm:pt modelId="{67B7F5F0-A408-4CB8-BD29-B649111E65FA}" type="pres">
      <dgm:prSet presAssocID="{0306640C-C6FE-4543-9497-F352CE6520B5}" presName="bgRect" presStyleLbl="bgShp" presStyleIdx="0" presStyleCnt="3"/>
      <dgm:spPr/>
    </dgm:pt>
    <dgm:pt modelId="{EFE61156-B6E4-43E5-A7DD-89635E85A45E}" type="pres">
      <dgm:prSet presAssocID="{0306640C-C6FE-4543-9497-F352CE6520B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Fire"/>
        </a:ext>
      </dgm:extLst>
    </dgm:pt>
    <dgm:pt modelId="{8D2EAFD8-FA2D-4BDC-B328-664FCAF3B42D}" type="pres">
      <dgm:prSet presAssocID="{0306640C-C6FE-4543-9497-F352CE6520B5}" presName="spaceRect" presStyleCnt="0"/>
      <dgm:spPr/>
    </dgm:pt>
    <dgm:pt modelId="{BAC4CAC0-7D41-4074-8E76-D540692DFE2C}" type="pres">
      <dgm:prSet presAssocID="{0306640C-C6FE-4543-9497-F352CE6520B5}" presName="parTx" presStyleLbl="revTx" presStyleIdx="0" presStyleCnt="3">
        <dgm:presLayoutVars>
          <dgm:chMax val="0"/>
          <dgm:chPref val="0"/>
        </dgm:presLayoutVars>
      </dgm:prSet>
      <dgm:spPr/>
    </dgm:pt>
    <dgm:pt modelId="{59330A1C-2EFB-4D96-88F7-B7445070109A}" type="pres">
      <dgm:prSet presAssocID="{DC1D4459-0835-4647-9744-761A6F76BF93}" presName="sibTrans" presStyleCnt="0"/>
      <dgm:spPr/>
    </dgm:pt>
    <dgm:pt modelId="{4F033510-CADA-4B70-9C6C-2DDB2F4C2A91}" type="pres">
      <dgm:prSet presAssocID="{4C364A9C-26A8-41B1-AF98-2B8ED4E2BF00}" presName="compNode" presStyleCnt="0"/>
      <dgm:spPr/>
    </dgm:pt>
    <dgm:pt modelId="{D2FD3569-9AAB-4DA3-829F-08F69D347226}" type="pres">
      <dgm:prSet presAssocID="{4C364A9C-26A8-41B1-AF98-2B8ED4E2BF00}" presName="bgRect" presStyleLbl="bgShp" presStyleIdx="1" presStyleCnt="3"/>
      <dgm:spPr/>
    </dgm:pt>
    <dgm:pt modelId="{AEC08172-2357-436E-9E0A-0C6D8B45AAFD}" type="pres">
      <dgm:prSet presAssocID="{4C364A9C-26A8-41B1-AF98-2B8ED4E2BF0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cientist"/>
        </a:ext>
      </dgm:extLst>
    </dgm:pt>
    <dgm:pt modelId="{76E176AB-70F6-44BD-8350-E619B45FB91E}" type="pres">
      <dgm:prSet presAssocID="{4C364A9C-26A8-41B1-AF98-2B8ED4E2BF00}" presName="spaceRect" presStyleCnt="0"/>
      <dgm:spPr/>
    </dgm:pt>
    <dgm:pt modelId="{7C2BEFDF-1C56-4CC6-B1B3-727688D468B7}" type="pres">
      <dgm:prSet presAssocID="{4C364A9C-26A8-41B1-AF98-2B8ED4E2BF00}" presName="parTx" presStyleLbl="revTx" presStyleIdx="1" presStyleCnt="3">
        <dgm:presLayoutVars>
          <dgm:chMax val="0"/>
          <dgm:chPref val="0"/>
        </dgm:presLayoutVars>
      </dgm:prSet>
      <dgm:spPr/>
    </dgm:pt>
    <dgm:pt modelId="{CE696B33-C37A-4A5F-91F4-411C3AE63F16}" type="pres">
      <dgm:prSet presAssocID="{370E48B5-2EB0-4786-A058-2D26B6A115AB}" presName="sibTrans" presStyleCnt="0"/>
      <dgm:spPr/>
    </dgm:pt>
    <dgm:pt modelId="{EDC5E2DE-890B-4F7B-BC46-E438925631BF}" type="pres">
      <dgm:prSet presAssocID="{129B6B66-7180-4E37-ACD8-3936CE06D700}" presName="compNode" presStyleCnt="0"/>
      <dgm:spPr/>
    </dgm:pt>
    <dgm:pt modelId="{3CA9D3D1-0553-4AF3-A0EB-833198264105}" type="pres">
      <dgm:prSet presAssocID="{129B6B66-7180-4E37-ACD8-3936CE06D700}" presName="bgRect" presStyleLbl="bgShp" presStyleIdx="2" presStyleCnt="3"/>
      <dgm:spPr/>
    </dgm:pt>
    <dgm:pt modelId="{E256F64A-6F0A-465E-8619-B8FF097AE058}" type="pres">
      <dgm:prSet presAssocID="{129B6B66-7180-4E37-ACD8-3936CE06D70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Flask"/>
        </a:ext>
      </dgm:extLst>
    </dgm:pt>
    <dgm:pt modelId="{7A15E660-7E63-4CD0-9442-8C22E65961AA}" type="pres">
      <dgm:prSet presAssocID="{129B6B66-7180-4E37-ACD8-3936CE06D700}" presName="spaceRect" presStyleCnt="0"/>
      <dgm:spPr/>
    </dgm:pt>
    <dgm:pt modelId="{AA5B09EC-2522-481F-9FB8-96BDF8CCFED4}" type="pres">
      <dgm:prSet presAssocID="{129B6B66-7180-4E37-ACD8-3936CE06D700}" presName="parTx" presStyleLbl="revTx" presStyleIdx="2" presStyleCnt="3">
        <dgm:presLayoutVars>
          <dgm:chMax val="0"/>
          <dgm:chPref val="0"/>
        </dgm:presLayoutVars>
      </dgm:prSet>
      <dgm:spPr/>
    </dgm:pt>
  </dgm:ptLst>
  <dgm:cxnLst>
    <dgm:cxn modelId="{A0EA440A-208F-4712-8355-FA8DC804245E}" type="presOf" srcId="{0306640C-C6FE-4543-9497-F352CE6520B5}" destId="{BAC4CAC0-7D41-4074-8E76-D540692DFE2C}" srcOrd="0" destOrd="0" presId="urn:microsoft.com/office/officeart/2018/2/layout/IconVerticalSolidList"/>
    <dgm:cxn modelId="{C4F9A411-5893-4843-B2AE-E16C7BAD133D}" type="presOf" srcId="{4C364A9C-26A8-41B1-AF98-2B8ED4E2BF00}" destId="{7C2BEFDF-1C56-4CC6-B1B3-727688D468B7}" srcOrd="0" destOrd="0" presId="urn:microsoft.com/office/officeart/2018/2/layout/IconVerticalSolidList"/>
    <dgm:cxn modelId="{1B7A231B-C081-4252-8EC1-5E5B867926D4}" type="presOf" srcId="{55E6276E-7A91-4A41-8C0D-9B6A5DF5D6A8}" destId="{9B141310-EE9A-40B6-AA30-FCBCEE1E0CA0}" srcOrd="0" destOrd="0" presId="urn:microsoft.com/office/officeart/2018/2/layout/IconVerticalSolidList"/>
    <dgm:cxn modelId="{B77C9E78-99B8-4CCA-9E68-E67A8180FB8A}" srcId="{55E6276E-7A91-4A41-8C0D-9B6A5DF5D6A8}" destId="{129B6B66-7180-4E37-ACD8-3936CE06D700}" srcOrd="2" destOrd="0" parTransId="{80A850BC-5BE9-48B1-BEC2-ADDAB098DD19}" sibTransId="{67268767-B69D-441B-B5BE-B24AC07AAAB5}"/>
    <dgm:cxn modelId="{D783D6AF-10EE-443B-BC8A-DD811449984F}" type="presOf" srcId="{129B6B66-7180-4E37-ACD8-3936CE06D700}" destId="{AA5B09EC-2522-481F-9FB8-96BDF8CCFED4}" srcOrd="0" destOrd="0" presId="urn:microsoft.com/office/officeart/2018/2/layout/IconVerticalSolidList"/>
    <dgm:cxn modelId="{C9326BC2-5321-4090-A99B-1B5D7DEDCD86}" srcId="{55E6276E-7A91-4A41-8C0D-9B6A5DF5D6A8}" destId="{4C364A9C-26A8-41B1-AF98-2B8ED4E2BF00}" srcOrd="1" destOrd="0" parTransId="{120EB666-FB65-4A58-A2B7-345BF6F0D768}" sibTransId="{370E48B5-2EB0-4786-A058-2D26B6A115AB}"/>
    <dgm:cxn modelId="{12FEC2FC-558A-4483-83EF-60EBF7FA4254}" srcId="{55E6276E-7A91-4A41-8C0D-9B6A5DF5D6A8}" destId="{0306640C-C6FE-4543-9497-F352CE6520B5}" srcOrd="0" destOrd="0" parTransId="{BE68B2E2-6AD2-489D-8183-A5706FF163C6}" sibTransId="{DC1D4459-0835-4647-9744-761A6F76BF93}"/>
    <dgm:cxn modelId="{F267D5B2-05B4-483F-89E1-8C8E5C3D6A2B}" type="presParOf" srcId="{9B141310-EE9A-40B6-AA30-FCBCEE1E0CA0}" destId="{AEE9F4D1-E1A4-4528-8B3C-A7F3C36D1257}" srcOrd="0" destOrd="0" presId="urn:microsoft.com/office/officeart/2018/2/layout/IconVerticalSolidList"/>
    <dgm:cxn modelId="{4F8EB754-C511-45A7-BDA5-AC44361D710C}" type="presParOf" srcId="{AEE9F4D1-E1A4-4528-8B3C-A7F3C36D1257}" destId="{67B7F5F0-A408-4CB8-BD29-B649111E65FA}" srcOrd="0" destOrd="0" presId="urn:microsoft.com/office/officeart/2018/2/layout/IconVerticalSolidList"/>
    <dgm:cxn modelId="{7ED09A65-7275-4EF0-8551-C0F156426135}" type="presParOf" srcId="{AEE9F4D1-E1A4-4528-8B3C-A7F3C36D1257}" destId="{EFE61156-B6E4-43E5-A7DD-89635E85A45E}" srcOrd="1" destOrd="0" presId="urn:microsoft.com/office/officeart/2018/2/layout/IconVerticalSolidList"/>
    <dgm:cxn modelId="{D18F8787-6C35-428E-A04F-EAE8C14F9E87}" type="presParOf" srcId="{AEE9F4D1-E1A4-4528-8B3C-A7F3C36D1257}" destId="{8D2EAFD8-FA2D-4BDC-B328-664FCAF3B42D}" srcOrd="2" destOrd="0" presId="urn:microsoft.com/office/officeart/2018/2/layout/IconVerticalSolidList"/>
    <dgm:cxn modelId="{AE81BFE8-6E58-4DCD-90CA-5D1CFBFF047B}" type="presParOf" srcId="{AEE9F4D1-E1A4-4528-8B3C-A7F3C36D1257}" destId="{BAC4CAC0-7D41-4074-8E76-D540692DFE2C}" srcOrd="3" destOrd="0" presId="urn:microsoft.com/office/officeart/2018/2/layout/IconVerticalSolidList"/>
    <dgm:cxn modelId="{709D466E-F1C9-41C6-91D4-ACB60DFE9AB6}" type="presParOf" srcId="{9B141310-EE9A-40B6-AA30-FCBCEE1E0CA0}" destId="{59330A1C-2EFB-4D96-88F7-B7445070109A}" srcOrd="1" destOrd="0" presId="urn:microsoft.com/office/officeart/2018/2/layout/IconVerticalSolidList"/>
    <dgm:cxn modelId="{D0CC345E-F4D5-4554-A896-4F342483751F}" type="presParOf" srcId="{9B141310-EE9A-40B6-AA30-FCBCEE1E0CA0}" destId="{4F033510-CADA-4B70-9C6C-2DDB2F4C2A91}" srcOrd="2" destOrd="0" presId="urn:microsoft.com/office/officeart/2018/2/layout/IconVerticalSolidList"/>
    <dgm:cxn modelId="{54A0862C-3E50-40E8-9AB1-BB9391C37FF5}" type="presParOf" srcId="{4F033510-CADA-4B70-9C6C-2DDB2F4C2A91}" destId="{D2FD3569-9AAB-4DA3-829F-08F69D347226}" srcOrd="0" destOrd="0" presId="urn:microsoft.com/office/officeart/2018/2/layout/IconVerticalSolidList"/>
    <dgm:cxn modelId="{6C9E25EF-D6DB-46B0-AB37-D6E090489063}" type="presParOf" srcId="{4F033510-CADA-4B70-9C6C-2DDB2F4C2A91}" destId="{AEC08172-2357-436E-9E0A-0C6D8B45AAFD}" srcOrd="1" destOrd="0" presId="urn:microsoft.com/office/officeart/2018/2/layout/IconVerticalSolidList"/>
    <dgm:cxn modelId="{AC7AC1C8-0EBC-4320-97BE-C63C60DBD9F9}" type="presParOf" srcId="{4F033510-CADA-4B70-9C6C-2DDB2F4C2A91}" destId="{76E176AB-70F6-44BD-8350-E619B45FB91E}" srcOrd="2" destOrd="0" presId="urn:microsoft.com/office/officeart/2018/2/layout/IconVerticalSolidList"/>
    <dgm:cxn modelId="{A5AEFB61-0DC2-403E-B3C6-DD8483B86963}" type="presParOf" srcId="{4F033510-CADA-4B70-9C6C-2DDB2F4C2A91}" destId="{7C2BEFDF-1C56-4CC6-B1B3-727688D468B7}" srcOrd="3" destOrd="0" presId="urn:microsoft.com/office/officeart/2018/2/layout/IconVerticalSolidList"/>
    <dgm:cxn modelId="{32D4B776-471D-4A0F-BC03-46E4BB1FAF8B}" type="presParOf" srcId="{9B141310-EE9A-40B6-AA30-FCBCEE1E0CA0}" destId="{CE696B33-C37A-4A5F-91F4-411C3AE63F16}" srcOrd="3" destOrd="0" presId="urn:microsoft.com/office/officeart/2018/2/layout/IconVerticalSolidList"/>
    <dgm:cxn modelId="{5544131C-2A09-4A3A-8CB1-77922BC486CE}" type="presParOf" srcId="{9B141310-EE9A-40B6-AA30-FCBCEE1E0CA0}" destId="{EDC5E2DE-890B-4F7B-BC46-E438925631BF}" srcOrd="4" destOrd="0" presId="urn:microsoft.com/office/officeart/2018/2/layout/IconVerticalSolidList"/>
    <dgm:cxn modelId="{55695AC3-B0A4-43D5-BA5B-C3E8D8AD051B}" type="presParOf" srcId="{EDC5E2DE-890B-4F7B-BC46-E438925631BF}" destId="{3CA9D3D1-0553-4AF3-A0EB-833198264105}" srcOrd="0" destOrd="0" presId="urn:microsoft.com/office/officeart/2018/2/layout/IconVerticalSolidList"/>
    <dgm:cxn modelId="{CA99A936-8F06-4795-BEFE-A8A325239B00}" type="presParOf" srcId="{EDC5E2DE-890B-4F7B-BC46-E438925631BF}" destId="{E256F64A-6F0A-465E-8619-B8FF097AE058}" srcOrd="1" destOrd="0" presId="urn:microsoft.com/office/officeart/2018/2/layout/IconVerticalSolidList"/>
    <dgm:cxn modelId="{3750F1F9-5DB3-4C7C-A89A-934AB09D7F64}" type="presParOf" srcId="{EDC5E2DE-890B-4F7B-BC46-E438925631BF}" destId="{7A15E660-7E63-4CD0-9442-8C22E65961AA}" srcOrd="2" destOrd="0" presId="urn:microsoft.com/office/officeart/2018/2/layout/IconVerticalSolidList"/>
    <dgm:cxn modelId="{0CFDD3FD-5365-4901-AA3A-84EFC70476FE}" type="presParOf" srcId="{EDC5E2DE-890B-4F7B-BC46-E438925631BF}" destId="{AA5B09EC-2522-481F-9FB8-96BDF8CCFED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FA9CCFA-4826-47BE-8CCD-2B19A304120B}" type="doc">
      <dgm:prSet loTypeId="urn:microsoft.com/office/officeart/2016/7/layout/VerticalDownArrowProcess" loCatId="process" qsTypeId="urn:microsoft.com/office/officeart/2005/8/quickstyle/simple1" qsCatId="simple" csTypeId="urn:microsoft.com/office/officeart/2005/8/colors/colorful1" csCatId="colorful"/>
      <dgm:spPr/>
      <dgm:t>
        <a:bodyPr/>
        <a:lstStyle/>
        <a:p>
          <a:endParaRPr lang="en-US"/>
        </a:p>
      </dgm:t>
    </dgm:pt>
    <dgm:pt modelId="{84A7A591-B00A-41EF-A5F4-2EE7476C19BD}">
      <dgm:prSet/>
      <dgm:spPr/>
      <dgm:t>
        <a:bodyPr/>
        <a:lstStyle/>
        <a:p>
          <a:r>
            <a:rPr lang="en-US"/>
            <a:t>Write</a:t>
          </a:r>
        </a:p>
      </dgm:t>
    </dgm:pt>
    <dgm:pt modelId="{18E2FEB8-8BF5-4B89-9E2A-D1F8C026D5B8}" type="parTrans" cxnId="{C26638D6-8682-40B7-AF03-42106F6A5882}">
      <dgm:prSet/>
      <dgm:spPr/>
      <dgm:t>
        <a:bodyPr/>
        <a:lstStyle/>
        <a:p>
          <a:endParaRPr lang="en-US"/>
        </a:p>
      </dgm:t>
    </dgm:pt>
    <dgm:pt modelId="{5B9935E4-5A74-4BF2-AAA1-21875D32A16A}" type="sibTrans" cxnId="{C26638D6-8682-40B7-AF03-42106F6A5882}">
      <dgm:prSet/>
      <dgm:spPr/>
      <dgm:t>
        <a:bodyPr/>
        <a:lstStyle/>
        <a:p>
          <a:endParaRPr lang="en-US"/>
        </a:p>
      </dgm:t>
    </dgm:pt>
    <dgm:pt modelId="{A5FD0A13-2B0F-418C-994E-ECBCC0074A24}">
      <dgm:prSet/>
      <dgm:spPr/>
      <dgm:t>
        <a:bodyPr/>
        <a:lstStyle/>
        <a:p>
          <a:r>
            <a:rPr lang="en-US"/>
            <a:t>Write the balanced chemical equation</a:t>
          </a:r>
        </a:p>
      </dgm:t>
    </dgm:pt>
    <dgm:pt modelId="{F09EA626-AD54-446D-A2E4-9394FAF2F5BB}" type="parTrans" cxnId="{4FA44BA4-3F82-491E-A897-EF7C567AB16C}">
      <dgm:prSet/>
      <dgm:spPr/>
      <dgm:t>
        <a:bodyPr/>
        <a:lstStyle/>
        <a:p>
          <a:endParaRPr lang="en-US"/>
        </a:p>
      </dgm:t>
    </dgm:pt>
    <dgm:pt modelId="{1F8623DD-9E4F-4807-9CDF-CC6FCEE7EDCB}" type="sibTrans" cxnId="{4FA44BA4-3F82-491E-A897-EF7C567AB16C}">
      <dgm:prSet/>
      <dgm:spPr/>
      <dgm:t>
        <a:bodyPr/>
        <a:lstStyle/>
        <a:p>
          <a:endParaRPr lang="en-US"/>
        </a:p>
      </dgm:t>
    </dgm:pt>
    <dgm:pt modelId="{81E85AC0-363D-484D-92A7-CD6B83D0E91B}">
      <dgm:prSet/>
      <dgm:spPr/>
      <dgm:t>
        <a:bodyPr/>
        <a:lstStyle/>
        <a:p>
          <a:r>
            <a:rPr lang="en-US"/>
            <a:t>Write down</a:t>
          </a:r>
        </a:p>
      </dgm:t>
    </dgm:pt>
    <dgm:pt modelId="{79F11EFF-857C-4695-9A3F-F0964ADF41E5}" type="parTrans" cxnId="{03281863-0420-457B-9141-0A5669E45465}">
      <dgm:prSet/>
      <dgm:spPr/>
      <dgm:t>
        <a:bodyPr/>
        <a:lstStyle/>
        <a:p>
          <a:endParaRPr lang="en-US"/>
        </a:p>
      </dgm:t>
    </dgm:pt>
    <dgm:pt modelId="{19248B8D-4BF2-49EB-AD6A-D334BB145A6C}" type="sibTrans" cxnId="{03281863-0420-457B-9141-0A5669E45465}">
      <dgm:prSet/>
      <dgm:spPr/>
      <dgm:t>
        <a:bodyPr/>
        <a:lstStyle/>
        <a:p>
          <a:endParaRPr lang="en-US"/>
        </a:p>
      </dgm:t>
    </dgm:pt>
    <dgm:pt modelId="{29F26A32-9D4D-4149-9E97-F21FD99A724E}">
      <dgm:prSet/>
      <dgm:spPr/>
      <dgm:t>
        <a:bodyPr/>
        <a:lstStyle/>
        <a:p>
          <a:r>
            <a:rPr lang="en-US"/>
            <a:t>Write down what you know and what you are trying to find out</a:t>
          </a:r>
        </a:p>
      </dgm:t>
    </dgm:pt>
    <dgm:pt modelId="{ACA80379-AE7B-47A5-832B-8B4FDFEDC2B6}" type="parTrans" cxnId="{52985740-435A-4F6C-A3E6-354D0270E8F1}">
      <dgm:prSet/>
      <dgm:spPr/>
      <dgm:t>
        <a:bodyPr/>
        <a:lstStyle/>
        <a:p>
          <a:endParaRPr lang="en-US"/>
        </a:p>
      </dgm:t>
    </dgm:pt>
    <dgm:pt modelId="{EB7D376B-0797-479A-BC2A-A8F3175C9DEA}" type="sibTrans" cxnId="{52985740-435A-4F6C-A3E6-354D0270E8F1}">
      <dgm:prSet/>
      <dgm:spPr/>
      <dgm:t>
        <a:bodyPr/>
        <a:lstStyle/>
        <a:p>
          <a:endParaRPr lang="en-US"/>
        </a:p>
      </dgm:t>
    </dgm:pt>
    <dgm:pt modelId="{2F389E74-2BDB-4E3A-82CD-E18A82081A7B}">
      <dgm:prSet/>
      <dgm:spPr/>
      <dgm:t>
        <a:bodyPr/>
        <a:lstStyle/>
        <a:p>
          <a:r>
            <a:rPr lang="en-US"/>
            <a:t>Convert</a:t>
          </a:r>
        </a:p>
      </dgm:t>
    </dgm:pt>
    <dgm:pt modelId="{28BC1A8E-C6A6-43F7-A4F0-E7B317A360F1}" type="parTrans" cxnId="{C373C164-8BC5-4D8B-8C91-5C4692E86186}">
      <dgm:prSet/>
      <dgm:spPr/>
      <dgm:t>
        <a:bodyPr/>
        <a:lstStyle/>
        <a:p>
          <a:endParaRPr lang="en-US"/>
        </a:p>
      </dgm:t>
    </dgm:pt>
    <dgm:pt modelId="{25922A01-450A-4F03-BD0C-5D08EABEFAFE}" type="sibTrans" cxnId="{C373C164-8BC5-4D8B-8C91-5C4692E86186}">
      <dgm:prSet/>
      <dgm:spPr/>
      <dgm:t>
        <a:bodyPr/>
        <a:lstStyle/>
        <a:p>
          <a:endParaRPr lang="en-US"/>
        </a:p>
      </dgm:t>
    </dgm:pt>
    <dgm:pt modelId="{4A8EAA29-C9BA-468F-8D96-EFA7A3D3884D}">
      <dgm:prSet/>
      <dgm:spPr/>
      <dgm:t>
        <a:bodyPr/>
        <a:lstStyle/>
        <a:p>
          <a:r>
            <a:rPr lang="en-US"/>
            <a:t>Convert the measured quantity to moles (chemical amount) using the appropriate equation</a:t>
          </a:r>
        </a:p>
      </dgm:t>
    </dgm:pt>
    <dgm:pt modelId="{F67F2C37-F8A3-40FE-AF5C-5DCC56C133BB}" type="parTrans" cxnId="{5E895B95-6F85-49B8-90E6-A8C2767E9736}">
      <dgm:prSet/>
      <dgm:spPr/>
      <dgm:t>
        <a:bodyPr/>
        <a:lstStyle/>
        <a:p>
          <a:endParaRPr lang="en-US"/>
        </a:p>
      </dgm:t>
    </dgm:pt>
    <dgm:pt modelId="{F304EEA7-58C9-4306-B1D7-197E9EBCFFB9}" type="sibTrans" cxnId="{5E895B95-6F85-49B8-90E6-A8C2767E9736}">
      <dgm:prSet/>
      <dgm:spPr/>
      <dgm:t>
        <a:bodyPr/>
        <a:lstStyle/>
        <a:p>
          <a:endParaRPr lang="en-US"/>
        </a:p>
      </dgm:t>
    </dgm:pt>
    <dgm:pt modelId="{ABF236CA-D8F1-40D7-BF8C-BE4842F4687F}">
      <dgm:prSet/>
      <dgm:spPr/>
      <dgm:t>
        <a:bodyPr/>
        <a:lstStyle/>
        <a:p>
          <a:r>
            <a:rPr lang="en-US"/>
            <a:t>Calculate</a:t>
          </a:r>
        </a:p>
      </dgm:t>
    </dgm:pt>
    <dgm:pt modelId="{C41F67A2-D96A-4056-A353-696C86687D39}" type="parTrans" cxnId="{276447D4-E133-412D-AAA8-0555F1598399}">
      <dgm:prSet/>
      <dgm:spPr/>
      <dgm:t>
        <a:bodyPr/>
        <a:lstStyle/>
        <a:p>
          <a:endParaRPr lang="en-US"/>
        </a:p>
      </dgm:t>
    </dgm:pt>
    <dgm:pt modelId="{7FD28FBD-7B59-47D6-A321-9E562CC3AB7B}" type="sibTrans" cxnId="{276447D4-E133-412D-AAA8-0555F1598399}">
      <dgm:prSet/>
      <dgm:spPr/>
      <dgm:t>
        <a:bodyPr/>
        <a:lstStyle/>
        <a:p>
          <a:endParaRPr lang="en-US"/>
        </a:p>
      </dgm:t>
    </dgm:pt>
    <dgm:pt modelId="{9A67266E-81FB-450B-867B-06FAF71A3BB0}">
      <dgm:prSet/>
      <dgm:spPr/>
      <dgm:t>
        <a:bodyPr/>
        <a:lstStyle/>
        <a:p>
          <a:r>
            <a:rPr lang="en-US"/>
            <a:t>Calculate the required chemical amount using a mole ratio</a:t>
          </a:r>
        </a:p>
      </dgm:t>
    </dgm:pt>
    <dgm:pt modelId="{908D0345-6B83-45C3-B620-2E6F338D6049}" type="parTrans" cxnId="{D1F7D408-86A3-415C-8CF0-353D18216256}">
      <dgm:prSet/>
      <dgm:spPr/>
      <dgm:t>
        <a:bodyPr/>
        <a:lstStyle/>
        <a:p>
          <a:endParaRPr lang="en-US"/>
        </a:p>
      </dgm:t>
    </dgm:pt>
    <dgm:pt modelId="{FB3D1D28-6F61-496E-9FE1-734E7853E8AC}" type="sibTrans" cxnId="{D1F7D408-86A3-415C-8CF0-353D18216256}">
      <dgm:prSet/>
      <dgm:spPr/>
      <dgm:t>
        <a:bodyPr/>
        <a:lstStyle/>
        <a:p>
          <a:endParaRPr lang="en-US"/>
        </a:p>
      </dgm:t>
    </dgm:pt>
    <dgm:pt modelId="{99F2C46F-DD0E-4217-AD98-A39983A776BA}">
      <dgm:prSet/>
      <dgm:spPr/>
      <dgm:t>
        <a:bodyPr/>
        <a:lstStyle/>
        <a:p>
          <a:r>
            <a:rPr lang="en-US"/>
            <a:t>Convert</a:t>
          </a:r>
        </a:p>
      </dgm:t>
    </dgm:pt>
    <dgm:pt modelId="{2717E93B-C8DD-4319-A4ED-2D480BC7FFCF}" type="parTrans" cxnId="{6720F8E5-5AAE-409A-B545-B190F63266FC}">
      <dgm:prSet/>
      <dgm:spPr/>
      <dgm:t>
        <a:bodyPr/>
        <a:lstStyle/>
        <a:p>
          <a:endParaRPr lang="en-US"/>
        </a:p>
      </dgm:t>
    </dgm:pt>
    <dgm:pt modelId="{F276CF01-FC33-42AE-8FFF-3E052FA192DF}" type="sibTrans" cxnId="{6720F8E5-5AAE-409A-B545-B190F63266FC}">
      <dgm:prSet/>
      <dgm:spPr/>
      <dgm:t>
        <a:bodyPr/>
        <a:lstStyle/>
        <a:p>
          <a:endParaRPr lang="en-US"/>
        </a:p>
      </dgm:t>
    </dgm:pt>
    <dgm:pt modelId="{9DAACB4E-D367-412B-9146-9E99460F3761}">
      <dgm:prSet/>
      <dgm:spPr/>
      <dgm:t>
        <a:bodyPr/>
        <a:lstStyle/>
        <a:p>
          <a:r>
            <a:rPr lang="en-US"/>
            <a:t>Convert the chemical amount to the final quantity requested using the appropriate formula</a:t>
          </a:r>
        </a:p>
      </dgm:t>
    </dgm:pt>
    <dgm:pt modelId="{848601D5-3A4C-4EDB-9F89-0579FE027860}" type="parTrans" cxnId="{C7B22EF3-1F9A-4226-A9D2-26EBEE845D8C}">
      <dgm:prSet/>
      <dgm:spPr/>
      <dgm:t>
        <a:bodyPr/>
        <a:lstStyle/>
        <a:p>
          <a:endParaRPr lang="en-US"/>
        </a:p>
      </dgm:t>
    </dgm:pt>
    <dgm:pt modelId="{E73D24F3-4A68-41C7-8643-967403E5C032}" type="sibTrans" cxnId="{C7B22EF3-1F9A-4226-A9D2-26EBEE845D8C}">
      <dgm:prSet/>
      <dgm:spPr/>
      <dgm:t>
        <a:bodyPr/>
        <a:lstStyle/>
        <a:p>
          <a:endParaRPr lang="en-US"/>
        </a:p>
      </dgm:t>
    </dgm:pt>
    <dgm:pt modelId="{38C2EC74-9677-4374-93C7-498D84F94753}" type="pres">
      <dgm:prSet presAssocID="{5FA9CCFA-4826-47BE-8CCD-2B19A304120B}" presName="Name0" presStyleCnt="0">
        <dgm:presLayoutVars>
          <dgm:dir/>
          <dgm:animLvl val="lvl"/>
          <dgm:resizeHandles val="exact"/>
        </dgm:presLayoutVars>
      </dgm:prSet>
      <dgm:spPr/>
    </dgm:pt>
    <dgm:pt modelId="{A58CECC1-E080-44C8-A79D-F2F292E87FC5}" type="pres">
      <dgm:prSet presAssocID="{99F2C46F-DD0E-4217-AD98-A39983A776BA}" presName="boxAndChildren" presStyleCnt="0"/>
      <dgm:spPr/>
    </dgm:pt>
    <dgm:pt modelId="{027B1E8E-003C-403D-8377-39C7485EABFF}" type="pres">
      <dgm:prSet presAssocID="{99F2C46F-DD0E-4217-AD98-A39983A776BA}" presName="parentTextBox" presStyleLbl="alignNode1" presStyleIdx="0" presStyleCnt="5"/>
      <dgm:spPr/>
    </dgm:pt>
    <dgm:pt modelId="{83B691E0-190D-4825-A6D1-8F08D2B5EE53}" type="pres">
      <dgm:prSet presAssocID="{99F2C46F-DD0E-4217-AD98-A39983A776BA}" presName="descendantBox" presStyleLbl="bgAccFollowNode1" presStyleIdx="0" presStyleCnt="5"/>
      <dgm:spPr/>
    </dgm:pt>
    <dgm:pt modelId="{E5E6D636-6399-4898-BAA2-93B2D6E9D0D8}" type="pres">
      <dgm:prSet presAssocID="{7FD28FBD-7B59-47D6-A321-9E562CC3AB7B}" presName="sp" presStyleCnt="0"/>
      <dgm:spPr/>
    </dgm:pt>
    <dgm:pt modelId="{70C7E525-1FF9-4119-990D-EA6155CCA9F7}" type="pres">
      <dgm:prSet presAssocID="{ABF236CA-D8F1-40D7-BF8C-BE4842F4687F}" presName="arrowAndChildren" presStyleCnt="0"/>
      <dgm:spPr/>
    </dgm:pt>
    <dgm:pt modelId="{04A7208C-849A-4517-8672-9EA855DF5F67}" type="pres">
      <dgm:prSet presAssocID="{ABF236CA-D8F1-40D7-BF8C-BE4842F4687F}" presName="parentTextArrow" presStyleLbl="node1" presStyleIdx="0" presStyleCnt="0"/>
      <dgm:spPr/>
    </dgm:pt>
    <dgm:pt modelId="{711A44DC-CA16-4964-8158-C071BB8AF35B}" type="pres">
      <dgm:prSet presAssocID="{ABF236CA-D8F1-40D7-BF8C-BE4842F4687F}" presName="arrow" presStyleLbl="alignNode1" presStyleIdx="1" presStyleCnt="5"/>
      <dgm:spPr/>
    </dgm:pt>
    <dgm:pt modelId="{630FD680-DC06-4F76-987A-0C48831047CF}" type="pres">
      <dgm:prSet presAssocID="{ABF236CA-D8F1-40D7-BF8C-BE4842F4687F}" presName="descendantArrow" presStyleLbl="bgAccFollowNode1" presStyleIdx="1" presStyleCnt="5"/>
      <dgm:spPr/>
    </dgm:pt>
    <dgm:pt modelId="{7CC09634-05CE-42E5-B856-2319088AC0F9}" type="pres">
      <dgm:prSet presAssocID="{25922A01-450A-4F03-BD0C-5D08EABEFAFE}" presName="sp" presStyleCnt="0"/>
      <dgm:spPr/>
    </dgm:pt>
    <dgm:pt modelId="{F17FA506-F278-4BED-BB19-0E3D301E05F8}" type="pres">
      <dgm:prSet presAssocID="{2F389E74-2BDB-4E3A-82CD-E18A82081A7B}" presName="arrowAndChildren" presStyleCnt="0"/>
      <dgm:spPr/>
    </dgm:pt>
    <dgm:pt modelId="{9ACB174F-CEE6-48C6-B3D9-5E92B302175A}" type="pres">
      <dgm:prSet presAssocID="{2F389E74-2BDB-4E3A-82CD-E18A82081A7B}" presName="parentTextArrow" presStyleLbl="node1" presStyleIdx="0" presStyleCnt="0"/>
      <dgm:spPr/>
    </dgm:pt>
    <dgm:pt modelId="{1E91DBAC-A1E2-4D5C-A2DE-70569BBB4B03}" type="pres">
      <dgm:prSet presAssocID="{2F389E74-2BDB-4E3A-82CD-E18A82081A7B}" presName="arrow" presStyleLbl="alignNode1" presStyleIdx="2" presStyleCnt="5"/>
      <dgm:spPr/>
    </dgm:pt>
    <dgm:pt modelId="{88798DED-A45A-4817-8A52-AE4A8EB3A6DD}" type="pres">
      <dgm:prSet presAssocID="{2F389E74-2BDB-4E3A-82CD-E18A82081A7B}" presName="descendantArrow" presStyleLbl="bgAccFollowNode1" presStyleIdx="2" presStyleCnt="5"/>
      <dgm:spPr/>
    </dgm:pt>
    <dgm:pt modelId="{CCBF0A35-6CF0-485C-8D5A-17AAC0116E60}" type="pres">
      <dgm:prSet presAssocID="{19248B8D-4BF2-49EB-AD6A-D334BB145A6C}" presName="sp" presStyleCnt="0"/>
      <dgm:spPr/>
    </dgm:pt>
    <dgm:pt modelId="{16604093-4927-4D81-BE65-A67EE64F906F}" type="pres">
      <dgm:prSet presAssocID="{81E85AC0-363D-484D-92A7-CD6B83D0E91B}" presName="arrowAndChildren" presStyleCnt="0"/>
      <dgm:spPr/>
    </dgm:pt>
    <dgm:pt modelId="{E83FD56F-CB68-4B13-B3E8-BC5BE73EAD5C}" type="pres">
      <dgm:prSet presAssocID="{81E85AC0-363D-484D-92A7-CD6B83D0E91B}" presName="parentTextArrow" presStyleLbl="node1" presStyleIdx="0" presStyleCnt="0"/>
      <dgm:spPr/>
    </dgm:pt>
    <dgm:pt modelId="{D4CE0798-0C2A-485B-B3F1-252A16CF3D1C}" type="pres">
      <dgm:prSet presAssocID="{81E85AC0-363D-484D-92A7-CD6B83D0E91B}" presName="arrow" presStyleLbl="alignNode1" presStyleIdx="3" presStyleCnt="5"/>
      <dgm:spPr/>
    </dgm:pt>
    <dgm:pt modelId="{7EA39D60-7D98-4FE3-A81D-54F8525881EF}" type="pres">
      <dgm:prSet presAssocID="{81E85AC0-363D-484D-92A7-CD6B83D0E91B}" presName="descendantArrow" presStyleLbl="bgAccFollowNode1" presStyleIdx="3" presStyleCnt="5"/>
      <dgm:spPr/>
    </dgm:pt>
    <dgm:pt modelId="{832BD4E9-03ED-4BF0-BA48-050635A0644A}" type="pres">
      <dgm:prSet presAssocID="{5B9935E4-5A74-4BF2-AAA1-21875D32A16A}" presName="sp" presStyleCnt="0"/>
      <dgm:spPr/>
    </dgm:pt>
    <dgm:pt modelId="{70742509-2D64-45CF-9F5D-843D575BC17C}" type="pres">
      <dgm:prSet presAssocID="{84A7A591-B00A-41EF-A5F4-2EE7476C19BD}" presName="arrowAndChildren" presStyleCnt="0"/>
      <dgm:spPr/>
    </dgm:pt>
    <dgm:pt modelId="{3DE917A0-1F97-4E03-9055-F7DDB8406C81}" type="pres">
      <dgm:prSet presAssocID="{84A7A591-B00A-41EF-A5F4-2EE7476C19BD}" presName="parentTextArrow" presStyleLbl="node1" presStyleIdx="0" presStyleCnt="0"/>
      <dgm:spPr/>
    </dgm:pt>
    <dgm:pt modelId="{B7A5CA3A-CC2B-49C5-B08F-701AFFD88170}" type="pres">
      <dgm:prSet presAssocID="{84A7A591-B00A-41EF-A5F4-2EE7476C19BD}" presName="arrow" presStyleLbl="alignNode1" presStyleIdx="4" presStyleCnt="5"/>
      <dgm:spPr/>
    </dgm:pt>
    <dgm:pt modelId="{378FE6FA-1F41-479F-B6E9-587B5C3DAF00}" type="pres">
      <dgm:prSet presAssocID="{84A7A591-B00A-41EF-A5F4-2EE7476C19BD}" presName="descendantArrow" presStyleLbl="bgAccFollowNode1" presStyleIdx="4" presStyleCnt="5"/>
      <dgm:spPr/>
    </dgm:pt>
  </dgm:ptLst>
  <dgm:cxnLst>
    <dgm:cxn modelId="{D1F7D408-86A3-415C-8CF0-353D18216256}" srcId="{ABF236CA-D8F1-40D7-BF8C-BE4842F4687F}" destId="{9A67266E-81FB-450B-867B-06FAF71A3BB0}" srcOrd="0" destOrd="0" parTransId="{908D0345-6B83-45C3-B620-2E6F338D6049}" sibTransId="{FB3D1D28-6F61-496E-9FE1-734E7853E8AC}"/>
    <dgm:cxn modelId="{AD9B080A-A097-4E4C-87B9-FFA74449B24C}" type="presOf" srcId="{29F26A32-9D4D-4149-9E97-F21FD99A724E}" destId="{7EA39D60-7D98-4FE3-A81D-54F8525881EF}" srcOrd="0" destOrd="0" presId="urn:microsoft.com/office/officeart/2016/7/layout/VerticalDownArrowProcess"/>
    <dgm:cxn modelId="{1BC1EE12-3C31-4CD7-824B-7AF294176146}" type="presOf" srcId="{5FA9CCFA-4826-47BE-8CCD-2B19A304120B}" destId="{38C2EC74-9677-4374-93C7-498D84F94753}" srcOrd="0" destOrd="0" presId="urn:microsoft.com/office/officeart/2016/7/layout/VerticalDownArrowProcess"/>
    <dgm:cxn modelId="{EF75B728-6681-4823-A4E7-6E6212B2409F}" type="presOf" srcId="{81E85AC0-363D-484D-92A7-CD6B83D0E91B}" destId="{D4CE0798-0C2A-485B-B3F1-252A16CF3D1C}" srcOrd="1" destOrd="0" presId="urn:microsoft.com/office/officeart/2016/7/layout/VerticalDownArrowProcess"/>
    <dgm:cxn modelId="{52985740-435A-4F6C-A3E6-354D0270E8F1}" srcId="{81E85AC0-363D-484D-92A7-CD6B83D0E91B}" destId="{29F26A32-9D4D-4149-9E97-F21FD99A724E}" srcOrd="0" destOrd="0" parTransId="{ACA80379-AE7B-47A5-832B-8B4FDFEDC2B6}" sibTransId="{EB7D376B-0797-479A-BC2A-A8F3175C9DEA}"/>
    <dgm:cxn modelId="{03281863-0420-457B-9141-0A5669E45465}" srcId="{5FA9CCFA-4826-47BE-8CCD-2B19A304120B}" destId="{81E85AC0-363D-484D-92A7-CD6B83D0E91B}" srcOrd="1" destOrd="0" parTransId="{79F11EFF-857C-4695-9A3F-F0964ADF41E5}" sibTransId="{19248B8D-4BF2-49EB-AD6A-D334BB145A6C}"/>
    <dgm:cxn modelId="{C373C164-8BC5-4D8B-8C91-5C4692E86186}" srcId="{5FA9CCFA-4826-47BE-8CCD-2B19A304120B}" destId="{2F389E74-2BDB-4E3A-82CD-E18A82081A7B}" srcOrd="2" destOrd="0" parTransId="{28BC1A8E-C6A6-43F7-A4F0-E7B317A360F1}" sibTransId="{25922A01-450A-4F03-BD0C-5D08EABEFAFE}"/>
    <dgm:cxn modelId="{60B86B4F-0235-4978-A403-6321A90AC389}" type="presOf" srcId="{ABF236CA-D8F1-40D7-BF8C-BE4842F4687F}" destId="{711A44DC-CA16-4964-8158-C071BB8AF35B}" srcOrd="1" destOrd="0" presId="urn:microsoft.com/office/officeart/2016/7/layout/VerticalDownArrowProcess"/>
    <dgm:cxn modelId="{30BE0E89-779E-4ED6-9ABD-1276772E40F7}" type="presOf" srcId="{2F389E74-2BDB-4E3A-82CD-E18A82081A7B}" destId="{9ACB174F-CEE6-48C6-B3D9-5E92B302175A}" srcOrd="0" destOrd="0" presId="urn:microsoft.com/office/officeart/2016/7/layout/VerticalDownArrowProcess"/>
    <dgm:cxn modelId="{5FC30B8A-E568-46A0-88EB-B2C9DBBC07A1}" type="presOf" srcId="{A5FD0A13-2B0F-418C-994E-ECBCC0074A24}" destId="{378FE6FA-1F41-479F-B6E9-587B5C3DAF00}" srcOrd="0" destOrd="0" presId="urn:microsoft.com/office/officeart/2016/7/layout/VerticalDownArrowProcess"/>
    <dgm:cxn modelId="{9B81D28B-1244-45C4-B550-757A6EEEA00C}" type="presOf" srcId="{99F2C46F-DD0E-4217-AD98-A39983A776BA}" destId="{027B1E8E-003C-403D-8377-39C7485EABFF}" srcOrd="0" destOrd="0" presId="urn:microsoft.com/office/officeart/2016/7/layout/VerticalDownArrowProcess"/>
    <dgm:cxn modelId="{5E895B95-6F85-49B8-90E6-A8C2767E9736}" srcId="{2F389E74-2BDB-4E3A-82CD-E18A82081A7B}" destId="{4A8EAA29-C9BA-468F-8D96-EFA7A3D3884D}" srcOrd="0" destOrd="0" parTransId="{F67F2C37-F8A3-40FE-AF5C-5DCC56C133BB}" sibTransId="{F304EEA7-58C9-4306-B1D7-197E9EBCFFB9}"/>
    <dgm:cxn modelId="{9EFC2797-9412-438B-8265-E783BD313EC5}" type="presOf" srcId="{2F389E74-2BDB-4E3A-82CD-E18A82081A7B}" destId="{1E91DBAC-A1E2-4D5C-A2DE-70569BBB4B03}" srcOrd="1" destOrd="0" presId="urn:microsoft.com/office/officeart/2016/7/layout/VerticalDownArrowProcess"/>
    <dgm:cxn modelId="{3AA09FA1-545E-4E2E-A92C-F4C3CE539A3E}" type="presOf" srcId="{84A7A591-B00A-41EF-A5F4-2EE7476C19BD}" destId="{3DE917A0-1F97-4E03-9055-F7DDB8406C81}" srcOrd="0" destOrd="0" presId="urn:microsoft.com/office/officeart/2016/7/layout/VerticalDownArrowProcess"/>
    <dgm:cxn modelId="{4FA44BA4-3F82-491E-A897-EF7C567AB16C}" srcId="{84A7A591-B00A-41EF-A5F4-2EE7476C19BD}" destId="{A5FD0A13-2B0F-418C-994E-ECBCC0074A24}" srcOrd="0" destOrd="0" parTransId="{F09EA626-AD54-446D-A2E4-9394FAF2F5BB}" sibTransId="{1F8623DD-9E4F-4807-9CDF-CC6FCEE7EDCB}"/>
    <dgm:cxn modelId="{DE3ACAB0-842B-4176-BD99-5386D626F99A}" type="presOf" srcId="{84A7A591-B00A-41EF-A5F4-2EE7476C19BD}" destId="{B7A5CA3A-CC2B-49C5-B08F-701AFFD88170}" srcOrd="1" destOrd="0" presId="urn:microsoft.com/office/officeart/2016/7/layout/VerticalDownArrowProcess"/>
    <dgm:cxn modelId="{850A5ABC-DB19-423F-BF18-65B9B157858D}" type="presOf" srcId="{9A67266E-81FB-450B-867B-06FAF71A3BB0}" destId="{630FD680-DC06-4F76-987A-0C48831047CF}" srcOrd="0" destOrd="0" presId="urn:microsoft.com/office/officeart/2016/7/layout/VerticalDownArrowProcess"/>
    <dgm:cxn modelId="{797924BE-BDC1-4E31-8B01-528B7501CAA2}" type="presOf" srcId="{9DAACB4E-D367-412B-9146-9E99460F3761}" destId="{83B691E0-190D-4825-A6D1-8F08D2B5EE53}" srcOrd="0" destOrd="0" presId="urn:microsoft.com/office/officeart/2016/7/layout/VerticalDownArrowProcess"/>
    <dgm:cxn modelId="{0E42FAC5-A0A5-4BEB-B6A5-C75675439129}" type="presOf" srcId="{ABF236CA-D8F1-40D7-BF8C-BE4842F4687F}" destId="{04A7208C-849A-4517-8672-9EA855DF5F67}" srcOrd="0" destOrd="0" presId="urn:microsoft.com/office/officeart/2016/7/layout/VerticalDownArrowProcess"/>
    <dgm:cxn modelId="{276447D4-E133-412D-AAA8-0555F1598399}" srcId="{5FA9CCFA-4826-47BE-8CCD-2B19A304120B}" destId="{ABF236CA-D8F1-40D7-BF8C-BE4842F4687F}" srcOrd="3" destOrd="0" parTransId="{C41F67A2-D96A-4056-A353-696C86687D39}" sibTransId="{7FD28FBD-7B59-47D6-A321-9E562CC3AB7B}"/>
    <dgm:cxn modelId="{C26638D6-8682-40B7-AF03-42106F6A5882}" srcId="{5FA9CCFA-4826-47BE-8CCD-2B19A304120B}" destId="{84A7A591-B00A-41EF-A5F4-2EE7476C19BD}" srcOrd="0" destOrd="0" parTransId="{18E2FEB8-8BF5-4B89-9E2A-D1F8C026D5B8}" sibTransId="{5B9935E4-5A74-4BF2-AAA1-21875D32A16A}"/>
    <dgm:cxn modelId="{E29B02E0-3C43-4B27-B6A4-4DA268A69D07}" type="presOf" srcId="{81E85AC0-363D-484D-92A7-CD6B83D0E91B}" destId="{E83FD56F-CB68-4B13-B3E8-BC5BE73EAD5C}" srcOrd="0" destOrd="0" presId="urn:microsoft.com/office/officeart/2016/7/layout/VerticalDownArrowProcess"/>
    <dgm:cxn modelId="{6720F8E5-5AAE-409A-B545-B190F63266FC}" srcId="{5FA9CCFA-4826-47BE-8CCD-2B19A304120B}" destId="{99F2C46F-DD0E-4217-AD98-A39983A776BA}" srcOrd="4" destOrd="0" parTransId="{2717E93B-C8DD-4319-A4ED-2D480BC7FFCF}" sibTransId="{F276CF01-FC33-42AE-8FFF-3E052FA192DF}"/>
    <dgm:cxn modelId="{748C87E7-2B84-4E74-9FF4-A1D891BB00E1}" type="presOf" srcId="{4A8EAA29-C9BA-468F-8D96-EFA7A3D3884D}" destId="{88798DED-A45A-4817-8A52-AE4A8EB3A6DD}" srcOrd="0" destOrd="0" presId="urn:microsoft.com/office/officeart/2016/7/layout/VerticalDownArrowProcess"/>
    <dgm:cxn modelId="{C7B22EF3-1F9A-4226-A9D2-26EBEE845D8C}" srcId="{99F2C46F-DD0E-4217-AD98-A39983A776BA}" destId="{9DAACB4E-D367-412B-9146-9E99460F3761}" srcOrd="0" destOrd="0" parTransId="{848601D5-3A4C-4EDB-9F89-0579FE027860}" sibTransId="{E73D24F3-4A68-41C7-8643-967403E5C032}"/>
    <dgm:cxn modelId="{73D43E59-58AE-4330-B04D-AFC132989ECB}" type="presParOf" srcId="{38C2EC74-9677-4374-93C7-498D84F94753}" destId="{A58CECC1-E080-44C8-A79D-F2F292E87FC5}" srcOrd="0" destOrd="0" presId="urn:microsoft.com/office/officeart/2016/7/layout/VerticalDownArrowProcess"/>
    <dgm:cxn modelId="{5A69D27E-B676-48F1-AC70-EFC95D483E1E}" type="presParOf" srcId="{A58CECC1-E080-44C8-A79D-F2F292E87FC5}" destId="{027B1E8E-003C-403D-8377-39C7485EABFF}" srcOrd="0" destOrd="0" presId="urn:microsoft.com/office/officeart/2016/7/layout/VerticalDownArrowProcess"/>
    <dgm:cxn modelId="{652F1BCE-CFC5-4215-8FAD-0AB55517B4A3}" type="presParOf" srcId="{A58CECC1-E080-44C8-A79D-F2F292E87FC5}" destId="{83B691E0-190D-4825-A6D1-8F08D2B5EE53}" srcOrd="1" destOrd="0" presId="urn:microsoft.com/office/officeart/2016/7/layout/VerticalDownArrowProcess"/>
    <dgm:cxn modelId="{10715A8F-055C-42FD-A6A6-1F34736E5241}" type="presParOf" srcId="{38C2EC74-9677-4374-93C7-498D84F94753}" destId="{E5E6D636-6399-4898-BAA2-93B2D6E9D0D8}" srcOrd="1" destOrd="0" presId="urn:microsoft.com/office/officeart/2016/7/layout/VerticalDownArrowProcess"/>
    <dgm:cxn modelId="{FB42ACBC-C96A-4658-B49F-F739B776CF39}" type="presParOf" srcId="{38C2EC74-9677-4374-93C7-498D84F94753}" destId="{70C7E525-1FF9-4119-990D-EA6155CCA9F7}" srcOrd="2" destOrd="0" presId="urn:microsoft.com/office/officeart/2016/7/layout/VerticalDownArrowProcess"/>
    <dgm:cxn modelId="{D773C7CE-2FC4-4A27-993C-9C67611768EE}" type="presParOf" srcId="{70C7E525-1FF9-4119-990D-EA6155CCA9F7}" destId="{04A7208C-849A-4517-8672-9EA855DF5F67}" srcOrd="0" destOrd="0" presId="urn:microsoft.com/office/officeart/2016/7/layout/VerticalDownArrowProcess"/>
    <dgm:cxn modelId="{F103CE91-6EB1-45D8-A49D-498BB11CCC36}" type="presParOf" srcId="{70C7E525-1FF9-4119-990D-EA6155CCA9F7}" destId="{711A44DC-CA16-4964-8158-C071BB8AF35B}" srcOrd="1" destOrd="0" presId="urn:microsoft.com/office/officeart/2016/7/layout/VerticalDownArrowProcess"/>
    <dgm:cxn modelId="{1D0F5E0A-A13C-48A6-9195-F96BCA195123}" type="presParOf" srcId="{70C7E525-1FF9-4119-990D-EA6155CCA9F7}" destId="{630FD680-DC06-4F76-987A-0C48831047CF}" srcOrd="2" destOrd="0" presId="urn:microsoft.com/office/officeart/2016/7/layout/VerticalDownArrowProcess"/>
    <dgm:cxn modelId="{3C405863-A72C-4459-9D9D-009613628E5A}" type="presParOf" srcId="{38C2EC74-9677-4374-93C7-498D84F94753}" destId="{7CC09634-05CE-42E5-B856-2319088AC0F9}" srcOrd="3" destOrd="0" presId="urn:microsoft.com/office/officeart/2016/7/layout/VerticalDownArrowProcess"/>
    <dgm:cxn modelId="{73339352-4BC7-4697-AF42-7014C6E449A7}" type="presParOf" srcId="{38C2EC74-9677-4374-93C7-498D84F94753}" destId="{F17FA506-F278-4BED-BB19-0E3D301E05F8}" srcOrd="4" destOrd="0" presId="urn:microsoft.com/office/officeart/2016/7/layout/VerticalDownArrowProcess"/>
    <dgm:cxn modelId="{BB47D48C-725A-4C53-ADB8-B1557BE78387}" type="presParOf" srcId="{F17FA506-F278-4BED-BB19-0E3D301E05F8}" destId="{9ACB174F-CEE6-48C6-B3D9-5E92B302175A}" srcOrd="0" destOrd="0" presId="urn:microsoft.com/office/officeart/2016/7/layout/VerticalDownArrowProcess"/>
    <dgm:cxn modelId="{B688EE34-794C-4395-8A5F-2E3D9C8FC70B}" type="presParOf" srcId="{F17FA506-F278-4BED-BB19-0E3D301E05F8}" destId="{1E91DBAC-A1E2-4D5C-A2DE-70569BBB4B03}" srcOrd="1" destOrd="0" presId="urn:microsoft.com/office/officeart/2016/7/layout/VerticalDownArrowProcess"/>
    <dgm:cxn modelId="{C83E795C-69B7-4F62-B5D5-B7AD613E56C1}" type="presParOf" srcId="{F17FA506-F278-4BED-BB19-0E3D301E05F8}" destId="{88798DED-A45A-4817-8A52-AE4A8EB3A6DD}" srcOrd="2" destOrd="0" presId="urn:microsoft.com/office/officeart/2016/7/layout/VerticalDownArrowProcess"/>
    <dgm:cxn modelId="{C2254BC6-A3B3-4C04-BEB7-A6276DC9C916}" type="presParOf" srcId="{38C2EC74-9677-4374-93C7-498D84F94753}" destId="{CCBF0A35-6CF0-485C-8D5A-17AAC0116E60}" srcOrd="5" destOrd="0" presId="urn:microsoft.com/office/officeart/2016/7/layout/VerticalDownArrowProcess"/>
    <dgm:cxn modelId="{7F26BB2D-4DF8-411F-9E9C-49FABF5A32E3}" type="presParOf" srcId="{38C2EC74-9677-4374-93C7-498D84F94753}" destId="{16604093-4927-4D81-BE65-A67EE64F906F}" srcOrd="6" destOrd="0" presId="urn:microsoft.com/office/officeart/2016/7/layout/VerticalDownArrowProcess"/>
    <dgm:cxn modelId="{FC719EB6-C8E5-40B1-9082-EF6B87AC6705}" type="presParOf" srcId="{16604093-4927-4D81-BE65-A67EE64F906F}" destId="{E83FD56F-CB68-4B13-B3E8-BC5BE73EAD5C}" srcOrd="0" destOrd="0" presId="urn:microsoft.com/office/officeart/2016/7/layout/VerticalDownArrowProcess"/>
    <dgm:cxn modelId="{DC3586E7-8EF2-44CD-89F8-BD67EA8537CA}" type="presParOf" srcId="{16604093-4927-4D81-BE65-A67EE64F906F}" destId="{D4CE0798-0C2A-485B-B3F1-252A16CF3D1C}" srcOrd="1" destOrd="0" presId="urn:microsoft.com/office/officeart/2016/7/layout/VerticalDownArrowProcess"/>
    <dgm:cxn modelId="{7A678880-C247-47F0-B787-0DD56D0615FC}" type="presParOf" srcId="{16604093-4927-4D81-BE65-A67EE64F906F}" destId="{7EA39D60-7D98-4FE3-A81D-54F8525881EF}" srcOrd="2" destOrd="0" presId="urn:microsoft.com/office/officeart/2016/7/layout/VerticalDownArrowProcess"/>
    <dgm:cxn modelId="{8B262EDD-9B3D-48BC-927C-6E466F7871D4}" type="presParOf" srcId="{38C2EC74-9677-4374-93C7-498D84F94753}" destId="{832BD4E9-03ED-4BF0-BA48-050635A0644A}" srcOrd="7" destOrd="0" presId="urn:microsoft.com/office/officeart/2016/7/layout/VerticalDownArrowProcess"/>
    <dgm:cxn modelId="{67EE0C2D-F4A6-4C91-B9B2-755A5E80B440}" type="presParOf" srcId="{38C2EC74-9677-4374-93C7-498D84F94753}" destId="{70742509-2D64-45CF-9F5D-843D575BC17C}" srcOrd="8" destOrd="0" presId="urn:microsoft.com/office/officeart/2016/7/layout/VerticalDownArrowProcess"/>
    <dgm:cxn modelId="{ACEA1B95-E79C-45D5-B042-7F8B907A7F81}" type="presParOf" srcId="{70742509-2D64-45CF-9F5D-843D575BC17C}" destId="{3DE917A0-1F97-4E03-9055-F7DDB8406C81}" srcOrd="0" destOrd="0" presId="urn:microsoft.com/office/officeart/2016/7/layout/VerticalDownArrowProcess"/>
    <dgm:cxn modelId="{3E25DDF2-DEF5-4A4A-9B33-4E4974CC452F}" type="presParOf" srcId="{70742509-2D64-45CF-9F5D-843D575BC17C}" destId="{B7A5CA3A-CC2B-49C5-B08F-701AFFD88170}" srcOrd="1" destOrd="0" presId="urn:microsoft.com/office/officeart/2016/7/layout/VerticalDownArrowProcess"/>
    <dgm:cxn modelId="{6D22B65F-ADAF-4EB8-98AC-A5E705493C67}" type="presParOf" srcId="{70742509-2D64-45CF-9F5D-843D575BC17C}" destId="{378FE6FA-1F41-479F-B6E9-587B5C3DAF00}"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5A2593F-36D6-47DB-9558-2473F5E64A1C}"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3DBFB4E1-B2D6-4648-BBE8-66F9C013A90F}">
      <dgm:prSet/>
      <dgm:spPr/>
      <dgm:t>
        <a:bodyPr/>
        <a:lstStyle/>
        <a:p>
          <a:r>
            <a:rPr lang="en-US"/>
            <a:t>Solutions of ammonia and phosphoric acid are used to produce ammonium hydrogen phosphate fertilizer. What volume of 14.8mol/L ammonia is needed for the ammonia to react completely with 1.00kL of 12.9mol/L phosphoric acid to produce fertilizer?</a:t>
          </a:r>
        </a:p>
      </dgm:t>
    </dgm:pt>
    <dgm:pt modelId="{511B6EA3-8B5F-4EFD-AAFF-7D996C5FAED0}" type="parTrans" cxnId="{D831914C-EA9B-49C9-985E-C5554368F77A}">
      <dgm:prSet/>
      <dgm:spPr/>
      <dgm:t>
        <a:bodyPr/>
        <a:lstStyle/>
        <a:p>
          <a:endParaRPr lang="en-US"/>
        </a:p>
      </dgm:t>
    </dgm:pt>
    <dgm:pt modelId="{56D9CC4B-A5E4-46F2-ADDD-B51A4D0C27FB}" type="sibTrans" cxnId="{D831914C-EA9B-49C9-985E-C5554368F77A}">
      <dgm:prSet/>
      <dgm:spPr/>
      <dgm:t>
        <a:bodyPr/>
        <a:lstStyle/>
        <a:p>
          <a:endParaRPr lang="en-US"/>
        </a:p>
      </dgm:t>
    </dgm:pt>
    <dgm:pt modelId="{71574138-6048-4BB0-A598-89D70202425C}">
      <dgm:prSet/>
      <dgm:spPr/>
      <dgm:t>
        <a:bodyPr/>
        <a:lstStyle/>
        <a:p>
          <a:r>
            <a:rPr lang="en-US"/>
            <a:t>A technician determines the amount concentration of a sulphuric acid solution. In the experiment a 10.00mL sample of the acid reacts completely with 15.9mL of 0.150mol/L potassium hydroxide solution. Calculate the amount concentration of the sulphuric acid</a:t>
          </a:r>
        </a:p>
      </dgm:t>
    </dgm:pt>
    <dgm:pt modelId="{2EB647D6-AC8B-4258-A1C3-7C7A876C77D6}" type="parTrans" cxnId="{B3502FF9-13B3-4807-87D7-193A5A318B49}">
      <dgm:prSet/>
      <dgm:spPr/>
      <dgm:t>
        <a:bodyPr/>
        <a:lstStyle/>
        <a:p>
          <a:endParaRPr lang="en-US"/>
        </a:p>
      </dgm:t>
    </dgm:pt>
    <dgm:pt modelId="{F2763240-4674-4B04-9B38-E0A25FEF8426}" type="sibTrans" cxnId="{B3502FF9-13B3-4807-87D7-193A5A318B49}">
      <dgm:prSet/>
      <dgm:spPr/>
      <dgm:t>
        <a:bodyPr/>
        <a:lstStyle/>
        <a:p>
          <a:endParaRPr lang="en-US"/>
        </a:p>
      </dgm:t>
    </dgm:pt>
    <dgm:pt modelId="{87019FA0-B98D-4B6C-9825-0609E8A52BA7}" type="pres">
      <dgm:prSet presAssocID="{05A2593F-36D6-47DB-9558-2473F5E64A1C}" presName="linear" presStyleCnt="0">
        <dgm:presLayoutVars>
          <dgm:animLvl val="lvl"/>
          <dgm:resizeHandles val="exact"/>
        </dgm:presLayoutVars>
      </dgm:prSet>
      <dgm:spPr/>
    </dgm:pt>
    <dgm:pt modelId="{37BBE533-9740-49AE-BD7D-01405D8DE1BC}" type="pres">
      <dgm:prSet presAssocID="{3DBFB4E1-B2D6-4648-BBE8-66F9C013A90F}" presName="parentText" presStyleLbl="node1" presStyleIdx="0" presStyleCnt="2">
        <dgm:presLayoutVars>
          <dgm:chMax val="0"/>
          <dgm:bulletEnabled val="1"/>
        </dgm:presLayoutVars>
      </dgm:prSet>
      <dgm:spPr/>
    </dgm:pt>
    <dgm:pt modelId="{9CD4D512-6A07-4211-BF86-4A57780F28BD}" type="pres">
      <dgm:prSet presAssocID="{56D9CC4B-A5E4-46F2-ADDD-B51A4D0C27FB}" presName="spacer" presStyleCnt="0"/>
      <dgm:spPr/>
    </dgm:pt>
    <dgm:pt modelId="{518CE1DE-2D17-4AC8-AD24-5E27CFEE8F69}" type="pres">
      <dgm:prSet presAssocID="{71574138-6048-4BB0-A598-89D70202425C}" presName="parentText" presStyleLbl="node1" presStyleIdx="1" presStyleCnt="2">
        <dgm:presLayoutVars>
          <dgm:chMax val="0"/>
          <dgm:bulletEnabled val="1"/>
        </dgm:presLayoutVars>
      </dgm:prSet>
      <dgm:spPr/>
    </dgm:pt>
  </dgm:ptLst>
  <dgm:cxnLst>
    <dgm:cxn modelId="{E2E0FD2C-F1E8-40DB-BC9C-CC9E5C05639B}" type="presOf" srcId="{3DBFB4E1-B2D6-4648-BBE8-66F9C013A90F}" destId="{37BBE533-9740-49AE-BD7D-01405D8DE1BC}" srcOrd="0" destOrd="0" presId="urn:microsoft.com/office/officeart/2005/8/layout/vList2"/>
    <dgm:cxn modelId="{D831914C-EA9B-49C9-985E-C5554368F77A}" srcId="{05A2593F-36D6-47DB-9558-2473F5E64A1C}" destId="{3DBFB4E1-B2D6-4648-BBE8-66F9C013A90F}" srcOrd="0" destOrd="0" parTransId="{511B6EA3-8B5F-4EFD-AAFF-7D996C5FAED0}" sibTransId="{56D9CC4B-A5E4-46F2-ADDD-B51A4D0C27FB}"/>
    <dgm:cxn modelId="{E55B6479-8535-46CF-A234-36E4EC77C98E}" type="presOf" srcId="{05A2593F-36D6-47DB-9558-2473F5E64A1C}" destId="{87019FA0-B98D-4B6C-9825-0609E8A52BA7}" srcOrd="0" destOrd="0" presId="urn:microsoft.com/office/officeart/2005/8/layout/vList2"/>
    <dgm:cxn modelId="{37B833C0-A459-4B8C-93EF-530409060CCD}" type="presOf" srcId="{71574138-6048-4BB0-A598-89D70202425C}" destId="{518CE1DE-2D17-4AC8-AD24-5E27CFEE8F69}" srcOrd="0" destOrd="0" presId="urn:microsoft.com/office/officeart/2005/8/layout/vList2"/>
    <dgm:cxn modelId="{B3502FF9-13B3-4807-87D7-193A5A318B49}" srcId="{05A2593F-36D6-47DB-9558-2473F5E64A1C}" destId="{71574138-6048-4BB0-A598-89D70202425C}" srcOrd="1" destOrd="0" parTransId="{2EB647D6-AC8B-4258-A1C3-7C7A876C77D6}" sibTransId="{F2763240-4674-4B04-9B38-E0A25FEF8426}"/>
    <dgm:cxn modelId="{CEE14BE3-0B04-4468-86D0-8AC5D2BAC5A1}" type="presParOf" srcId="{87019FA0-B98D-4B6C-9825-0609E8A52BA7}" destId="{37BBE533-9740-49AE-BD7D-01405D8DE1BC}" srcOrd="0" destOrd="0" presId="urn:microsoft.com/office/officeart/2005/8/layout/vList2"/>
    <dgm:cxn modelId="{A71A6E3F-DA75-47D6-B667-4D4B0D7EAD42}" type="presParOf" srcId="{87019FA0-B98D-4B6C-9825-0609E8A52BA7}" destId="{9CD4D512-6A07-4211-BF86-4A57780F28BD}" srcOrd="1" destOrd="0" presId="urn:microsoft.com/office/officeart/2005/8/layout/vList2"/>
    <dgm:cxn modelId="{3C6F10D9-D583-47BC-9C73-733946290C48}" type="presParOf" srcId="{87019FA0-B98D-4B6C-9825-0609E8A52BA7}" destId="{518CE1DE-2D17-4AC8-AD24-5E27CFEE8F6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78E5E9-887F-4010-981C-3C3133D24495}">
      <dsp:nvSpPr>
        <dsp:cNvPr id="0" name=""/>
        <dsp:cNvSpPr/>
      </dsp:nvSpPr>
      <dsp:spPr>
        <a:xfrm>
          <a:off x="0" y="4413"/>
          <a:ext cx="5098256" cy="94018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B94D5C2-C64A-4746-BD0C-00EB5E44C280}">
      <dsp:nvSpPr>
        <dsp:cNvPr id="0" name=""/>
        <dsp:cNvSpPr/>
      </dsp:nvSpPr>
      <dsp:spPr>
        <a:xfrm>
          <a:off x="284404" y="215954"/>
          <a:ext cx="517099" cy="51709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BFBBFFA-AD5B-43C3-B621-4587D86D3D25}">
      <dsp:nvSpPr>
        <dsp:cNvPr id="0" name=""/>
        <dsp:cNvSpPr/>
      </dsp:nvSpPr>
      <dsp:spPr>
        <a:xfrm>
          <a:off x="1085908" y="4413"/>
          <a:ext cx="4012347" cy="940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02" tIns="99502" rIns="99502" bIns="99502" numCol="1" spcCol="1270" anchor="ctr" anchorCtr="0">
          <a:noAutofit/>
        </a:bodyPr>
        <a:lstStyle/>
        <a:p>
          <a:pPr marL="0" lvl="0" indent="0" algn="l" defTabSz="800100">
            <a:lnSpc>
              <a:spcPct val="90000"/>
            </a:lnSpc>
            <a:spcBef>
              <a:spcPct val="0"/>
            </a:spcBef>
            <a:spcAft>
              <a:spcPct val="35000"/>
            </a:spcAft>
            <a:buNone/>
          </a:pPr>
          <a:r>
            <a:rPr lang="en-US" sz="1800" kern="1200"/>
            <a:t>Write a balanced chemical equation</a:t>
          </a:r>
        </a:p>
      </dsp:txBody>
      <dsp:txXfrm>
        <a:off x="1085908" y="4413"/>
        <a:ext cx="4012347" cy="940180"/>
      </dsp:txXfrm>
    </dsp:sp>
    <dsp:sp modelId="{972E06E8-5323-4744-978E-9E2E4BE2CEC9}">
      <dsp:nvSpPr>
        <dsp:cNvPr id="0" name=""/>
        <dsp:cNvSpPr/>
      </dsp:nvSpPr>
      <dsp:spPr>
        <a:xfrm>
          <a:off x="0" y="1179639"/>
          <a:ext cx="5098256" cy="94018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F63DC3-FCC7-4E51-9572-335C15446A2F}">
      <dsp:nvSpPr>
        <dsp:cNvPr id="0" name=""/>
        <dsp:cNvSpPr/>
      </dsp:nvSpPr>
      <dsp:spPr>
        <a:xfrm>
          <a:off x="284404" y="1391180"/>
          <a:ext cx="517099" cy="51709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2450469-3974-4242-A3FB-1F360C95F75A}">
      <dsp:nvSpPr>
        <dsp:cNvPr id="0" name=""/>
        <dsp:cNvSpPr/>
      </dsp:nvSpPr>
      <dsp:spPr>
        <a:xfrm>
          <a:off x="1085908" y="1179639"/>
          <a:ext cx="4012347" cy="940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02" tIns="99502" rIns="99502" bIns="99502" numCol="1" spcCol="1270" anchor="ctr" anchorCtr="0">
          <a:noAutofit/>
        </a:bodyPr>
        <a:lstStyle/>
        <a:p>
          <a:pPr marL="0" lvl="0" indent="0" algn="l" defTabSz="800100">
            <a:lnSpc>
              <a:spcPct val="90000"/>
            </a:lnSpc>
            <a:spcBef>
              <a:spcPct val="0"/>
            </a:spcBef>
            <a:spcAft>
              <a:spcPct val="35000"/>
            </a:spcAft>
            <a:buNone/>
          </a:pPr>
          <a:r>
            <a:rPr lang="en-US" sz="1800" kern="1200"/>
            <a:t>List all of the variables you know and what you are solving for</a:t>
          </a:r>
        </a:p>
      </dsp:txBody>
      <dsp:txXfrm>
        <a:off x="1085908" y="1179639"/>
        <a:ext cx="4012347" cy="940180"/>
      </dsp:txXfrm>
    </dsp:sp>
    <dsp:sp modelId="{4E2729D5-F80B-4D6F-9385-EF51C150104F}">
      <dsp:nvSpPr>
        <dsp:cNvPr id="0" name=""/>
        <dsp:cNvSpPr/>
      </dsp:nvSpPr>
      <dsp:spPr>
        <a:xfrm>
          <a:off x="0" y="2354865"/>
          <a:ext cx="5098256" cy="94018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9F6AB9-3F99-43A3-8E81-F2919583EBC9}">
      <dsp:nvSpPr>
        <dsp:cNvPr id="0" name=""/>
        <dsp:cNvSpPr/>
      </dsp:nvSpPr>
      <dsp:spPr>
        <a:xfrm>
          <a:off x="284404" y="2566406"/>
          <a:ext cx="517099" cy="51709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BCE53B8-F4E9-4809-8857-62BC2CD86661}">
      <dsp:nvSpPr>
        <dsp:cNvPr id="0" name=""/>
        <dsp:cNvSpPr/>
      </dsp:nvSpPr>
      <dsp:spPr>
        <a:xfrm>
          <a:off x="1085908" y="2354865"/>
          <a:ext cx="4012347" cy="940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02" tIns="99502" rIns="99502" bIns="99502" numCol="1" spcCol="1270" anchor="ctr" anchorCtr="0">
          <a:noAutofit/>
        </a:bodyPr>
        <a:lstStyle/>
        <a:p>
          <a:pPr marL="0" lvl="0" indent="0" algn="l" defTabSz="800100">
            <a:lnSpc>
              <a:spcPct val="90000"/>
            </a:lnSpc>
            <a:spcBef>
              <a:spcPct val="0"/>
            </a:spcBef>
            <a:spcAft>
              <a:spcPct val="35000"/>
            </a:spcAft>
            <a:buNone/>
          </a:pPr>
          <a:r>
            <a:rPr lang="en-US" sz="1800" kern="1200"/>
            <a:t>Convert mass of measured substance into moles</a:t>
          </a:r>
        </a:p>
      </dsp:txBody>
      <dsp:txXfrm>
        <a:off x="1085908" y="2354865"/>
        <a:ext cx="4012347" cy="940180"/>
      </dsp:txXfrm>
    </dsp:sp>
    <dsp:sp modelId="{D3F6C133-DFE5-42A5-B5EA-8ABF81498CED}">
      <dsp:nvSpPr>
        <dsp:cNvPr id="0" name=""/>
        <dsp:cNvSpPr/>
      </dsp:nvSpPr>
      <dsp:spPr>
        <a:xfrm>
          <a:off x="0" y="3530091"/>
          <a:ext cx="5098256" cy="940180"/>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3588E4-FFBB-4A36-BD9F-3C24F41A34CA}">
      <dsp:nvSpPr>
        <dsp:cNvPr id="0" name=""/>
        <dsp:cNvSpPr/>
      </dsp:nvSpPr>
      <dsp:spPr>
        <a:xfrm>
          <a:off x="284404" y="3741632"/>
          <a:ext cx="517099" cy="51709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7D76D70-094B-48C7-8399-1FED0C487700}">
      <dsp:nvSpPr>
        <dsp:cNvPr id="0" name=""/>
        <dsp:cNvSpPr/>
      </dsp:nvSpPr>
      <dsp:spPr>
        <a:xfrm>
          <a:off x="1085908" y="3530091"/>
          <a:ext cx="4012347" cy="940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02" tIns="99502" rIns="99502" bIns="99502" numCol="1" spcCol="1270" anchor="ctr" anchorCtr="0">
          <a:noAutofit/>
        </a:bodyPr>
        <a:lstStyle/>
        <a:p>
          <a:pPr marL="0" lvl="0" indent="0" algn="l" defTabSz="800100">
            <a:lnSpc>
              <a:spcPct val="90000"/>
            </a:lnSpc>
            <a:spcBef>
              <a:spcPct val="0"/>
            </a:spcBef>
            <a:spcAft>
              <a:spcPct val="35000"/>
            </a:spcAft>
            <a:buNone/>
          </a:pPr>
          <a:r>
            <a:rPr lang="en-US" sz="1800" kern="1200"/>
            <a:t>Calculate amount of chemical substance required by doing a mole ratio</a:t>
          </a:r>
        </a:p>
      </dsp:txBody>
      <dsp:txXfrm>
        <a:off x="1085908" y="3530091"/>
        <a:ext cx="4012347" cy="940180"/>
      </dsp:txXfrm>
    </dsp:sp>
    <dsp:sp modelId="{F2E6E688-FCD6-4C13-BD6A-3E8669249016}">
      <dsp:nvSpPr>
        <dsp:cNvPr id="0" name=""/>
        <dsp:cNvSpPr/>
      </dsp:nvSpPr>
      <dsp:spPr>
        <a:xfrm>
          <a:off x="0" y="4705317"/>
          <a:ext cx="5098256" cy="940180"/>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B6A88B1-AD29-47FE-A7CA-8BBC2F1D2D43}">
      <dsp:nvSpPr>
        <dsp:cNvPr id="0" name=""/>
        <dsp:cNvSpPr/>
      </dsp:nvSpPr>
      <dsp:spPr>
        <a:xfrm>
          <a:off x="284404" y="4916857"/>
          <a:ext cx="517099" cy="51709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F766DE9-5751-498D-A233-4719B6F688A6}">
      <dsp:nvSpPr>
        <dsp:cNvPr id="0" name=""/>
        <dsp:cNvSpPr/>
      </dsp:nvSpPr>
      <dsp:spPr>
        <a:xfrm>
          <a:off x="1085908" y="4705317"/>
          <a:ext cx="4012347" cy="940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02" tIns="99502" rIns="99502" bIns="99502" numCol="1" spcCol="1270" anchor="ctr" anchorCtr="0">
          <a:noAutofit/>
        </a:bodyPr>
        <a:lstStyle/>
        <a:p>
          <a:pPr marL="0" lvl="0" indent="0" algn="l" defTabSz="800100">
            <a:lnSpc>
              <a:spcPct val="90000"/>
            </a:lnSpc>
            <a:spcBef>
              <a:spcPct val="0"/>
            </a:spcBef>
            <a:spcAft>
              <a:spcPct val="35000"/>
            </a:spcAft>
            <a:buNone/>
          </a:pPr>
          <a:r>
            <a:rPr lang="en-US" sz="1800" kern="1200"/>
            <a:t>Convert the required number of moles into mass</a:t>
          </a:r>
        </a:p>
      </dsp:txBody>
      <dsp:txXfrm>
        <a:off x="1085908" y="4705317"/>
        <a:ext cx="4012347" cy="9401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EF95EE-9CFD-4D45-81A4-F2A469819C80}">
      <dsp:nvSpPr>
        <dsp:cNvPr id="0" name=""/>
        <dsp:cNvSpPr/>
      </dsp:nvSpPr>
      <dsp:spPr>
        <a:xfrm>
          <a:off x="0" y="1052512"/>
          <a:ext cx="5647182" cy="194310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F9F602D-12D7-4181-B9B0-80D49674BA65}">
      <dsp:nvSpPr>
        <dsp:cNvPr id="0" name=""/>
        <dsp:cNvSpPr/>
      </dsp:nvSpPr>
      <dsp:spPr>
        <a:xfrm>
          <a:off x="587787" y="1489709"/>
          <a:ext cx="1068705" cy="106870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47615A4-D2AE-4557-A914-087E923D2015}">
      <dsp:nvSpPr>
        <dsp:cNvPr id="0" name=""/>
        <dsp:cNvSpPr/>
      </dsp:nvSpPr>
      <dsp:spPr>
        <a:xfrm>
          <a:off x="2244280" y="1052512"/>
          <a:ext cx="3402901" cy="1943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5645" tIns="205645" rIns="205645" bIns="205645" numCol="1" spcCol="1270" anchor="ctr" anchorCtr="0">
          <a:noAutofit/>
        </a:bodyPr>
        <a:lstStyle/>
        <a:p>
          <a:pPr marL="0" lvl="0" indent="0" algn="l" defTabSz="933450">
            <a:lnSpc>
              <a:spcPct val="90000"/>
            </a:lnSpc>
            <a:spcBef>
              <a:spcPct val="0"/>
            </a:spcBef>
            <a:spcAft>
              <a:spcPct val="35000"/>
            </a:spcAft>
            <a:buNone/>
          </a:pPr>
          <a:r>
            <a:rPr lang="en-US" sz="2100" kern="1200"/>
            <a:t>If you decompose 1.00g of malachite (Cu(OH)2CuCO3), what is the mass of copper II oxide that would be formed?</a:t>
          </a:r>
        </a:p>
      </dsp:txBody>
      <dsp:txXfrm>
        <a:off x="2244280" y="1052512"/>
        <a:ext cx="3402901" cy="1943100"/>
      </dsp:txXfrm>
    </dsp:sp>
    <dsp:sp modelId="{CB79E309-6237-40A8-965A-66694C5198F5}">
      <dsp:nvSpPr>
        <dsp:cNvPr id="0" name=""/>
        <dsp:cNvSpPr/>
      </dsp:nvSpPr>
      <dsp:spPr>
        <a:xfrm>
          <a:off x="0" y="3481387"/>
          <a:ext cx="5647182" cy="194310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9A119D2-AA1A-4E53-A19E-17EC6D943D50}">
      <dsp:nvSpPr>
        <dsp:cNvPr id="0" name=""/>
        <dsp:cNvSpPr/>
      </dsp:nvSpPr>
      <dsp:spPr>
        <a:xfrm>
          <a:off x="587787" y="3918585"/>
          <a:ext cx="1068705" cy="106870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4129FE1-BC7D-4A6D-8773-9EFBCB67ED99}">
      <dsp:nvSpPr>
        <dsp:cNvPr id="0" name=""/>
        <dsp:cNvSpPr/>
      </dsp:nvSpPr>
      <dsp:spPr>
        <a:xfrm>
          <a:off x="2244280" y="3481387"/>
          <a:ext cx="3402901" cy="1943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5645" tIns="205645" rIns="205645" bIns="205645" numCol="1" spcCol="1270" anchor="ctr" anchorCtr="0">
          <a:noAutofit/>
        </a:bodyPr>
        <a:lstStyle/>
        <a:p>
          <a:pPr marL="0" lvl="0" indent="0" algn="l" defTabSz="933450">
            <a:lnSpc>
              <a:spcPct val="90000"/>
            </a:lnSpc>
            <a:spcBef>
              <a:spcPct val="0"/>
            </a:spcBef>
            <a:spcAft>
              <a:spcPct val="35000"/>
            </a:spcAft>
            <a:buNone/>
          </a:pPr>
          <a:r>
            <a:rPr lang="en-US" sz="2100" kern="1200" dirty="0"/>
            <a:t>Note: this compound breaks down into water and carbon dioxide as well.</a:t>
          </a:r>
        </a:p>
      </dsp:txBody>
      <dsp:txXfrm>
        <a:off x="2244280" y="3481387"/>
        <a:ext cx="3402901" cy="19431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00DEDF-C9E6-4BFF-B539-31015C8A9613}">
      <dsp:nvSpPr>
        <dsp:cNvPr id="0" name=""/>
        <dsp:cNvSpPr/>
      </dsp:nvSpPr>
      <dsp:spPr>
        <a:xfrm>
          <a:off x="0" y="100836"/>
          <a:ext cx="5098256" cy="269100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Iron is most widely used metal in North America. It may be produced by the reaction of iron III oxide with carbon monoxide to produce iron metal and carbon dioxide. What mass of iron (II) oxide is required to produce 100.0 grams of iron metal? </a:t>
          </a:r>
        </a:p>
      </dsp:txBody>
      <dsp:txXfrm>
        <a:off x="131364" y="232200"/>
        <a:ext cx="4835528" cy="2428272"/>
      </dsp:txXfrm>
    </dsp:sp>
    <dsp:sp modelId="{7DC6D4A1-B237-4274-8489-B3A6E69B1189}">
      <dsp:nvSpPr>
        <dsp:cNvPr id="0" name=""/>
        <dsp:cNvSpPr/>
      </dsp:nvSpPr>
      <dsp:spPr>
        <a:xfrm>
          <a:off x="0" y="2858076"/>
          <a:ext cx="5098256" cy="2691000"/>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Powdered Zinc metal reacts violently with sulphur when heated to produce zinc sulphide. Predict the mass of sulphur required to react 25grams of zinc</a:t>
          </a:r>
        </a:p>
      </dsp:txBody>
      <dsp:txXfrm>
        <a:off x="131364" y="2989440"/>
        <a:ext cx="4835528" cy="242827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81129D-17D9-463F-99E8-DFE755F872D1}">
      <dsp:nvSpPr>
        <dsp:cNvPr id="0" name=""/>
        <dsp:cNvSpPr/>
      </dsp:nvSpPr>
      <dsp:spPr>
        <a:xfrm>
          <a:off x="0" y="30816"/>
          <a:ext cx="5098256" cy="1356029"/>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Sometimes when performing a reaction the theoretical amount of substance you are supposed to get and the actual amount the experiment yields are two different numbers.</a:t>
          </a:r>
        </a:p>
      </dsp:txBody>
      <dsp:txXfrm>
        <a:off x="66196" y="97012"/>
        <a:ext cx="4965864" cy="1223637"/>
      </dsp:txXfrm>
    </dsp:sp>
    <dsp:sp modelId="{EEE6203E-C90F-48D7-A204-2D7B5B6E882D}">
      <dsp:nvSpPr>
        <dsp:cNvPr id="0" name=""/>
        <dsp:cNvSpPr/>
      </dsp:nvSpPr>
      <dsp:spPr>
        <a:xfrm>
          <a:off x="0" y="1441566"/>
          <a:ext cx="5098256" cy="1356029"/>
        </a:xfrm>
        <a:prstGeom prst="roundRect">
          <a:avLst/>
        </a:prstGeom>
        <a:solidFill>
          <a:schemeClr val="accent2">
            <a:hueOff val="-441124"/>
            <a:satOff val="497"/>
            <a:lumOff val="1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Both solutes and solvents may be gases, liquids, or solids, producing a number of different combinations</a:t>
          </a:r>
        </a:p>
      </dsp:txBody>
      <dsp:txXfrm>
        <a:off x="66196" y="1507762"/>
        <a:ext cx="4965864" cy="1223637"/>
      </dsp:txXfrm>
    </dsp:sp>
    <dsp:sp modelId="{8E4514A3-6551-473F-8436-B8CFF26DB30E}">
      <dsp:nvSpPr>
        <dsp:cNvPr id="0" name=""/>
        <dsp:cNvSpPr/>
      </dsp:nvSpPr>
      <dsp:spPr>
        <a:xfrm>
          <a:off x="0" y="2852315"/>
          <a:ext cx="5098256" cy="1356029"/>
        </a:xfrm>
        <a:prstGeom prst="roundRect">
          <a:avLst/>
        </a:prstGeom>
        <a:solidFill>
          <a:schemeClr val="accent2">
            <a:hueOff val="-882249"/>
            <a:satOff val="995"/>
            <a:lumOff val="23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There are many factors that can affect your actual yield</a:t>
          </a:r>
        </a:p>
      </dsp:txBody>
      <dsp:txXfrm>
        <a:off x="66196" y="2918511"/>
        <a:ext cx="4965864" cy="1223637"/>
      </dsp:txXfrm>
    </dsp:sp>
    <dsp:sp modelId="{A615D0F5-DBE2-4B54-BD1D-A04E338E6F71}">
      <dsp:nvSpPr>
        <dsp:cNvPr id="0" name=""/>
        <dsp:cNvSpPr/>
      </dsp:nvSpPr>
      <dsp:spPr>
        <a:xfrm>
          <a:off x="0" y="4263066"/>
          <a:ext cx="5098256" cy="1356029"/>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When calculating % yield use the following calculation:</a:t>
          </a:r>
        </a:p>
      </dsp:txBody>
      <dsp:txXfrm>
        <a:off x="66196" y="4329262"/>
        <a:ext cx="4965864" cy="122363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3568F5-7FCF-45EB-89D5-ACCAA8DBFCFD}">
      <dsp:nvSpPr>
        <dsp:cNvPr id="0" name=""/>
        <dsp:cNvSpPr/>
      </dsp:nvSpPr>
      <dsp:spPr>
        <a:xfrm>
          <a:off x="0" y="4851312"/>
          <a:ext cx="1274564" cy="795898"/>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0647" tIns="128016" rIns="90647" bIns="128016" numCol="1" spcCol="1270" anchor="ctr" anchorCtr="0">
          <a:noAutofit/>
        </a:bodyPr>
        <a:lstStyle/>
        <a:p>
          <a:pPr marL="0" lvl="0" indent="0" algn="ctr" defTabSz="800100">
            <a:lnSpc>
              <a:spcPct val="90000"/>
            </a:lnSpc>
            <a:spcBef>
              <a:spcPct val="0"/>
            </a:spcBef>
            <a:spcAft>
              <a:spcPct val="35000"/>
            </a:spcAft>
            <a:buNone/>
          </a:pPr>
          <a:r>
            <a:rPr lang="en-US" sz="1800" kern="1200"/>
            <a:t>Convert</a:t>
          </a:r>
        </a:p>
      </dsp:txBody>
      <dsp:txXfrm>
        <a:off x="0" y="4851312"/>
        <a:ext cx="1274564" cy="795898"/>
      </dsp:txXfrm>
    </dsp:sp>
    <dsp:sp modelId="{A93F5A5E-4DCE-4F0C-A9E8-27F253E364A6}">
      <dsp:nvSpPr>
        <dsp:cNvPr id="0" name=""/>
        <dsp:cNvSpPr/>
      </dsp:nvSpPr>
      <dsp:spPr>
        <a:xfrm>
          <a:off x="1274563" y="4851312"/>
          <a:ext cx="3823692" cy="795898"/>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7563" tIns="177800" rIns="77563" bIns="177800" numCol="1" spcCol="1270" anchor="ctr" anchorCtr="0">
          <a:noAutofit/>
        </a:bodyPr>
        <a:lstStyle/>
        <a:p>
          <a:pPr marL="0" lvl="0" indent="0" algn="l" defTabSz="622300">
            <a:lnSpc>
              <a:spcPct val="90000"/>
            </a:lnSpc>
            <a:spcBef>
              <a:spcPct val="0"/>
            </a:spcBef>
            <a:spcAft>
              <a:spcPct val="35000"/>
            </a:spcAft>
            <a:buNone/>
          </a:pPr>
          <a:r>
            <a:rPr lang="en-US" sz="1400" kern="1200"/>
            <a:t>Convert the chemical amount to the final quantity requested using the appropriate formula</a:t>
          </a:r>
        </a:p>
      </dsp:txBody>
      <dsp:txXfrm>
        <a:off x="1274563" y="4851312"/>
        <a:ext cx="3823692" cy="795898"/>
      </dsp:txXfrm>
    </dsp:sp>
    <dsp:sp modelId="{F6BBA10E-955D-48C2-8333-412CC07C6ECE}">
      <dsp:nvSpPr>
        <dsp:cNvPr id="0" name=""/>
        <dsp:cNvSpPr/>
      </dsp:nvSpPr>
      <dsp:spPr>
        <a:xfrm rot="10800000">
          <a:off x="0" y="3639159"/>
          <a:ext cx="1274564" cy="1224091"/>
        </a:xfrm>
        <a:prstGeom prst="upArrowCallout">
          <a:avLst>
            <a:gd name="adj1" fmla="val 5000"/>
            <a:gd name="adj2" fmla="val 10000"/>
            <a:gd name="adj3" fmla="val 15000"/>
            <a:gd name="adj4" fmla="val 64977"/>
          </a:avLst>
        </a:prstGeom>
        <a:solidFill>
          <a:schemeClr val="accent2">
            <a:hueOff val="-330843"/>
            <a:satOff val="373"/>
            <a:lumOff val="882"/>
            <a:alphaOff val="0"/>
          </a:schemeClr>
        </a:solidFill>
        <a:ln w="15875" cap="flat" cmpd="sng" algn="ctr">
          <a:solidFill>
            <a:schemeClr val="accent2">
              <a:hueOff val="-330843"/>
              <a:satOff val="373"/>
              <a:lumOff val="88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0647" tIns="128016" rIns="90647" bIns="128016" numCol="1" spcCol="1270" anchor="ctr" anchorCtr="0">
          <a:noAutofit/>
        </a:bodyPr>
        <a:lstStyle/>
        <a:p>
          <a:pPr marL="0" lvl="0" indent="0" algn="ctr" defTabSz="800100">
            <a:lnSpc>
              <a:spcPct val="90000"/>
            </a:lnSpc>
            <a:spcBef>
              <a:spcPct val="0"/>
            </a:spcBef>
            <a:spcAft>
              <a:spcPct val="35000"/>
            </a:spcAft>
            <a:buNone/>
          </a:pPr>
          <a:r>
            <a:rPr lang="en-US" sz="1800" kern="1200"/>
            <a:t>Calculate</a:t>
          </a:r>
        </a:p>
      </dsp:txBody>
      <dsp:txXfrm rot="-10800000">
        <a:off x="0" y="3639159"/>
        <a:ext cx="1274564" cy="795659"/>
      </dsp:txXfrm>
    </dsp:sp>
    <dsp:sp modelId="{EF32CEDB-B5FB-4724-AE9E-FFF4174DDADD}">
      <dsp:nvSpPr>
        <dsp:cNvPr id="0" name=""/>
        <dsp:cNvSpPr/>
      </dsp:nvSpPr>
      <dsp:spPr>
        <a:xfrm>
          <a:off x="1274563" y="3639159"/>
          <a:ext cx="3823692" cy="795659"/>
        </a:xfrm>
        <a:prstGeom prst="rect">
          <a:avLst/>
        </a:prstGeom>
        <a:solidFill>
          <a:schemeClr val="accent2">
            <a:tint val="40000"/>
            <a:alpha val="90000"/>
            <a:hueOff val="-460466"/>
            <a:satOff val="3068"/>
            <a:lumOff val="280"/>
            <a:alphaOff val="0"/>
          </a:schemeClr>
        </a:solidFill>
        <a:ln w="15875" cap="flat" cmpd="sng" algn="ctr">
          <a:solidFill>
            <a:schemeClr val="accent2">
              <a:tint val="40000"/>
              <a:alpha val="90000"/>
              <a:hueOff val="-460466"/>
              <a:satOff val="3068"/>
              <a:lumOff val="28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7563" tIns="177800" rIns="77563" bIns="177800" numCol="1" spcCol="1270" anchor="ctr" anchorCtr="0">
          <a:noAutofit/>
        </a:bodyPr>
        <a:lstStyle/>
        <a:p>
          <a:pPr marL="0" lvl="0" indent="0" algn="l" defTabSz="622300">
            <a:lnSpc>
              <a:spcPct val="90000"/>
            </a:lnSpc>
            <a:spcBef>
              <a:spcPct val="0"/>
            </a:spcBef>
            <a:spcAft>
              <a:spcPct val="35000"/>
            </a:spcAft>
            <a:buNone/>
          </a:pPr>
          <a:r>
            <a:rPr lang="en-US" sz="1400" kern="1200"/>
            <a:t>Calculate the required chemical amount using a mole ratio</a:t>
          </a:r>
        </a:p>
      </dsp:txBody>
      <dsp:txXfrm>
        <a:off x="1274563" y="3639159"/>
        <a:ext cx="3823692" cy="795659"/>
      </dsp:txXfrm>
    </dsp:sp>
    <dsp:sp modelId="{EF860FFA-4943-4301-A6E3-D12AEFB8B571}">
      <dsp:nvSpPr>
        <dsp:cNvPr id="0" name=""/>
        <dsp:cNvSpPr/>
      </dsp:nvSpPr>
      <dsp:spPr>
        <a:xfrm rot="10800000">
          <a:off x="0" y="2427006"/>
          <a:ext cx="1274564" cy="1224091"/>
        </a:xfrm>
        <a:prstGeom prst="upArrowCallout">
          <a:avLst>
            <a:gd name="adj1" fmla="val 5000"/>
            <a:gd name="adj2" fmla="val 10000"/>
            <a:gd name="adj3" fmla="val 15000"/>
            <a:gd name="adj4" fmla="val 64977"/>
          </a:avLst>
        </a:prstGeom>
        <a:solidFill>
          <a:schemeClr val="accent2">
            <a:hueOff val="-661686"/>
            <a:satOff val="746"/>
            <a:lumOff val="1765"/>
            <a:alphaOff val="0"/>
          </a:schemeClr>
        </a:solidFill>
        <a:ln w="15875" cap="flat" cmpd="sng" algn="ctr">
          <a:solidFill>
            <a:schemeClr val="accent2">
              <a:hueOff val="-661686"/>
              <a:satOff val="746"/>
              <a:lumOff val="176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0647" tIns="128016" rIns="90647" bIns="128016" numCol="1" spcCol="1270" anchor="ctr" anchorCtr="0">
          <a:noAutofit/>
        </a:bodyPr>
        <a:lstStyle/>
        <a:p>
          <a:pPr marL="0" lvl="0" indent="0" algn="ctr" defTabSz="800100">
            <a:lnSpc>
              <a:spcPct val="90000"/>
            </a:lnSpc>
            <a:spcBef>
              <a:spcPct val="0"/>
            </a:spcBef>
            <a:spcAft>
              <a:spcPct val="35000"/>
            </a:spcAft>
            <a:buNone/>
          </a:pPr>
          <a:r>
            <a:rPr lang="en-US" sz="1800" kern="1200"/>
            <a:t>Convert</a:t>
          </a:r>
        </a:p>
      </dsp:txBody>
      <dsp:txXfrm rot="-10800000">
        <a:off x="0" y="2427006"/>
        <a:ext cx="1274564" cy="795659"/>
      </dsp:txXfrm>
    </dsp:sp>
    <dsp:sp modelId="{659A3A84-B320-4F16-AA47-1FC4EB971432}">
      <dsp:nvSpPr>
        <dsp:cNvPr id="0" name=""/>
        <dsp:cNvSpPr/>
      </dsp:nvSpPr>
      <dsp:spPr>
        <a:xfrm>
          <a:off x="1274563" y="2427006"/>
          <a:ext cx="3823692" cy="795659"/>
        </a:xfrm>
        <a:prstGeom prst="rect">
          <a:avLst/>
        </a:prstGeom>
        <a:solidFill>
          <a:schemeClr val="accent2">
            <a:tint val="40000"/>
            <a:alpha val="90000"/>
            <a:hueOff val="-920933"/>
            <a:satOff val="6135"/>
            <a:lumOff val="561"/>
            <a:alphaOff val="0"/>
          </a:schemeClr>
        </a:solidFill>
        <a:ln w="15875" cap="flat" cmpd="sng" algn="ctr">
          <a:solidFill>
            <a:schemeClr val="accent2">
              <a:tint val="40000"/>
              <a:alpha val="90000"/>
              <a:hueOff val="-920933"/>
              <a:satOff val="6135"/>
              <a:lumOff val="56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7563" tIns="177800" rIns="77563" bIns="177800" numCol="1" spcCol="1270" anchor="ctr" anchorCtr="0">
          <a:noAutofit/>
        </a:bodyPr>
        <a:lstStyle/>
        <a:p>
          <a:pPr marL="0" lvl="0" indent="0" algn="l" defTabSz="622300">
            <a:lnSpc>
              <a:spcPct val="90000"/>
            </a:lnSpc>
            <a:spcBef>
              <a:spcPct val="0"/>
            </a:spcBef>
            <a:spcAft>
              <a:spcPct val="35000"/>
            </a:spcAft>
            <a:buNone/>
          </a:pPr>
          <a:r>
            <a:rPr lang="en-US" sz="1400" kern="1200"/>
            <a:t>Convert the measured quantity to moles (chemical amount) using the appropriate equation</a:t>
          </a:r>
        </a:p>
      </dsp:txBody>
      <dsp:txXfrm>
        <a:off x="1274563" y="2427006"/>
        <a:ext cx="3823692" cy="795659"/>
      </dsp:txXfrm>
    </dsp:sp>
    <dsp:sp modelId="{656FAC49-C11C-4B3C-B64B-1513B463B6E9}">
      <dsp:nvSpPr>
        <dsp:cNvPr id="0" name=""/>
        <dsp:cNvSpPr/>
      </dsp:nvSpPr>
      <dsp:spPr>
        <a:xfrm rot="10800000">
          <a:off x="0" y="1214853"/>
          <a:ext cx="1274564" cy="1224091"/>
        </a:xfrm>
        <a:prstGeom prst="upArrowCallout">
          <a:avLst>
            <a:gd name="adj1" fmla="val 5000"/>
            <a:gd name="adj2" fmla="val 10000"/>
            <a:gd name="adj3" fmla="val 15000"/>
            <a:gd name="adj4" fmla="val 64977"/>
          </a:avLst>
        </a:prstGeom>
        <a:solidFill>
          <a:schemeClr val="accent2">
            <a:hueOff val="-992530"/>
            <a:satOff val="1119"/>
            <a:lumOff val="2647"/>
            <a:alphaOff val="0"/>
          </a:schemeClr>
        </a:solidFill>
        <a:ln w="15875" cap="flat" cmpd="sng" algn="ctr">
          <a:solidFill>
            <a:schemeClr val="accent2">
              <a:hueOff val="-992530"/>
              <a:satOff val="1119"/>
              <a:lumOff val="264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0647" tIns="128016" rIns="90647" bIns="128016" numCol="1" spcCol="1270" anchor="ctr" anchorCtr="0">
          <a:noAutofit/>
        </a:bodyPr>
        <a:lstStyle/>
        <a:p>
          <a:pPr marL="0" lvl="0" indent="0" algn="ctr" defTabSz="800100">
            <a:lnSpc>
              <a:spcPct val="90000"/>
            </a:lnSpc>
            <a:spcBef>
              <a:spcPct val="0"/>
            </a:spcBef>
            <a:spcAft>
              <a:spcPct val="35000"/>
            </a:spcAft>
            <a:buNone/>
          </a:pPr>
          <a:r>
            <a:rPr lang="en-US" sz="1800" kern="1200"/>
            <a:t>Write down</a:t>
          </a:r>
        </a:p>
      </dsp:txBody>
      <dsp:txXfrm rot="-10800000">
        <a:off x="0" y="1214853"/>
        <a:ext cx="1274564" cy="795659"/>
      </dsp:txXfrm>
    </dsp:sp>
    <dsp:sp modelId="{599CBA62-6459-4725-9740-4EC5CCE11558}">
      <dsp:nvSpPr>
        <dsp:cNvPr id="0" name=""/>
        <dsp:cNvSpPr/>
      </dsp:nvSpPr>
      <dsp:spPr>
        <a:xfrm>
          <a:off x="1274563" y="1214853"/>
          <a:ext cx="3823692" cy="795659"/>
        </a:xfrm>
        <a:prstGeom prst="rect">
          <a:avLst/>
        </a:prstGeom>
        <a:solidFill>
          <a:schemeClr val="accent2">
            <a:tint val="40000"/>
            <a:alpha val="90000"/>
            <a:hueOff val="-1381399"/>
            <a:satOff val="9203"/>
            <a:lumOff val="841"/>
            <a:alphaOff val="0"/>
          </a:schemeClr>
        </a:solidFill>
        <a:ln w="15875" cap="flat" cmpd="sng" algn="ctr">
          <a:solidFill>
            <a:schemeClr val="accent2">
              <a:tint val="40000"/>
              <a:alpha val="90000"/>
              <a:hueOff val="-1381399"/>
              <a:satOff val="9203"/>
              <a:lumOff val="84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7563" tIns="177800" rIns="77563" bIns="177800" numCol="1" spcCol="1270" anchor="ctr" anchorCtr="0">
          <a:noAutofit/>
        </a:bodyPr>
        <a:lstStyle/>
        <a:p>
          <a:pPr marL="0" lvl="0" indent="0" algn="l" defTabSz="622300">
            <a:lnSpc>
              <a:spcPct val="90000"/>
            </a:lnSpc>
            <a:spcBef>
              <a:spcPct val="0"/>
            </a:spcBef>
            <a:spcAft>
              <a:spcPct val="35000"/>
            </a:spcAft>
            <a:buNone/>
          </a:pPr>
          <a:r>
            <a:rPr lang="en-US" sz="1400" kern="1200"/>
            <a:t>Write down what you know and what you are trying to find out</a:t>
          </a:r>
        </a:p>
      </dsp:txBody>
      <dsp:txXfrm>
        <a:off x="1274563" y="1214853"/>
        <a:ext cx="3823692" cy="795659"/>
      </dsp:txXfrm>
    </dsp:sp>
    <dsp:sp modelId="{543F122B-2940-4236-9795-2DFF321A2EAD}">
      <dsp:nvSpPr>
        <dsp:cNvPr id="0" name=""/>
        <dsp:cNvSpPr/>
      </dsp:nvSpPr>
      <dsp:spPr>
        <a:xfrm rot="10800000">
          <a:off x="0" y="2700"/>
          <a:ext cx="1274564" cy="1224091"/>
        </a:xfrm>
        <a:prstGeom prst="upArrowCallout">
          <a:avLst>
            <a:gd name="adj1" fmla="val 5000"/>
            <a:gd name="adj2" fmla="val 10000"/>
            <a:gd name="adj3" fmla="val 15000"/>
            <a:gd name="adj4" fmla="val 64977"/>
          </a:avLst>
        </a:prstGeom>
        <a:solidFill>
          <a:schemeClr val="accent2">
            <a:hueOff val="-1323373"/>
            <a:satOff val="1492"/>
            <a:lumOff val="353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0647" tIns="128016" rIns="90647" bIns="128016" numCol="1" spcCol="1270" anchor="ctr" anchorCtr="0">
          <a:noAutofit/>
        </a:bodyPr>
        <a:lstStyle/>
        <a:p>
          <a:pPr marL="0" lvl="0" indent="0" algn="ctr" defTabSz="800100">
            <a:lnSpc>
              <a:spcPct val="90000"/>
            </a:lnSpc>
            <a:spcBef>
              <a:spcPct val="0"/>
            </a:spcBef>
            <a:spcAft>
              <a:spcPct val="35000"/>
            </a:spcAft>
            <a:buNone/>
          </a:pPr>
          <a:r>
            <a:rPr lang="en-US" sz="1800" kern="1200"/>
            <a:t>Write</a:t>
          </a:r>
        </a:p>
      </dsp:txBody>
      <dsp:txXfrm rot="-10800000">
        <a:off x="0" y="2700"/>
        <a:ext cx="1274564" cy="795659"/>
      </dsp:txXfrm>
    </dsp:sp>
    <dsp:sp modelId="{819C1E7B-08AD-499D-9B24-7B125F58D53B}">
      <dsp:nvSpPr>
        <dsp:cNvPr id="0" name=""/>
        <dsp:cNvSpPr/>
      </dsp:nvSpPr>
      <dsp:spPr>
        <a:xfrm>
          <a:off x="1274563" y="2700"/>
          <a:ext cx="3823692" cy="795659"/>
        </a:xfrm>
        <a:prstGeom prst="rect">
          <a:avLst/>
        </a:prstGeom>
        <a:solidFill>
          <a:schemeClr val="accent2">
            <a:tint val="40000"/>
            <a:alpha val="90000"/>
            <a:hueOff val="-1841865"/>
            <a:satOff val="12270"/>
            <a:lumOff val="1122"/>
            <a:alphaOff val="0"/>
          </a:schemeClr>
        </a:solidFill>
        <a:ln w="15875" cap="flat" cmpd="sng" algn="ctr">
          <a:solidFill>
            <a:schemeClr val="accent2">
              <a:tint val="40000"/>
              <a:alpha val="90000"/>
              <a:hueOff val="-1841865"/>
              <a:satOff val="12270"/>
              <a:lumOff val="112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7563" tIns="177800" rIns="77563" bIns="177800" numCol="1" spcCol="1270" anchor="ctr" anchorCtr="0">
          <a:noAutofit/>
        </a:bodyPr>
        <a:lstStyle/>
        <a:p>
          <a:pPr marL="0" lvl="0" indent="0" algn="l" defTabSz="622300">
            <a:lnSpc>
              <a:spcPct val="90000"/>
            </a:lnSpc>
            <a:spcBef>
              <a:spcPct val="0"/>
            </a:spcBef>
            <a:spcAft>
              <a:spcPct val="35000"/>
            </a:spcAft>
            <a:buNone/>
          </a:pPr>
          <a:r>
            <a:rPr lang="en-US" sz="1400" kern="1200"/>
            <a:t>Write the balanced chemical equation</a:t>
          </a:r>
        </a:p>
      </dsp:txBody>
      <dsp:txXfrm>
        <a:off x="1274563" y="2700"/>
        <a:ext cx="3823692" cy="79565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B7F5F0-A408-4CB8-BD29-B649111E65FA}">
      <dsp:nvSpPr>
        <dsp:cNvPr id="0" name=""/>
        <dsp:cNvSpPr/>
      </dsp:nvSpPr>
      <dsp:spPr>
        <a:xfrm>
          <a:off x="0" y="790"/>
          <a:ext cx="5695188" cy="185011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E61156-B6E4-43E5-A7DD-89635E85A45E}">
      <dsp:nvSpPr>
        <dsp:cNvPr id="0" name=""/>
        <dsp:cNvSpPr/>
      </dsp:nvSpPr>
      <dsp:spPr>
        <a:xfrm>
          <a:off x="559661" y="417067"/>
          <a:ext cx="1017565" cy="101756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AC4CAC0-7D41-4074-8E76-D540692DFE2C}">
      <dsp:nvSpPr>
        <dsp:cNvPr id="0" name=""/>
        <dsp:cNvSpPr/>
      </dsp:nvSpPr>
      <dsp:spPr>
        <a:xfrm>
          <a:off x="2136888" y="790"/>
          <a:ext cx="3558299" cy="18501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5804" tIns="195804" rIns="195804" bIns="195804" numCol="1" spcCol="1270" anchor="ctr" anchorCtr="0">
          <a:noAutofit/>
        </a:bodyPr>
        <a:lstStyle/>
        <a:p>
          <a:pPr marL="0" lvl="0" indent="0" algn="l" defTabSz="666750">
            <a:lnSpc>
              <a:spcPct val="90000"/>
            </a:lnSpc>
            <a:spcBef>
              <a:spcPct val="0"/>
            </a:spcBef>
            <a:spcAft>
              <a:spcPct val="35000"/>
            </a:spcAft>
            <a:buNone/>
          </a:pPr>
          <a:r>
            <a:rPr lang="en-US" sz="1500" i="1" kern="1200"/>
            <a:t>If 275grams of propane burns in a gas barbecue, what volume of oxygen measured at STP is required for the reaction?</a:t>
          </a:r>
          <a:endParaRPr lang="en-US" sz="1500" kern="1200"/>
        </a:p>
      </dsp:txBody>
      <dsp:txXfrm>
        <a:off x="2136888" y="790"/>
        <a:ext cx="3558299" cy="1850119"/>
      </dsp:txXfrm>
    </dsp:sp>
    <dsp:sp modelId="{D2FD3569-9AAB-4DA3-829F-08F69D347226}">
      <dsp:nvSpPr>
        <dsp:cNvPr id="0" name=""/>
        <dsp:cNvSpPr/>
      </dsp:nvSpPr>
      <dsp:spPr>
        <a:xfrm>
          <a:off x="0" y="2313440"/>
          <a:ext cx="5695188" cy="185011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EC08172-2357-436E-9E0A-0C6D8B45AAFD}">
      <dsp:nvSpPr>
        <dsp:cNvPr id="0" name=""/>
        <dsp:cNvSpPr/>
      </dsp:nvSpPr>
      <dsp:spPr>
        <a:xfrm>
          <a:off x="559661" y="2729717"/>
          <a:ext cx="1017565" cy="101756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C2BEFDF-1C56-4CC6-B1B3-727688D468B7}">
      <dsp:nvSpPr>
        <dsp:cNvPr id="0" name=""/>
        <dsp:cNvSpPr/>
      </dsp:nvSpPr>
      <dsp:spPr>
        <a:xfrm>
          <a:off x="2136888" y="2313440"/>
          <a:ext cx="3558299" cy="18501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5804" tIns="195804" rIns="195804" bIns="195804" numCol="1" spcCol="1270" anchor="ctr" anchorCtr="0">
          <a:noAutofit/>
        </a:bodyPr>
        <a:lstStyle/>
        <a:p>
          <a:pPr marL="0" lvl="0" indent="0" algn="l" defTabSz="666750">
            <a:lnSpc>
              <a:spcPct val="90000"/>
            </a:lnSpc>
            <a:spcBef>
              <a:spcPct val="0"/>
            </a:spcBef>
            <a:spcAft>
              <a:spcPct val="35000"/>
            </a:spcAft>
            <a:buNone/>
          </a:pPr>
          <a:r>
            <a:rPr lang="en-US" sz="1500" i="1" kern="1200"/>
            <a:t>Hydrogen gas is produced when sodium metal is added to water. What mass of sodium is necessary to produce 20.0L of hydrogen at SATP?</a:t>
          </a:r>
          <a:endParaRPr lang="en-US" sz="1500" kern="1200"/>
        </a:p>
      </dsp:txBody>
      <dsp:txXfrm>
        <a:off x="2136888" y="2313440"/>
        <a:ext cx="3558299" cy="1850119"/>
      </dsp:txXfrm>
    </dsp:sp>
    <dsp:sp modelId="{3CA9D3D1-0553-4AF3-A0EB-833198264105}">
      <dsp:nvSpPr>
        <dsp:cNvPr id="0" name=""/>
        <dsp:cNvSpPr/>
      </dsp:nvSpPr>
      <dsp:spPr>
        <a:xfrm>
          <a:off x="0" y="4626089"/>
          <a:ext cx="5695188" cy="1850119"/>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56F64A-6F0A-465E-8619-B8FF097AE058}">
      <dsp:nvSpPr>
        <dsp:cNvPr id="0" name=""/>
        <dsp:cNvSpPr/>
      </dsp:nvSpPr>
      <dsp:spPr>
        <a:xfrm>
          <a:off x="559661" y="5042366"/>
          <a:ext cx="1017565" cy="101756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A5B09EC-2522-481F-9FB8-96BDF8CCFED4}">
      <dsp:nvSpPr>
        <dsp:cNvPr id="0" name=""/>
        <dsp:cNvSpPr/>
      </dsp:nvSpPr>
      <dsp:spPr>
        <a:xfrm>
          <a:off x="2136888" y="4626089"/>
          <a:ext cx="3558299" cy="18501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5804" tIns="195804" rIns="195804" bIns="195804" numCol="1" spcCol="1270" anchor="ctr" anchorCtr="0">
          <a:noAutofit/>
        </a:bodyPr>
        <a:lstStyle/>
        <a:p>
          <a:pPr marL="0" lvl="0" indent="0" algn="l" defTabSz="666750">
            <a:lnSpc>
              <a:spcPct val="90000"/>
            </a:lnSpc>
            <a:spcBef>
              <a:spcPct val="0"/>
            </a:spcBef>
            <a:spcAft>
              <a:spcPct val="35000"/>
            </a:spcAft>
            <a:buNone/>
          </a:pPr>
          <a:r>
            <a:rPr lang="en-US" sz="1500" kern="1200"/>
            <a:t>Ammonia, which is widely used as fertilizer, is produced from the reaction of nitrogen and hydrogen, What volume of ammonia at 450 kPa and 80 degrees can be obtained from the complete reaction of 7.5kg of hydrogen?</a:t>
          </a:r>
        </a:p>
      </dsp:txBody>
      <dsp:txXfrm>
        <a:off x="2136888" y="4626089"/>
        <a:ext cx="3558299" cy="185011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7B1E8E-003C-403D-8377-39C7485EABFF}">
      <dsp:nvSpPr>
        <dsp:cNvPr id="0" name=""/>
        <dsp:cNvSpPr/>
      </dsp:nvSpPr>
      <dsp:spPr>
        <a:xfrm>
          <a:off x="0" y="4337420"/>
          <a:ext cx="1295697" cy="711589"/>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150" tIns="128016" rIns="92150" bIns="128016" numCol="1" spcCol="1270" anchor="ctr" anchorCtr="0">
          <a:noAutofit/>
        </a:bodyPr>
        <a:lstStyle/>
        <a:p>
          <a:pPr marL="0" lvl="0" indent="0" algn="ctr" defTabSz="800100">
            <a:lnSpc>
              <a:spcPct val="90000"/>
            </a:lnSpc>
            <a:spcBef>
              <a:spcPct val="0"/>
            </a:spcBef>
            <a:spcAft>
              <a:spcPct val="35000"/>
            </a:spcAft>
            <a:buNone/>
          </a:pPr>
          <a:r>
            <a:rPr lang="en-US" sz="1800" kern="1200"/>
            <a:t>Convert</a:t>
          </a:r>
        </a:p>
      </dsp:txBody>
      <dsp:txXfrm>
        <a:off x="0" y="4337420"/>
        <a:ext cx="1295697" cy="711589"/>
      </dsp:txXfrm>
    </dsp:sp>
    <dsp:sp modelId="{83B691E0-190D-4825-A6D1-8F08D2B5EE53}">
      <dsp:nvSpPr>
        <dsp:cNvPr id="0" name=""/>
        <dsp:cNvSpPr/>
      </dsp:nvSpPr>
      <dsp:spPr>
        <a:xfrm>
          <a:off x="1295697" y="4337420"/>
          <a:ext cx="3887093" cy="711589"/>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849" tIns="165100" rIns="78849" bIns="165100" numCol="1" spcCol="1270" anchor="ctr" anchorCtr="0">
          <a:noAutofit/>
        </a:bodyPr>
        <a:lstStyle/>
        <a:p>
          <a:pPr marL="0" lvl="0" indent="0" algn="l" defTabSz="577850">
            <a:lnSpc>
              <a:spcPct val="90000"/>
            </a:lnSpc>
            <a:spcBef>
              <a:spcPct val="0"/>
            </a:spcBef>
            <a:spcAft>
              <a:spcPct val="35000"/>
            </a:spcAft>
            <a:buNone/>
          </a:pPr>
          <a:r>
            <a:rPr lang="en-US" sz="1300" kern="1200"/>
            <a:t>Convert the chemical amount to the final quantity requested using the appropriate formula</a:t>
          </a:r>
        </a:p>
      </dsp:txBody>
      <dsp:txXfrm>
        <a:off x="1295697" y="4337420"/>
        <a:ext cx="3887093" cy="711589"/>
      </dsp:txXfrm>
    </dsp:sp>
    <dsp:sp modelId="{711A44DC-CA16-4964-8158-C071BB8AF35B}">
      <dsp:nvSpPr>
        <dsp:cNvPr id="0" name=""/>
        <dsp:cNvSpPr/>
      </dsp:nvSpPr>
      <dsp:spPr>
        <a:xfrm rot="10800000">
          <a:off x="0" y="3253668"/>
          <a:ext cx="1295697" cy="1094425"/>
        </a:xfrm>
        <a:prstGeom prst="upArrowCallout">
          <a:avLst>
            <a:gd name="adj1" fmla="val 5000"/>
            <a:gd name="adj2" fmla="val 10000"/>
            <a:gd name="adj3" fmla="val 15000"/>
            <a:gd name="adj4" fmla="val 64977"/>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150" tIns="128016" rIns="92150" bIns="128016" numCol="1" spcCol="1270" anchor="ctr" anchorCtr="0">
          <a:noAutofit/>
        </a:bodyPr>
        <a:lstStyle/>
        <a:p>
          <a:pPr marL="0" lvl="0" indent="0" algn="ctr" defTabSz="800100">
            <a:lnSpc>
              <a:spcPct val="90000"/>
            </a:lnSpc>
            <a:spcBef>
              <a:spcPct val="0"/>
            </a:spcBef>
            <a:spcAft>
              <a:spcPct val="35000"/>
            </a:spcAft>
            <a:buNone/>
          </a:pPr>
          <a:r>
            <a:rPr lang="en-US" sz="1800" kern="1200"/>
            <a:t>Calculate</a:t>
          </a:r>
        </a:p>
      </dsp:txBody>
      <dsp:txXfrm rot="-10800000">
        <a:off x="0" y="3253668"/>
        <a:ext cx="1295697" cy="711376"/>
      </dsp:txXfrm>
    </dsp:sp>
    <dsp:sp modelId="{630FD680-DC06-4F76-987A-0C48831047CF}">
      <dsp:nvSpPr>
        <dsp:cNvPr id="0" name=""/>
        <dsp:cNvSpPr/>
      </dsp:nvSpPr>
      <dsp:spPr>
        <a:xfrm>
          <a:off x="1295697" y="3253668"/>
          <a:ext cx="3887093" cy="711376"/>
        </a:xfrm>
        <a:prstGeom prst="rect">
          <a:avLst/>
        </a:prstGeom>
        <a:solidFill>
          <a:schemeClr val="accent3">
            <a:tint val="40000"/>
            <a:alpha val="90000"/>
            <a:hueOff val="0"/>
            <a:satOff val="0"/>
            <a:lumOff val="0"/>
            <a:alphaOff val="0"/>
          </a:schemeClr>
        </a:solidFill>
        <a:ln w="1587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849" tIns="165100" rIns="78849" bIns="165100" numCol="1" spcCol="1270" anchor="ctr" anchorCtr="0">
          <a:noAutofit/>
        </a:bodyPr>
        <a:lstStyle/>
        <a:p>
          <a:pPr marL="0" lvl="0" indent="0" algn="l" defTabSz="577850">
            <a:lnSpc>
              <a:spcPct val="90000"/>
            </a:lnSpc>
            <a:spcBef>
              <a:spcPct val="0"/>
            </a:spcBef>
            <a:spcAft>
              <a:spcPct val="35000"/>
            </a:spcAft>
            <a:buNone/>
          </a:pPr>
          <a:r>
            <a:rPr lang="en-US" sz="1300" kern="1200"/>
            <a:t>Calculate the required chemical amount using a mole ratio</a:t>
          </a:r>
        </a:p>
      </dsp:txBody>
      <dsp:txXfrm>
        <a:off x="1295697" y="3253668"/>
        <a:ext cx="3887093" cy="711376"/>
      </dsp:txXfrm>
    </dsp:sp>
    <dsp:sp modelId="{1E91DBAC-A1E2-4D5C-A2DE-70569BBB4B03}">
      <dsp:nvSpPr>
        <dsp:cNvPr id="0" name=""/>
        <dsp:cNvSpPr/>
      </dsp:nvSpPr>
      <dsp:spPr>
        <a:xfrm rot="10800000">
          <a:off x="0" y="2169917"/>
          <a:ext cx="1295697" cy="1094425"/>
        </a:xfrm>
        <a:prstGeom prst="upArrowCallout">
          <a:avLst>
            <a:gd name="adj1" fmla="val 5000"/>
            <a:gd name="adj2" fmla="val 10000"/>
            <a:gd name="adj3" fmla="val 15000"/>
            <a:gd name="adj4" fmla="val 64977"/>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150" tIns="128016" rIns="92150" bIns="128016" numCol="1" spcCol="1270" anchor="ctr" anchorCtr="0">
          <a:noAutofit/>
        </a:bodyPr>
        <a:lstStyle/>
        <a:p>
          <a:pPr marL="0" lvl="0" indent="0" algn="ctr" defTabSz="800100">
            <a:lnSpc>
              <a:spcPct val="90000"/>
            </a:lnSpc>
            <a:spcBef>
              <a:spcPct val="0"/>
            </a:spcBef>
            <a:spcAft>
              <a:spcPct val="35000"/>
            </a:spcAft>
            <a:buNone/>
          </a:pPr>
          <a:r>
            <a:rPr lang="en-US" sz="1800" kern="1200"/>
            <a:t>Convert</a:t>
          </a:r>
        </a:p>
      </dsp:txBody>
      <dsp:txXfrm rot="-10800000">
        <a:off x="0" y="2169917"/>
        <a:ext cx="1295697" cy="711376"/>
      </dsp:txXfrm>
    </dsp:sp>
    <dsp:sp modelId="{88798DED-A45A-4817-8A52-AE4A8EB3A6DD}">
      <dsp:nvSpPr>
        <dsp:cNvPr id="0" name=""/>
        <dsp:cNvSpPr/>
      </dsp:nvSpPr>
      <dsp:spPr>
        <a:xfrm>
          <a:off x="1295697" y="2169917"/>
          <a:ext cx="3887093" cy="711376"/>
        </a:xfrm>
        <a:prstGeom prst="rect">
          <a:avLst/>
        </a:prstGeom>
        <a:solidFill>
          <a:schemeClr val="accent4">
            <a:tint val="40000"/>
            <a:alpha val="90000"/>
            <a:hueOff val="0"/>
            <a:satOff val="0"/>
            <a:lumOff val="0"/>
            <a:alphaOff val="0"/>
          </a:schemeClr>
        </a:solidFill>
        <a:ln w="15875"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849" tIns="165100" rIns="78849" bIns="165100" numCol="1" spcCol="1270" anchor="ctr" anchorCtr="0">
          <a:noAutofit/>
        </a:bodyPr>
        <a:lstStyle/>
        <a:p>
          <a:pPr marL="0" lvl="0" indent="0" algn="l" defTabSz="577850">
            <a:lnSpc>
              <a:spcPct val="90000"/>
            </a:lnSpc>
            <a:spcBef>
              <a:spcPct val="0"/>
            </a:spcBef>
            <a:spcAft>
              <a:spcPct val="35000"/>
            </a:spcAft>
            <a:buNone/>
          </a:pPr>
          <a:r>
            <a:rPr lang="en-US" sz="1300" kern="1200"/>
            <a:t>Convert the measured quantity to moles (chemical amount) using the appropriate equation</a:t>
          </a:r>
        </a:p>
      </dsp:txBody>
      <dsp:txXfrm>
        <a:off x="1295697" y="2169917"/>
        <a:ext cx="3887093" cy="711376"/>
      </dsp:txXfrm>
    </dsp:sp>
    <dsp:sp modelId="{D4CE0798-0C2A-485B-B3F1-252A16CF3D1C}">
      <dsp:nvSpPr>
        <dsp:cNvPr id="0" name=""/>
        <dsp:cNvSpPr/>
      </dsp:nvSpPr>
      <dsp:spPr>
        <a:xfrm rot="10800000">
          <a:off x="0" y="1086166"/>
          <a:ext cx="1295697" cy="1094425"/>
        </a:xfrm>
        <a:prstGeom prst="upArrowCallout">
          <a:avLst>
            <a:gd name="adj1" fmla="val 5000"/>
            <a:gd name="adj2" fmla="val 10000"/>
            <a:gd name="adj3" fmla="val 15000"/>
            <a:gd name="adj4" fmla="val 64977"/>
          </a:avLst>
        </a:prstGeom>
        <a:solidFill>
          <a:schemeClr val="accent5">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150" tIns="128016" rIns="92150" bIns="128016" numCol="1" spcCol="1270" anchor="ctr" anchorCtr="0">
          <a:noAutofit/>
        </a:bodyPr>
        <a:lstStyle/>
        <a:p>
          <a:pPr marL="0" lvl="0" indent="0" algn="ctr" defTabSz="800100">
            <a:lnSpc>
              <a:spcPct val="90000"/>
            </a:lnSpc>
            <a:spcBef>
              <a:spcPct val="0"/>
            </a:spcBef>
            <a:spcAft>
              <a:spcPct val="35000"/>
            </a:spcAft>
            <a:buNone/>
          </a:pPr>
          <a:r>
            <a:rPr lang="en-US" sz="1800" kern="1200"/>
            <a:t>Write down</a:t>
          </a:r>
        </a:p>
      </dsp:txBody>
      <dsp:txXfrm rot="-10800000">
        <a:off x="0" y="1086166"/>
        <a:ext cx="1295697" cy="711376"/>
      </dsp:txXfrm>
    </dsp:sp>
    <dsp:sp modelId="{7EA39D60-7D98-4FE3-A81D-54F8525881EF}">
      <dsp:nvSpPr>
        <dsp:cNvPr id="0" name=""/>
        <dsp:cNvSpPr/>
      </dsp:nvSpPr>
      <dsp:spPr>
        <a:xfrm>
          <a:off x="1295697" y="1086166"/>
          <a:ext cx="3887093" cy="711376"/>
        </a:xfrm>
        <a:prstGeom prst="rect">
          <a:avLst/>
        </a:prstGeom>
        <a:solidFill>
          <a:schemeClr val="accent5">
            <a:tint val="40000"/>
            <a:alpha val="90000"/>
            <a:hueOff val="0"/>
            <a:satOff val="0"/>
            <a:lumOff val="0"/>
            <a:alphaOff val="0"/>
          </a:schemeClr>
        </a:solidFill>
        <a:ln w="15875"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849" tIns="165100" rIns="78849" bIns="165100" numCol="1" spcCol="1270" anchor="ctr" anchorCtr="0">
          <a:noAutofit/>
        </a:bodyPr>
        <a:lstStyle/>
        <a:p>
          <a:pPr marL="0" lvl="0" indent="0" algn="l" defTabSz="577850">
            <a:lnSpc>
              <a:spcPct val="90000"/>
            </a:lnSpc>
            <a:spcBef>
              <a:spcPct val="0"/>
            </a:spcBef>
            <a:spcAft>
              <a:spcPct val="35000"/>
            </a:spcAft>
            <a:buNone/>
          </a:pPr>
          <a:r>
            <a:rPr lang="en-US" sz="1300" kern="1200"/>
            <a:t>Write down what you know and what you are trying to find out</a:t>
          </a:r>
        </a:p>
      </dsp:txBody>
      <dsp:txXfrm>
        <a:off x="1295697" y="1086166"/>
        <a:ext cx="3887093" cy="711376"/>
      </dsp:txXfrm>
    </dsp:sp>
    <dsp:sp modelId="{B7A5CA3A-CC2B-49C5-B08F-701AFFD88170}">
      <dsp:nvSpPr>
        <dsp:cNvPr id="0" name=""/>
        <dsp:cNvSpPr/>
      </dsp:nvSpPr>
      <dsp:spPr>
        <a:xfrm rot="10800000">
          <a:off x="0" y="2414"/>
          <a:ext cx="1295697" cy="1094425"/>
        </a:xfrm>
        <a:prstGeom prst="upArrowCallout">
          <a:avLst>
            <a:gd name="adj1" fmla="val 5000"/>
            <a:gd name="adj2" fmla="val 10000"/>
            <a:gd name="adj3" fmla="val 15000"/>
            <a:gd name="adj4" fmla="val 64977"/>
          </a:avLst>
        </a:prstGeom>
        <a:solidFill>
          <a:schemeClr val="accent6">
            <a:hueOff val="0"/>
            <a:satOff val="0"/>
            <a:lumOff val="0"/>
            <a:alphaOff val="0"/>
          </a:schemeClr>
        </a:solidFill>
        <a:ln w="1587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150" tIns="128016" rIns="92150" bIns="128016" numCol="1" spcCol="1270" anchor="ctr" anchorCtr="0">
          <a:noAutofit/>
        </a:bodyPr>
        <a:lstStyle/>
        <a:p>
          <a:pPr marL="0" lvl="0" indent="0" algn="ctr" defTabSz="800100">
            <a:lnSpc>
              <a:spcPct val="90000"/>
            </a:lnSpc>
            <a:spcBef>
              <a:spcPct val="0"/>
            </a:spcBef>
            <a:spcAft>
              <a:spcPct val="35000"/>
            </a:spcAft>
            <a:buNone/>
          </a:pPr>
          <a:r>
            <a:rPr lang="en-US" sz="1800" kern="1200"/>
            <a:t>Write</a:t>
          </a:r>
        </a:p>
      </dsp:txBody>
      <dsp:txXfrm rot="-10800000">
        <a:off x="0" y="2414"/>
        <a:ext cx="1295697" cy="711376"/>
      </dsp:txXfrm>
    </dsp:sp>
    <dsp:sp modelId="{378FE6FA-1F41-479F-B6E9-587B5C3DAF00}">
      <dsp:nvSpPr>
        <dsp:cNvPr id="0" name=""/>
        <dsp:cNvSpPr/>
      </dsp:nvSpPr>
      <dsp:spPr>
        <a:xfrm>
          <a:off x="1295697" y="2414"/>
          <a:ext cx="3887093" cy="711376"/>
        </a:xfrm>
        <a:prstGeom prst="rect">
          <a:avLst/>
        </a:prstGeom>
        <a:solidFill>
          <a:schemeClr val="accent6">
            <a:tint val="40000"/>
            <a:alpha val="90000"/>
            <a:hueOff val="0"/>
            <a:satOff val="0"/>
            <a:lumOff val="0"/>
            <a:alphaOff val="0"/>
          </a:schemeClr>
        </a:solidFill>
        <a:ln w="15875" cap="flat" cmpd="sng" algn="ctr">
          <a:solidFill>
            <a:schemeClr val="accent6">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849" tIns="165100" rIns="78849" bIns="165100" numCol="1" spcCol="1270" anchor="ctr" anchorCtr="0">
          <a:noAutofit/>
        </a:bodyPr>
        <a:lstStyle/>
        <a:p>
          <a:pPr marL="0" lvl="0" indent="0" algn="l" defTabSz="577850">
            <a:lnSpc>
              <a:spcPct val="90000"/>
            </a:lnSpc>
            <a:spcBef>
              <a:spcPct val="0"/>
            </a:spcBef>
            <a:spcAft>
              <a:spcPct val="35000"/>
            </a:spcAft>
            <a:buNone/>
          </a:pPr>
          <a:r>
            <a:rPr lang="en-US" sz="1300" kern="1200"/>
            <a:t>Write the balanced chemical equation</a:t>
          </a:r>
        </a:p>
      </dsp:txBody>
      <dsp:txXfrm>
        <a:off x="1295697" y="2414"/>
        <a:ext cx="3887093" cy="71137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BBE533-9740-49AE-BD7D-01405D8DE1BC}">
      <dsp:nvSpPr>
        <dsp:cNvPr id="0" name=""/>
        <dsp:cNvSpPr/>
      </dsp:nvSpPr>
      <dsp:spPr>
        <a:xfrm>
          <a:off x="0" y="219275"/>
          <a:ext cx="5098256" cy="257400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Solutions of ammonia and phosphoric acid are used to produce ammonium hydrogen phosphate fertilizer. What volume of 14.8mol/L ammonia is needed for the ammonia to react completely with 1.00kL of 12.9mol/L phosphoric acid to produce fertilizer?</a:t>
          </a:r>
        </a:p>
      </dsp:txBody>
      <dsp:txXfrm>
        <a:off x="125652" y="344927"/>
        <a:ext cx="4846952" cy="2322696"/>
      </dsp:txXfrm>
    </dsp:sp>
    <dsp:sp modelId="{518CE1DE-2D17-4AC8-AD24-5E27CFEE8F69}">
      <dsp:nvSpPr>
        <dsp:cNvPr id="0" name=""/>
        <dsp:cNvSpPr/>
      </dsp:nvSpPr>
      <dsp:spPr>
        <a:xfrm>
          <a:off x="0" y="2856636"/>
          <a:ext cx="5098256" cy="2574000"/>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A technician determines the amount concentration of a sulphuric acid solution. In the experiment a 10.00mL sample of the acid reacts completely with 15.9mL of 0.150mol/L potassium hydroxide solution. Calculate the amount concentration of the sulphuric acid</a:t>
          </a:r>
        </a:p>
      </dsp:txBody>
      <dsp:txXfrm>
        <a:off x="125652" y="2982288"/>
        <a:ext cx="4846952" cy="232269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C4799D9-F273-47BF-AFDE-7C0AD31FAA8B}" type="datetimeFigureOut">
              <a:rPr lang="en-US" smtClean="0"/>
              <a:pPr/>
              <a:t>5/24/2019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3DEB56-F2D4-4D0C-A888-B0F755812711}"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8291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4799D9-F273-47BF-AFDE-7C0AD31FAA8B}" type="datetimeFigureOut">
              <a:rPr lang="en-US" smtClean="0"/>
              <a:pPr/>
              <a:t>5/24/2019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3DEB56-F2D4-4D0C-A888-B0F755812711}" type="slidenum">
              <a:rPr lang="en-US" smtClean="0"/>
              <a:pPr/>
              <a:t>‹#›</a:t>
            </a:fld>
            <a:endParaRPr lang="en-US"/>
          </a:p>
        </p:txBody>
      </p:sp>
    </p:spTree>
    <p:extLst>
      <p:ext uri="{BB962C8B-B14F-4D97-AF65-F5344CB8AC3E}">
        <p14:creationId xmlns:p14="http://schemas.microsoft.com/office/powerpoint/2010/main" val="1908331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4799D9-F273-47BF-AFDE-7C0AD31FAA8B}" type="datetimeFigureOut">
              <a:rPr lang="en-US" smtClean="0"/>
              <a:pPr/>
              <a:t>5/24/2019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3DEB56-F2D4-4D0C-A888-B0F755812711}" type="slidenum">
              <a:rPr lang="en-US" smtClean="0"/>
              <a:pPr/>
              <a:t>‹#›</a:t>
            </a:fld>
            <a:endParaRPr lang="en-US"/>
          </a:p>
        </p:txBody>
      </p:sp>
    </p:spTree>
    <p:extLst>
      <p:ext uri="{BB962C8B-B14F-4D97-AF65-F5344CB8AC3E}">
        <p14:creationId xmlns:p14="http://schemas.microsoft.com/office/powerpoint/2010/main" val="3681838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4799D9-F273-47BF-AFDE-7C0AD31FAA8B}" type="datetimeFigureOut">
              <a:rPr lang="en-US" smtClean="0"/>
              <a:pPr/>
              <a:t>5/24/2019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3DEB56-F2D4-4D0C-A888-B0F755812711}" type="slidenum">
              <a:rPr lang="en-US" smtClean="0"/>
              <a:pPr/>
              <a:t>‹#›</a:t>
            </a:fld>
            <a:endParaRPr lang="en-US"/>
          </a:p>
        </p:txBody>
      </p:sp>
    </p:spTree>
    <p:extLst>
      <p:ext uri="{BB962C8B-B14F-4D97-AF65-F5344CB8AC3E}">
        <p14:creationId xmlns:p14="http://schemas.microsoft.com/office/powerpoint/2010/main" val="1844329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4799D9-F273-47BF-AFDE-7C0AD31FAA8B}" type="datetimeFigureOut">
              <a:rPr lang="en-US" smtClean="0"/>
              <a:pPr/>
              <a:t>5/24/2019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3DEB56-F2D4-4D0C-A888-B0F755812711}"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7545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4799D9-F273-47BF-AFDE-7C0AD31FAA8B}" type="datetimeFigureOut">
              <a:rPr lang="en-US" smtClean="0"/>
              <a:pPr/>
              <a:t>5/24/2019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3DEB56-F2D4-4D0C-A888-B0F755812711}" type="slidenum">
              <a:rPr lang="en-US" smtClean="0"/>
              <a:pPr/>
              <a:t>‹#›</a:t>
            </a:fld>
            <a:endParaRPr lang="en-US"/>
          </a:p>
        </p:txBody>
      </p:sp>
    </p:spTree>
    <p:extLst>
      <p:ext uri="{BB962C8B-B14F-4D97-AF65-F5344CB8AC3E}">
        <p14:creationId xmlns:p14="http://schemas.microsoft.com/office/powerpoint/2010/main" val="1313631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4799D9-F273-47BF-AFDE-7C0AD31FAA8B}" type="datetimeFigureOut">
              <a:rPr lang="en-US" smtClean="0"/>
              <a:pPr/>
              <a:t>5/24/2019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3DEB56-F2D4-4D0C-A888-B0F755812711}" type="slidenum">
              <a:rPr lang="en-US" smtClean="0"/>
              <a:pPr/>
              <a:t>‹#›</a:t>
            </a:fld>
            <a:endParaRPr lang="en-US"/>
          </a:p>
        </p:txBody>
      </p:sp>
    </p:spTree>
    <p:extLst>
      <p:ext uri="{BB962C8B-B14F-4D97-AF65-F5344CB8AC3E}">
        <p14:creationId xmlns:p14="http://schemas.microsoft.com/office/powerpoint/2010/main" val="1474988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4799D9-F273-47BF-AFDE-7C0AD31FAA8B}" type="datetimeFigureOut">
              <a:rPr lang="en-US" smtClean="0"/>
              <a:pPr/>
              <a:t>5/24/2019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3DEB56-F2D4-4D0C-A888-B0F755812711}" type="slidenum">
              <a:rPr lang="en-US" smtClean="0"/>
              <a:pPr/>
              <a:t>‹#›</a:t>
            </a:fld>
            <a:endParaRPr lang="en-US"/>
          </a:p>
        </p:txBody>
      </p:sp>
    </p:spTree>
    <p:extLst>
      <p:ext uri="{BB962C8B-B14F-4D97-AF65-F5344CB8AC3E}">
        <p14:creationId xmlns:p14="http://schemas.microsoft.com/office/powerpoint/2010/main" val="2916572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C4799D9-F273-47BF-AFDE-7C0AD31FAA8B}" type="datetimeFigureOut">
              <a:rPr lang="en-US" smtClean="0"/>
              <a:pPr/>
              <a:t>5/24/2019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E23DEB56-F2D4-4D0C-A888-B0F755812711}" type="slidenum">
              <a:rPr lang="en-US" smtClean="0"/>
              <a:pPr/>
              <a:t>‹#›</a:t>
            </a:fld>
            <a:endParaRPr lang="en-US"/>
          </a:p>
        </p:txBody>
      </p:sp>
    </p:spTree>
    <p:extLst>
      <p:ext uri="{BB962C8B-B14F-4D97-AF65-F5344CB8AC3E}">
        <p14:creationId xmlns:p14="http://schemas.microsoft.com/office/powerpoint/2010/main" val="1188639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3C4799D9-F273-47BF-AFDE-7C0AD31FAA8B}" type="datetimeFigureOut">
              <a:rPr lang="en-US" smtClean="0"/>
              <a:pPr/>
              <a:t>5/24/2019</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23DEB56-F2D4-4D0C-A888-B0F755812711}" type="slidenum">
              <a:rPr lang="en-US" smtClean="0"/>
              <a:pPr/>
              <a:t>‹#›</a:t>
            </a:fld>
            <a:endParaRPr lang="en-US"/>
          </a:p>
        </p:txBody>
      </p:sp>
    </p:spTree>
    <p:extLst>
      <p:ext uri="{BB962C8B-B14F-4D97-AF65-F5344CB8AC3E}">
        <p14:creationId xmlns:p14="http://schemas.microsoft.com/office/powerpoint/2010/main" val="1683548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4799D9-F273-47BF-AFDE-7C0AD31FAA8B}" type="datetimeFigureOut">
              <a:rPr lang="en-US" smtClean="0"/>
              <a:pPr/>
              <a:t>5/24/2019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3DEB56-F2D4-4D0C-A888-B0F755812711}" type="slidenum">
              <a:rPr lang="en-US" smtClean="0"/>
              <a:pPr/>
              <a:t>‹#›</a:t>
            </a:fld>
            <a:endParaRPr lang="en-US"/>
          </a:p>
        </p:txBody>
      </p:sp>
    </p:spTree>
    <p:extLst>
      <p:ext uri="{BB962C8B-B14F-4D97-AF65-F5344CB8AC3E}">
        <p14:creationId xmlns:p14="http://schemas.microsoft.com/office/powerpoint/2010/main" val="847535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3C4799D9-F273-47BF-AFDE-7C0AD31FAA8B}" type="datetimeFigureOut">
              <a:rPr lang="en-US" smtClean="0"/>
              <a:pPr/>
              <a:t>5/24/2019</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E23DEB56-F2D4-4D0C-A888-B0F755812711}" type="slidenum">
              <a:rPr lang="en-US" smtClean="0"/>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785244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diagramLayout" Target="../diagrams/layout3.xml"/><Relationship Id="rId7" Type="http://schemas.openxmlformats.org/officeDocument/2006/relationships/image" Target="../media/image15.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FA4CD5CB-D209-4D70-8CA4-629731C592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105832" y="639097"/>
            <a:ext cx="2551471" cy="3686015"/>
          </a:xfrm>
        </p:spPr>
        <p:txBody>
          <a:bodyPr>
            <a:normAutofit/>
          </a:bodyPr>
          <a:lstStyle/>
          <a:p>
            <a:r>
              <a:rPr lang="en-US" sz="3100"/>
              <a:t>Chemical Reactions and Stoichiometry </a:t>
            </a:r>
          </a:p>
        </p:txBody>
      </p:sp>
      <p:sp>
        <p:nvSpPr>
          <p:cNvPr id="3" name="Subtitle 2"/>
          <p:cNvSpPr>
            <a:spLocks noGrp="1"/>
          </p:cNvSpPr>
          <p:nvPr>
            <p:ph type="subTitle" idx="1"/>
          </p:nvPr>
        </p:nvSpPr>
        <p:spPr>
          <a:xfrm>
            <a:off x="6105832" y="4455621"/>
            <a:ext cx="2563493" cy="1238616"/>
          </a:xfrm>
        </p:spPr>
        <p:txBody>
          <a:bodyPr>
            <a:normAutofit/>
          </a:bodyPr>
          <a:lstStyle/>
          <a:p>
            <a:r>
              <a:rPr lang="en-US" sz="1700">
                <a:solidFill>
                  <a:schemeClr val="tx1">
                    <a:lumMod val="85000"/>
                    <a:lumOff val="15000"/>
                  </a:schemeClr>
                </a:solidFill>
              </a:rPr>
              <a:t>Redding 2019      	</a:t>
            </a:r>
          </a:p>
          <a:p>
            <a:r>
              <a:rPr lang="en-US" sz="1700">
                <a:solidFill>
                  <a:schemeClr val="tx1">
                    <a:lumMod val="85000"/>
                    <a:lumOff val="15000"/>
                  </a:schemeClr>
                </a:solidFill>
              </a:rPr>
              <a:t>Chemistry 20		</a:t>
            </a:r>
          </a:p>
        </p:txBody>
      </p:sp>
      <p:pic>
        <p:nvPicPr>
          <p:cNvPr id="6" name="Picture 5" descr="Stoich.bmp"/>
          <p:cNvPicPr>
            <a:picLocks noChangeAspect="1"/>
          </p:cNvPicPr>
          <p:nvPr/>
        </p:nvPicPr>
        <p:blipFill>
          <a:blip r:embed="rId2" cstate="print"/>
          <a:stretch>
            <a:fillRect/>
          </a:stretch>
        </p:blipFill>
        <p:spPr>
          <a:xfrm>
            <a:off x="475499" y="1346222"/>
            <a:ext cx="5184163" cy="3641874"/>
          </a:xfrm>
          <a:prstGeom prst="rect">
            <a:avLst/>
          </a:prstGeom>
        </p:spPr>
      </p:pic>
      <p:cxnSp>
        <p:nvCxnSpPr>
          <p:cNvPr id="139" name="Straight Connector 138">
            <a:extLst>
              <a:ext uri="{FF2B5EF4-FFF2-40B4-BE49-F238E27FC236}">
                <a16:creationId xmlns:a16="http://schemas.microsoft.com/office/drawing/2014/main" id="{5C6A2BAE-B461-4B55-8E1F-0722ABDD13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56978" y="4343400"/>
            <a:ext cx="24003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41" name="Rectangle 140">
            <a:extLst>
              <a:ext uri="{FF2B5EF4-FFF2-40B4-BE49-F238E27FC236}">
                <a16:creationId xmlns:a16="http://schemas.microsoft.com/office/drawing/2014/main" id="{B4C27B90-DF2B-4D00-BA07-18ED774CD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3989"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3" name="Rectangle 142">
            <a:extLst>
              <a:ext uri="{FF2B5EF4-FFF2-40B4-BE49-F238E27FC236}">
                <a16:creationId xmlns:a16="http://schemas.microsoft.com/office/drawing/2014/main" id="{593ACC25-C262-417A-8AA9-0641C772B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554" name="AutoShape 2" descr="data:image/jpeg;base64,/9j/4AAQSkZJRgABAQAAAQABAAD/2wCEAAkGBhQRERUUExQUFRQWFRgaFxgXFxgaGBgVGBwVGBcXGBgXHCYeGBojGhQVIC8gIycpLSwsFx4xNTAqNSYrLCkBCQoKDgwOGg8PGiwkHyQsLCkpKSwvLyksLCwsLSotLCwwLCwsLCwsLSwsKi4sLCwsLCwpKSwtLCwsLCwsLCksLP/AABEIALwBDAMBIgACEQEDEQH/xAAcAAACAgMBAQAAAAAAAAAAAAAABgQFAgMHAQj/xABMEAACAQMCAwQFBgoIBAYDAAABAgMABBESIQUGMRMiQVEHFGFxgRcjVJGh8DJzk5SxsrPB0tMVJDM0UmJ00UJjcvEWQ2SChMJTkuH/xAAaAQEAAwEBAQAAAAAAAAAAAAAAAQMEAgUG/8QAMBEAAgIBAwIDBwMFAQAAAAAAAAECEQMEEiExUUFx8BMiYYGRobEFFOEyM4LB0XL/2gAMAwEAAhEDEQA/AO40UUUAUUUUAUUv8yc3JaZXAZgMtqYKiL5ux6ffcbVU8J9JkcrKjBNch0xaWz2jndVC4zp3GXGQBucVR+4hu2q35Jv5WaP22TZvdJfFpOu9dR2opC+USTWU7JNanBXLZBBwQfjXlj6UVd1BQMrEAdkHdiWIC6QB3tyPhvXENVCUtqTvyZZPRzhHc3Gv/S8PmP1FI3HfSAyuEgAOW0p3WkeVhuRHGgJIxvnB23OKkcI51kDBbuNos9GZHj//AGV/D2jp40Wqg3xdXV1xfmHo8iXNXV1fNeXpjjRSLd+kCWNnV4o1MedYLHugAsST0xgZzVry9zqlzHKzAp2QBZgG0YYtgKxG793dRn8JfPFTj1MJtpXx1tNHOTSZMaTdc9Kad/QZaKRLr0jntNEaICRlVZsuVzjUVXoD08s+JqRZc+mS4jUIOzlZUA/4lfLBiT0YBkYe7BqIarHNpK+Wl073X4Op6PLBNyrhN9e1X08eRzoqn5n4s1vCGTGpnVRncDOSdvcMfGlv5RZCEIhVRIupAzEkqCV1ZG25U7danJqYY2074q+L6nOLSZMqTjXN1zXSv+j5RSdwH0hJPIY3UDAc6k1MiiMHWXboozgDfcnFQOIekGVpQkCHJBKosbyyFAca2VAdK52ycDO2SaS1MUlw7fhXP0EdLNt8pJdXar6nQKKWeAc2mRxFcIYpTjTlWXJIzgq26n7D+nRe85mK7MZAMQZUPmCSoL58hqO3kKn9zjqL7uvmP2mS5Lst3y7obaKUuMc5m3uihAMSAa/8QJwWYH/KD09hrXzZzVNbTFU0hQiH8BnYlm0gALkklioAA8a5ergk2rfO3judR0eRtJ0rju57DjRSDa85XoOXtpmBwAPVp1JY5AwQuwzjJOwHiKF9I0hYr2cepTgjLDBG2+fdUS1cYq5KS+TJjopzdQlF/ND9RXPYvSnqGyoSwwmjW3eONJO2NO+ScjYdazsOfJ8sXj7RFIDssbgAlVfGvGjOllOD5jej1kE6affo+EFocjVpx7dVy+3Yf6KWeKc1MgimiCvA2Q/+IP10n/CceHv9lSeYeYeygR4iC0pGjO4wdycfUPjXb1ONKT7f76V5+BwtLkbiq/qv7db8i9oqs5b4z63bJPpKh9WP8yhmVXH+VgoYexhVnWgyhRRRQBRRRQBRRRQBRRRQCTzHwD1pzNamOV1Ya0Zhs8eNBXKkagQOuBtkHaodvzPc2TH1vdQpZlLo7KoBJYMvjgE4PX7aseOcnzdoZLR1Uv8AhKzvGM9SQ6Kxx/l0/HwqvsfRxLIw9bkjEWctFCGYyYOQskz4Og4GVVFzuCcdfMjgyb01Hbzbabp9+Pies9RiWNpy3KqScVa7e98C857HzEZ8pl/Q1a+BSE8HTTnUtqVHn3FKf/WrbmHhPrEJQHDA6lycAsM4DEAkA56gHHt6V5yzwpra1ihkZWdVOoqMLqYliFzvpBYgZ8AK1LE9+R+EkvwzG80fZ414xbf4Ff0c8OUyzzsMsoSKP/LHpEjkeWp3wfPsl8qh+ky/DkoneZY2QAeMs2I0T36mQfH2Vb8Z5MlDl7R1TV1RmeMZ26Ogbbr3dJ94FauXuQXSVZrt0YxnMUUerQr7jtXd8GVwCQvdULkkDJzVCxZZRjikklGrd9a7eZqlmwxnPNFtyldKul938CB6TwQMHwtpP0NmrP0jXpSOMYJXvuwH/FoAIX7T9YqHf+j+4aRuzmh0Z7vaLIXx/mIbBqfw7kyYxSR3MyOu3ZBEYdm/e1Pl2JbVqUadhhfM5qt4c04zTilud9fLjp40dxz4ISxtSb2qunnz18LNvLfB4bO0UXBTtbkAzs2PnJHG6jP/AJag6FHQKB7aVuYo1trtRAhUQtGIo4o2Y6ljJCrGiknbWenhkmrD/wABXkj4eaKNBt2il5ZdI/wK6qkZx4nXjy2q1i5IMd3bSRsOwhwSHZmkykLwIAcbjD6ixOcr032unjy5tu5bUpXw+UqfiUY8mHDu2vc3FrlcNtrw/Ni7xC/vJdPrEcyR61wXWJF1+QCsX6Z3Ix136VOdccHsfaIj9aMf303cx8INzDpUgOp1Jk4UsAcBiASAc9QDj29KUj6O7hYolWaIlY1EmsSEawMHRhhhPAA77fVTk02RKcYc7q6vtZfi1WNvHKfG2+EvKjdCT/QcWn/Cufdr3+3FT/R1w5Ut5JsfOTTSFj46I2aKFc/4RGgIHm7HxrXy9ylcwyfOzQtAVYPGiP38jCgl2IUDJOwydh0qLxPkm4UsLaRDG3/BJJJHjrsSiOH8OoHxq6ssZ+1UbtVV9KfeihSwyx+xcmknaddbXa/ArePcREvEIihyPWIVBHisJE0re4JFJv7R51SX1wZncEHLqzs3gvaFlUe8kSY/6KeeXuQ+y1yXEgkmeNo10ArHDG+NQjDEksxAJdtzpAwAMVr4VyIypciV1zKyCMpk6Y4tRQtqA7xaSQkDYBsAnrWeejyNLvzL/Jtf8NWPXYov4e7H/FXb+diVeTtO8gYZLqWkYfgqZi6ovx0Sn3KPOrLj/EGmkhkVWZ2S1KqunJlJjZQNbKoxIQdyB3TTJwjkZltZklZO2mkDkpkqgQKkSAsAWAVdzgZLscVA/wDBNz2EbfNC4R3OkSNpC63ePEnZ51rkb6QPLpvz+0yQW1K1cZOnTvm6Ov3uKbtuuJRVq1Trbf0N3BzxTtULRkIXAftpYjiPUNbBYmbvac6QD1xnbIqfz/FmOH8Zj6x//KicJsOKJMhcx6NQ167hpPm8gtpTsxlyBgHIxnO/SmDmXg7XEOEI7RTqTUSFLAHAYgEhTnqBmtM8MpadwSp9m78V42zJDNGOpjNyTS8Uq7+FIrbZ9XBoz52Uf7NaTLDjrQxzQoV+cbL+LD5uJNI3xuiof/d1FdE4dwLRYx2rvqKwLGzgYyQoBIB6DI2FQOXOVDFDLHciOTtJi4C5IVQkca7sAdeI8kjGC2B0zTU6eeXI5Rde7Xnz0Gl1OPFiUZxv3r+3XzIHJvL7vazGfCrcFSiBgxjRVCqzFe72hYFiASB3Rk4NKd7BJKyWivlnkMCFT+CrFmnkX/pjEjZ89HnXQeE8tyQGdRN8y6gRIF7yMdWpyxO7d4DYAYQeNQeU+T3t7iSebQWC9nAFJOmMkM8hyBh3ITbfCxqMnej02+eNtUkufl0RK1ShDIlK3J8Wu92/hxwNNrbLGiogCoihVA6BVAAA9wArbRRW880KKKKAKKKKAKKKKAKKKKAKKKKAKKKKAKKKKAKKKKAKKKKAKo+Pc62di6pczCNmXUoKu2VzjPcU+NXlcL9P398t/wDTt+uahko6L8rfC/pQ/JzfwUfK3wv6UPyc38FfNNZaa53E7T6U+Vvhf0ofk5v4KPlb4X9KH5Ob+CvmmpFvbaiPdn4DxPswM03DafR3ytcL+lD8nN/BR8rXC/pQ/JzfwV82zYz3ent6n2+z3V4IzTcNp9J/Kzwz6UPyc38FHys8M+lD8nN/BXzgLY+yvRb9ajeNp9H/ACs8M+lD8nN/BR8rPDPpQ/JzfwV85LCPfR2f+UfXTeNp9GfKzwz6UPyc38FHys8M+lD8nN/BXzkYfZ9VBgHtpvG0+jflZ4Z9KH5Ob+Cj5WeGfSh+Tm/gr5vaH2j41iYvcfdTcNp9JfK1wv6UPyc38FbrL0ncOmkSKO5Uu7BVGiUZY7AZZAB8a+ZhGfI1Y8sD+u234+P9YVKkNp9Y0UUV2chRRWqe5RMa2Vc7DUQMn40BtopV505rls5bNIoTKLifQ+NOdIUtpTU6jWeuTthW8cVU8teksu4juYpe/ezW8cyooh1KzdnGe/qLFV6hce3rguQdAopS4P6S7a5nSJFlCys6wysE7OVo86guGLrsCRrVc42rdzHz/DZ3C25jmllaPtNMfZ5EeorkB3Uucq3dQMcA7UAz0UhXnpLaC6vllt5PV7WGFwyhdfzniwZxjVkaRgEaWzjarTivpEt7dp1kWX5iGKQ6VB19s2iNEGrJctgb4G/WgGmiueWnpMdbu6FxDLHBEbRdLIgkha4LKXkIcho9WjdScaht1pu4RzClzLcRxq+LaQRM5xoaTSGZUwc93IByBv0zQFrRSknpIgMoXsrjsTObdbjQvYNODp0A6tWCw0hiunPj41H9HvM11e+tSzoVRJmSKPs1UjQzgrrEja3GFByFAPQkHYB1orlll6UbqRbR2t2Ha3c8TIiKWkRA+hY8ybMCoDFiBnJ6Uw/KjbmKJ1inaSV5UEGEEitDtLrLuEAXI31b6hjxwA5Vwv0//wB8t/8ATt+ua7JwHjkV7bpcQkmNwcZGCCCVZWHgQwIPurkPpzgL31sFGWNucAf9ZqJdCV1OVYrasJ+ymK15Kk0hpWWP2dT8fAVp4hyw8Q1L318x1Hv9lVNM7tdylEGB7auIOGM6yhR4qo/6QdZ/VT66r4Vycew/orofJnDM26ucDW53IPRW3OB1yVA+v2VCYZzt7fTv5isSKaeaeWTA5Cg6Scx9TlTjKg+OCffgil+bh8iHDoy56ZBGfdnrRgj0VvFoa2LZ1BNESipwsq99TFBRAo01YepivPUxTgUQMV5ip5s689UqeBRBxU7l5P65bH/nxfrisDa1L4FBi7tz/wCoi/XWukuSGfUNFFFWlYVW8b5ct71VW5hSVVOpQw6HGMj4VZUUBQ808sG87BkmMMlvMJUbQHGQrKQVYjOQ3nVXF6OQqQr2x+a4g14O4Nyxc9l+FsO/+F7OlWHPvMEllZmWIL2hkjjUvnQhkdU1vgjYZ+vFJ17z1e25vo5JbeRrWWxQOkRVSLhvnNSlzhsEDrtj4UXr7fwH0Lrl30VxWdysqPGYkLmNDawdopbfvXOntG05OOhxsSRUnnj0ejiTKTPoXQUZWhjlGCc64y/eik8NSnoBttVRxnn6eOW/jWSNTFcWsNv8y8rM0yFnRUQjtJO62kEgZGCRUCx9IN9LDCo7JJm4m9mWkiIGgIWDtEsh0uD1UNjK4zSr9eu46F/fejFZGnAuJBFcWscEiFQzEwjTFIJCcgjYkYOd8+zQfRYZO3NxeSSvNFCmsRJGY2gbXG6hcjYgZB67777L0/MN7dPZoZ0R4uKz2zskZ0SmJSUkZNfTGoac9SDnatNnxC4kuLIRSLArcUv1ZQrMrFAx1MDJvldQx0BbI8qevX1Hr19Bg4tyVJDBfyyvNxCa7gSIokUaEMoYIygMFVQWUnqRpJ3pk5C5faysYopN5jmSZiclppDqclvE5OM+yknhnpCu57tIldGhuVu+ylFs6IvYqxjeJnk1TjIAbKqM7A+NQOU726aPhI7RJJpre/aKR1YsjBF0hjrxJ38kkjcHwxmi9fcDhH6NAJFX1mT1Nbn1lbbQmBNqLgdqO8Yw5J0fbV7yvy6LKORA5fXPLLkrjHatq09TnHnSC3pWuGt5rmNEK29rAsqlTtfzSBGU750RjJK9TkDIpn5C5hu7hp47qKQCPQY5Xtzbl9QOpDGXcAqcbhtww2HioGjhvo2MMkLeslo7e6lniQxKCBKH1IXDd7d86seGMVFu/RHG8ajtlMiXFxKjSQRyppuCC6NFJlWxgYbIIIroNFAVvL3BVtLdIFKnQNysaRhiTktojAVck+ApE9IUQPEYyevquAfEEyN0+r9NdNrmXpLti92oGP7uucnGQXl22IzvjbPvrmb91kxXIpxXYmbuSd7G4JOdtumNwcjc7dKm2DKjaW3Df5dh7NhVHHwySBhtv1BGcfE0z8KUZBOoZO65yufZnpWL2tM0PGqIk/KMaNrSISFs7MSFUNnUzYO+MnpjA6Ak5q3MSdgEj/BUlR5909dvdnb21cNAD5jw2rRZ8JWNDkkgtqUdMfVvUTzWuCI4+5GjiWZGikOMEYPirYGCPr3HtPnVdJy9qDRTAhdsMvgR0dc/o8c49tMMNguTjIyN/EfbWF9wVmVQjnY/8Xx8fiPqqPa8cck7OTnPF+XTAww4dT0OMHPkRk/YT41CWyroB5e1hhIw36Y3wfM7b+73/CpPBXGrKHunc4OPr8R7a6WRS5RNNCyLD31mLD2GmuLgn+IhfZjLfVkY+Jz7K9bgp6r3h7cA/pqd3hZAqeoeysv6Oz4Ux/0efIV4bA+QqeSGxbPD/ZWtuH0z+oE1rawPlU8kWLL8PrLh1rpuID/z4f11q+ax9laVtdMsJ/58P7RK6i3ZwzvFFFFaisKKKKAj39hHPG0UqLJG4wysMgj2g0r8J9G9vBLefNxG1ukgUQdnhV7IEHO/eJY6s7EH271I9JLSf0dKI4pJSxRSIzIGCFhqYiLvsoHVV6jI6ZrmFvwu4NjcRFblYlvonRVt7kxGFkOcwtJ2/YFtyFLMCASo8AOrJyBw9YniFpCI5NBddOxMeQh/6hk79dz51IteTrOIKI7eNAkolUKMBZQugOANgdO1cmfJXhCXcFwsWq+Voo2uWZ4VWMqwRj2/Z9DoJJCjpjatd9w69a2tO1Sc2gNzoSVLqRkBfNv2yWzrLqEeykkhem1AdcueTbORGR7eNlaYzEEf+c3WT2MfMVGfgPD5XNsYomdH9ZKYOVeQn53PgWKnx8OlIF1w+T+rniS31zALDETQpOHF0HY5dEOpJuzKAM+2VO/WtfHuAn1u6dYb9Xn4fD2MiI7zawCJldtYQydmoDKXBO+nLEZPj167Bc+vXc6VZ8j2MMvbRWsKShiwdVwwZgQ3TwIYjHTfpWfDuTrO3ZXht442RnZCoxpaQKshA6DIVR8BSv6I45US4R4SkSyL2b4uESTK9/TDckvGQcZx3STt0pemsbj1lz2d5/SZ4hmOX53sPUtYIGrPZdj2eRo/Cz4VPjQ8B+4M/D5mu7eBEbMj+tL2T9m0p7sgZmXQ7ZGCATVjwPlq2slZbaGOEMctoGNRHTJ6nG/10seizgC2wviImjLX06rq1jMKt80QHO4wxw3j5mnqoAUUUUAUg86Ni9B/9On681P1c956B9cGPo6b/wDvlqrM6g2dwVyISojDBIwR9/dvW8WxGNDKV8j/ANvvmqpIu8M77A1YxnHid/KvOc0zSo14lnANRAxtjr+6trjFewxaB1+Oayd81h1ElVeJdBGKLjetpnrUTWiR8H74+FYpZ3iVos2pmN2/eBHjnr08zn6qhXnECuybY8fHPn7K3MB1PuHu8T+6q6T8IH7/AHzVS1Equ6suhjT6kOe/ZDgnUSd85wPqO5qVZ3OsYGxHTyqrunBJzittgxXDCMkeeD9hP7qt3SkvdNTxR2jN6mCASPDfFC2Q8jWXDeKrIuk7EeB++asFVSM16WHOpx68nlTxuL6Fd6iD4H7a0ycMHxq5iT2H2ZGB9teCIZ72/wAelXKb6o4aQtTWJHhVdeW+DGf+fB+1jpyuLTIyNx+iqDi8GFT8fb/to624pX1M81XQ6fRRRWwpCiiigIvFOKRW0TTTOscaDLM3QeA9pJJAAG5JpV4t6ULaOFJoWWRDdRQS6tcbRCTUS7I6BhgLkAgZ86t+dOXmvrVokcJIHjkjLAldcTB1DgblTjBx55qj4nyzf3iR+sGzVkvrecLF2mBHFnWC7Ll3O2MqMdM9MESS7jmbhkyxXzSA+ryvFG2mYOs0gCvH2OkOzlQO6UJwMipNx6RrBEjdrgaZQ5jxHKzN2ZAkGlULBlLDKkA9dtjS1xb0ZzytPIskYc3/AKzEO0lQMhjEbI7xYeNvEMuentNSOXvR3Lb3FtMexUp620wWSd8yXAjCsrTZZjhO8SRk743p6+xDGHhvP1jcyCOC4V3ZC6jDgMAMtpYrpYgHdQSRvkbVBtvSbZrBDJcTRo00ZkxGJpFCBimsnsgyJkY1OqjOfKqzgno8ngXhYZof6kl2suC3eM4IUpld8eOcfGovA+QL+xSM272jSG1FvMJe0KLoeRlkjKrlxiTBRgM461L9ff8AgDXe8/WMMoie4UOdB2V2QCX+z1yKpRNQII1EZBrdwHmI3M95EUC+rTLGCGzryivkjG34WPGkrm/0c397LKe3hZHEBQNJcIsbRaS6LCmYyrMGYM2ojOMeNOHLfL8lvcX0rlCtzOsiBScgBFQhsgYOV8M1Hr8AYKKKKAKKKKAKSeZ5dN8Nx/d02PQ9+Xb307Uncw2gkvSCdhbx+HnJN9XSqNRfs3RZj/qREFqjdRj2ZP6P9q1w2OG3HTwHQ1ZxwBeg6Vs05rzJyVcmpIhB89a8MvgNvaameqD2/f2141kh8xXnzwZH0otU0QWkHtNSbZEK94ZOem/s/wB6yeyTGRqB8z/tUPUVJ61klv08ryJNP5o7VTXBOlkCdNh4/wC1aX0OuWUH9OKjG4J91RbhjpbG23htn4VzPX80uV29cExxkacW0L7gaj4tqb6i2QDWS8UjO7tt4DqftpYu43BLZ8Ouen170t33FijdST4eQrXheXJxCl8KPRjpVPxbOqWvEIlOoA48D3SP07VKPMkYHVvsH7zXFDzFJ4E/XWcHH38Sfv760+x1Uf6WiX+nJ9WdZuuYwT3cY9rkf/StcXHc9Sg+LH+GuU/08T4mt6cWJ2BquWDUdXL7HX7CKR1+3n7bu6iR4gbA4x1xknw2Jx7K0cdgIjUn/wDPb/toqqvR5KXD58AP3/7VfcyJiJfx9v8Atoq9TQp+zW582eHq4KGRx7D3RRRXpmAKKKKApeceZBw+zkuTGZAhQaAQpOt0TYkHpqz8KV+M+ln1RhHNbKkqx9rMhuoVKRlmCrGXx28pVdWhcdQM5pu5m5fS+tnt5GZUcoSUxqyjq4/CBHVB4VW8f5Eiup+3Es0EhjEbmIp30BJUEOjYIycMuDg4zQFPx/0sx2skfzIeB0hcSdvEsjJNjS0cBJeQAEZzpx7t6so+d5JLqSKCzkmghnEEsyyICsuAWxE27IupcnI9gNReMeim3uJJXM1xH2wi7RUMelmhCiNt4yRjSO6DpJHSp0nIaesNNHcXUKySrLLFFIFjklXA1HC6xqwNQDAHFAK3DufLt/7dTGP6ZW1UxtERpJYNCwaMkqukEuMFtWxXGKu7L0liSSNvVpFs5rj1eK51odU2oouYh3ljZlYBs+WQM1I+TeHtCwmn0m+W9EeU0rOpYtjuatLatxnwGCPH229G0CSowlnMMcxnjti47BJySdajTq2JJCliASaL19v5D9ff+Cv4P6UTNJAHs5I4Z5ZYUl7RGzLFr20ABtJC9dt8jG2TJ5J9I44lK6CERgKWB7eJ3ADadMsQw8TdPBh4avOTa+jqCNLdBJKRb3Ek6ZK5LSa9SthRt3zjGD0rXY+jWKKVpvWLppOykijdnQvEsmclZAgd2GdmcsRiiD+A30VosbYxxohdpCiKutzl20gDUx8WOMk+ZrfQBRRRQBShx98Xp/08f7Sam+krmeTF7/8AHT9easWvbWnk18Pyi7AryI99Zr31vaoaoT0rKKNz1H118w5Zk6pno1Giy7faopmO9asHG/StMs4JrnNnlSfQRiiYLjpWFw4IHnUVTnzrGaU7bHrWaWpcoO0dqHJsAqNdvtW/rUaaA77faPuaxU3wkWJqxU4rMV1ZyQPP/ekxgkrM4Djbu7gjYeIJz1x99qbeZUlALKpz9nl+gmkS+ZzJ310tgbYx8a+s/T4Vjs9XF0VGgtRrrCivUot3s2A1nG29aVNbUG9ctFkXZ1r0Xbq+fED7/bTTzMPmV/H2/wC2ipY9GS9yQ+wfupk5iPzK/j7f9vFTTL3b+J8r+of35D1RRRW480KKKKAKKKKAKKKKAKKKKAKKKKAKKKKAKKKKAKSeZx/Xh/p0/Xlp2pG5tP8AXR/p0/XlrLrHWGXy/KLsKuaRgj46VvSb3VXLc48K1lyd8183k1Dh0Z6McTfUtPeaim1GdztWj1g140xrHlnGXMlZYoNdDOQFenStWot1rwy5rzUa87Jlt0unYtUSQ0oA2qHLcnf29RW0x+daprMj3VKU+qEaQscxcWBjaMDTq2LH8EZ69NxSJxGMh+84k22YHO2+2fOm/mC3AffcHw8ceODSnxK3VW+bDYxvqx19ns6V9ZoGvZo9bDFJKiAwrGt+g+VYiE16NljhzwYKKl20e49tYpDVlZWe+TXE5JI7S2o6f6NocRuavuZv7Ffx9v8At4qruQItMZ94q15pHzA/1Ft+2irrTK4Jnx2uleeQ5UUUVuMYUUUUAUUUUAUUUUAUUUUAUUUUAUUUUAUUUUAUi83f33/46fry09Ujc2/33/46fry1h/UHWml8vyjRpv7q9eBVg1kKwkbA2r2JPr+/lXxkm5HsmdeMNq8bNA3rO5eFA0LGc1urKND0qd6h/wBqmGnlNWiJTS6kHtK2PPkYqQeG+VY+pbdKbM8PA53RYpcYQtIuBggjH7tjsd8Utcw2nfGVCnA6DGdzv9/KuiT8Ly+/TINLnH+EnIJOe6uD7tj9teno9Vtaizfhyq0hCeLFeIufv41avanJABPnt8Mn44rX6tpwfHrt5ff9Ne/7VHoqZpitwDVpbrpGfHO1eCwIOMb/ALj/ANsfCrWy4MznbYL+nr+7HwrNPLHq2UZJquR65E/sc+6rDml8wL+Pt/20VaeXbPs1K+GB9m37qy5lPzI/H2/7eKvR0srgqPktVUsrY70UUVuMoUUUUAUUUUAUUUUAUUUUAUUUUAUUUUAUUUUAUk80xar3b6On681O1KXG483p/wBPH+0mrHro7sEl5flF2B1kTKU25qRbRYJJqb6sPKvfV6+X9hJO6PSeSzBU8xtXiWgHQCto391ehT76tUU/A5s0NEAQamxKMVGe3JrfbKQN/r61bihKMuY8dyubTXUz04rFCD0rZIuRj7+6vIY8Vo9hOT91cHG9Jcs0zw53qq4rY7DCjbcAgHz8+o3+ymHSKj3ViH6mqNT+mznG4JWdYtSk+TnFzwoJK/dKqdenG/QHA36jUp+qo3FESNAquuqNtW6gDUS46nwwOvmBVzxnk2/Z9cFzDsTjWpzuwfqF/wAQqjvPR7xSU9+Sz8dxqHXrnCfGrcOgzNp5JdPXY9RazGmrfr5khb7tWVnxuNumy6o/L3sfvinG0tO7qAGwy5wAM4BY+QGWak+29F98wAlvYkXGMRRknHxApu4FyTHbFWkmnuXQ5TtpGMaN01LFnTq9pzjwxVk/0tTqN0vgZc+rxte79Cz4BdiSLVpIOph0IB3OCuQMqRg59ta+Zv7Ffx9v+2iq1NVPM/8AYr+Pt/20VenhxrHFQj0R5OSW+TkO9FFFbSoKKKKAKKKKAKKKKAKKKKAKKKKAKKKKAKKKKAKWuPcNuO37WCOOQGJUIaQxkFWds/gMCDr9nSmWioaUlTJTroJnYX30WH85P8mj1e/+iw/nJ/k050Vx7KHYnfLuJnq999Fh/OT/ACayWG++iw/nJ/k040VCwwXRBzk/ET+zv/osP5yf5FHZ3/0WH85P8inCirNqObYn9nf/AEWH85P8ivBFffRYfzk/yKcaKbUTbFDTf/RYfzk/yaCl99Eh/OT/ACab6KjaiBO7K++iw/nJ/kV7ov8A6LD+cn+RThRU7UTbE/Rf/RYfzk/yK8MV/wDRYfzk/wAinGim1EWxP0X/ANFh/OT/ACaj3vDL6cKjQRIvaxMWE+o4R0c4Xslz+D5iniim1AKKKKkH/9k="/>
          <p:cNvSpPr>
            <a:spLocks noChangeAspect="1" noChangeArrowheads="1"/>
          </p:cNvSpPr>
          <p:nvPr/>
        </p:nvSpPr>
        <p:spPr bwMode="auto">
          <a:xfrm>
            <a:off x="63500" y="-852488"/>
            <a:ext cx="2552700" cy="17907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3556" name="AutoShape 4" descr="data:image/jpeg;base64,/9j/4AAQSkZJRgABAQAAAQABAAD/2wCEAAkGBhQRERUUExQUFRQWFRgaFxgXFxgaGBgVGBwVGBcXGBgXHCYeGBojGhQVIC8gIycpLSwsFx4xNTAqNSYrLCkBCQoKDgwOGg8PGiwkHyQsLCkpKSwvLyksLCwsLSotLCwwLCwsLCwsLSwsKi4sLCwsLCwpKSwtLCwsLCwsLCksLP/AABEIALwBDAMBIgACEQEDEQH/xAAcAAACAgMBAQAAAAAAAAAAAAAABgQFAgMHAQj/xABMEAACAQMCAwQFBgoIBAYDAAABAgMABBESIQUGMRMiQVEHFGFxgRcjVJGh8DJzk5SxsrPB0tMVJDM0UmJ00UJjcvEWQ2SChMJTkuH/xAAaAQEAAwEBAQAAAAAAAAAAAAAAAQMEAgUG/8QAMBEAAgIBAwIDBwMFAQAAAAAAAAECEQMEEiExUUFx8BMiYYGRobEFFOEyM4LB0XL/2gAMAwEAAhEDEQA/AO40UUUAUUUUAUUv8yc3JaZXAZgMtqYKiL5ux6ffcbVU8J9JkcrKjBNch0xaWz2jndVC4zp3GXGQBucVR+4hu2q35Jv5WaP22TZvdJfFpOu9dR2opC+USTWU7JNanBXLZBBwQfjXlj6UVd1BQMrEAdkHdiWIC6QB3tyPhvXENVCUtqTvyZZPRzhHc3Gv/S8PmP1FI3HfSAyuEgAOW0p3WkeVhuRHGgJIxvnB23OKkcI51kDBbuNos9GZHj//AGV/D2jp40Wqg3xdXV1xfmHo8iXNXV1fNeXpjjRSLd+kCWNnV4o1MedYLHugAsST0xgZzVry9zqlzHKzAp2QBZgG0YYtgKxG793dRn8JfPFTj1MJtpXx1tNHOTSZMaTdc9Kad/QZaKRLr0jntNEaICRlVZsuVzjUVXoD08s+JqRZc+mS4jUIOzlZUA/4lfLBiT0YBkYe7BqIarHNpK+Wl073X4Op6PLBNyrhN9e1X08eRzoqn5n4s1vCGTGpnVRncDOSdvcMfGlv5RZCEIhVRIupAzEkqCV1ZG25U7danJqYY2074q+L6nOLSZMqTjXN1zXSv+j5RSdwH0hJPIY3UDAc6k1MiiMHWXboozgDfcnFQOIekGVpQkCHJBKosbyyFAca2VAdK52ycDO2SaS1MUlw7fhXP0EdLNt8pJdXar6nQKKWeAc2mRxFcIYpTjTlWXJIzgq26n7D+nRe85mK7MZAMQZUPmCSoL58hqO3kKn9zjqL7uvmP2mS5Lst3y7obaKUuMc5m3uihAMSAa/8QJwWYH/KD09hrXzZzVNbTFU0hQiH8BnYlm0gALkklioAA8a5ergk2rfO3judR0eRtJ0rju57DjRSDa85XoOXtpmBwAPVp1JY5AwQuwzjJOwHiKF9I0hYr2cepTgjLDBG2+fdUS1cYq5KS+TJjopzdQlF/ND9RXPYvSnqGyoSwwmjW3eONJO2NO+ScjYdazsOfJ8sXj7RFIDssbgAlVfGvGjOllOD5jej1kE6affo+EFocjVpx7dVy+3Yf6KWeKc1MgimiCvA2Q/+IP10n/CceHv9lSeYeYeygR4iC0pGjO4wdycfUPjXb1ONKT7f76V5+BwtLkbiq/qv7db8i9oqs5b4z63bJPpKh9WP8yhmVXH+VgoYexhVnWgyhRRRQBRRRQBRRRQBRRRQCTzHwD1pzNamOV1Ya0Zhs8eNBXKkagQOuBtkHaodvzPc2TH1vdQpZlLo7KoBJYMvjgE4PX7aseOcnzdoZLR1Uv8AhKzvGM9SQ6Kxx/l0/HwqvsfRxLIw9bkjEWctFCGYyYOQskz4Og4GVVFzuCcdfMjgyb01Hbzbabp9+Pies9RiWNpy3KqScVa7e98C857HzEZ8pl/Q1a+BSE8HTTnUtqVHn3FKf/WrbmHhPrEJQHDA6lycAsM4DEAkA56gHHt6V5yzwpra1ihkZWdVOoqMLqYliFzvpBYgZ8AK1LE9+R+EkvwzG80fZ414xbf4Ff0c8OUyzzsMsoSKP/LHpEjkeWp3wfPsl8qh+ky/DkoneZY2QAeMs2I0T36mQfH2Vb8Z5MlDl7R1TV1RmeMZ26Ogbbr3dJ94FauXuQXSVZrt0YxnMUUerQr7jtXd8GVwCQvdULkkDJzVCxZZRjikklGrd9a7eZqlmwxnPNFtyldKul938CB6TwQMHwtpP0NmrP0jXpSOMYJXvuwH/FoAIX7T9YqHf+j+4aRuzmh0Z7vaLIXx/mIbBqfw7kyYxSR3MyOu3ZBEYdm/e1Pl2JbVqUadhhfM5qt4c04zTilud9fLjp40dxz4ISxtSb2qunnz18LNvLfB4bO0UXBTtbkAzs2PnJHG6jP/AJag6FHQKB7aVuYo1trtRAhUQtGIo4o2Y6ljJCrGiknbWenhkmrD/wABXkj4eaKNBt2il5ZdI/wK6qkZx4nXjy2q1i5IMd3bSRsOwhwSHZmkykLwIAcbjD6ixOcr032unjy5tu5bUpXw+UqfiUY8mHDu2vc3FrlcNtrw/Ni7xC/vJdPrEcyR61wXWJF1+QCsX6Z3Ix136VOdccHsfaIj9aMf303cx8INzDpUgOp1Jk4UsAcBiASAc9QDj29KUj6O7hYolWaIlY1EmsSEawMHRhhhPAA77fVTk02RKcYc7q6vtZfi1WNvHKfG2+EvKjdCT/QcWn/Cufdr3+3FT/R1w5Ut5JsfOTTSFj46I2aKFc/4RGgIHm7HxrXy9ylcwyfOzQtAVYPGiP38jCgl2IUDJOwydh0qLxPkm4UsLaRDG3/BJJJHjrsSiOH8OoHxq6ssZ+1UbtVV9KfeihSwyx+xcmknaddbXa/ArePcREvEIihyPWIVBHisJE0re4JFJv7R51SX1wZncEHLqzs3gvaFlUe8kSY/6KeeXuQ+y1yXEgkmeNo10ArHDG+NQjDEksxAJdtzpAwAMVr4VyIypciV1zKyCMpk6Y4tRQtqA7xaSQkDYBsAnrWeejyNLvzL/Jtf8NWPXYov4e7H/FXb+diVeTtO8gYZLqWkYfgqZi6ovx0Sn3KPOrLj/EGmkhkVWZ2S1KqunJlJjZQNbKoxIQdyB3TTJwjkZltZklZO2mkDkpkqgQKkSAsAWAVdzgZLscVA/wDBNz2EbfNC4R3OkSNpC63ePEnZ51rkb6QPLpvz+0yQW1K1cZOnTvm6Ov3uKbtuuJRVq1Trbf0N3BzxTtULRkIXAftpYjiPUNbBYmbvac6QD1xnbIqfz/FmOH8Zj6x//KicJsOKJMhcx6NQ167hpPm8gtpTsxlyBgHIxnO/SmDmXg7XEOEI7RTqTUSFLAHAYgEhTnqBmtM8MpadwSp9m78V42zJDNGOpjNyTS8Uq7+FIrbZ9XBoz52Uf7NaTLDjrQxzQoV+cbL+LD5uJNI3xuiof/d1FdE4dwLRYx2rvqKwLGzgYyQoBIB6DI2FQOXOVDFDLHciOTtJi4C5IVQkca7sAdeI8kjGC2B0zTU6eeXI5Rde7Xnz0Gl1OPFiUZxv3r+3XzIHJvL7vazGfCrcFSiBgxjRVCqzFe72hYFiASB3Rk4NKd7BJKyWivlnkMCFT+CrFmnkX/pjEjZ89HnXQeE8tyQGdRN8y6gRIF7yMdWpyxO7d4DYAYQeNQeU+T3t7iSebQWC9nAFJOmMkM8hyBh3ITbfCxqMnej02+eNtUkufl0RK1ShDIlK3J8Wu92/hxwNNrbLGiogCoihVA6BVAAA9wArbRRW880KKKKAKKKKAKKKKAKKKKAKKKKAKKKKAKKKKAKKKKAKKKKAKo+Pc62di6pczCNmXUoKu2VzjPcU+NXlcL9P398t/wDTt+uahko6L8rfC/pQ/JzfwUfK3wv6UPyc38FfNNZaa53E7T6U+Vvhf0ofk5v4KPlb4X9KH5Ob+CvmmpFvbaiPdn4DxPswM03DafR3ytcL+lD8nN/BR8rXC/pQ/JzfwV82zYz3ent6n2+z3V4IzTcNp9J/Kzwz6UPyc38FHys8M+lD8nN/BXzgLY+yvRb9ajeNp9H/ACs8M+lD8nN/BR8rPDPpQ/JzfwV85LCPfR2f+UfXTeNp9GfKzwz6UPyc38FHys8M+lD8nN/BXzkYfZ9VBgHtpvG0+jflZ4Z9KH5Ob+Cj5WeGfSh+Tm/gr5vaH2j41iYvcfdTcNp9JfK1wv6UPyc38FbrL0ncOmkSKO5Uu7BVGiUZY7AZZAB8a+ZhGfI1Y8sD+u234+P9YVKkNp9Y0UUV2chRRWqe5RMa2Vc7DUQMn40BtopV505rls5bNIoTKLifQ+NOdIUtpTU6jWeuTthW8cVU8teksu4juYpe/ezW8cyooh1KzdnGe/qLFV6hce3rguQdAopS4P6S7a5nSJFlCys6wysE7OVo86guGLrsCRrVc42rdzHz/DZ3C25jmllaPtNMfZ5EeorkB3Uucq3dQMcA7UAz0UhXnpLaC6vllt5PV7WGFwyhdfzniwZxjVkaRgEaWzjarTivpEt7dp1kWX5iGKQ6VB19s2iNEGrJctgb4G/WgGmiueWnpMdbu6FxDLHBEbRdLIgkha4LKXkIcho9WjdScaht1pu4RzClzLcRxq+LaQRM5xoaTSGZUwc93IByBv0zQFrRSknpIgMoXsrjsTObdbjQvYNODp0A6tWCw0hiunPj41H9HvM11e+tSzoVRJmSKPs1UjQzgrrEja3GFByFAPQkHYB1orlll6UbqRbR2t2Ha3c8TIiKWkRA+hY8ybMCoDFiBnJ6Uw/KjbmKJ1inaSV5UEGEEitDtLrLuEAXI31b6hjxwA5Vwv0//wB8t/8ATt+ua7JwHjkV7bpcQkmNwcZGCCCVZWHgQwIPurkPpzgL31sFGWNucAf9ZqJdCV1OVYrasJ+ymK15Kk0hpWWP2dT8fAVp4hyw8Q1L318x1Hv9lVNM7tdylEGB7auIOGM6yhR4qo/6QdZ/VT66r4Vycew/orofJnDM26ucDW53IPRW3OB1yVA+v2VCYZzt7fTv5isSKaeaeWTA5Cg6Scx9TlTjKg+OCffgil+bh8iHDoy56ZBGfdnrRgj0VvFoa2LZ1BNESipwsq99TFBRAo01YepivPUxTgUQMV5ip5s689UqeBRBxU7l5P65bH/nxfrisDa1L4FBi7tz/wCoi/XWukuSGfUNFFFWlYVW8b5ct71VW5hSVVOpQw6HGMj4VZUUBQ808sG87BkmMMlvMJUbQHGQrKQVYjOQ3nVXF6OQqQr2x+a4g14O4Nyxc9l+FsO/+F7OlWHPvMEllZmWIL2hkjjUvnQhkdU1vgjYZ+vFJ17z1e25vo5JbeRrWWxQOkRVSLhvnNSlzhsEDrtj4UXr7fwH0Lrl30VxWdysqPGYkLmNDawdopbfvXOntG05OOhxsSRUnnj0ejiTKTPoXQUZWhjlGCc64y/eik8NSnoBttVRxnn6eOW/jWSNTFcWsNv8y8rM0yFnRUQjtJO62kEgZGCRUCx9IN9LDCo7JJm4m9mWkiIGgIWDtEsh0uD1UNjK4zSr9eu46F/fejFZGnAuJBFcWscEiFQzEwjTFIJCcgjYkYOd8+zQfRYZO3NxeSSvNFCmsRJGY2gbXG6hcjYgZB67777L0/MN7dPZoZ0R4uKz2zskZ0SmJSUkZNfTGoac9SDnatNnxC4kuLIRSLArcUv1ZQrMrFAx1MDJvldQx0BbI8qevX1Hr19Bg4tyVJDBfyyvNxCa7gSIokUaEMoYIygMFVQWUnqRpJ3pk5C5faysYopN5jmSZiclppDqclvE5OM+yknhnpCu57tIldGhuVu+ylFs6IvYqxjeJnk1TjIAbKqM7A+NQOU726aPhI7RJJpre/aKR1YsjBF0hjrxJ38kkjcHwxmi9fcDhH6NAJFX1mT1Nbn1lbbQmBNqLgdqO8Yw5J0fbV7yvy6LKORA5fXPLLkrjHatq09TnHnSC3pWuGt5rmNEK29rAsqlTtfzSBGU750RjJK9TkDIpn5C5hu7hp47qKQCPQY5Xtzbl9QOpDGXcAqcbhtww2HioGjhvo2MMkLeslo7e6lniQxKCBKH1IXDd7d86seGMVFu/RHG8ajtlMiXFxKjSQRyppuCC6NFJlWxgYbIIIroNFAVvL3BVtLdIFKnQNysaRhiTktojAVck+ApE9IUQPEYyevquAfEEyN0+r9NdNrmXpLti92oGP7uucnGQXl22IzvjbPvrmb91kxXIpxXYmbuSd7G4JOdtumNwcjc7dKm2DKjaW3Df5dh7NhVHHwySBhtv1BGcfE0z8KUZBOoZO65yufZnpWL2tM0PGqIk/KMaNrSISFs7MSFUNnUzYO+MnpjA6Ak5q3MSdgEj/BUlR5909dvdnb21cNAD5jw2rRZ8JWNDkkgtqUdMfVvUTzWuCI4+5GjiWZGikOMEYPirYGCPr3HtPnVdJy9qDRTAhdsMvgR0dc/o8c49tMMNguTjIyN/EfbWF9wVmVQjnY/8Xx8fiPqqPa8cck7OTnPF+XTAww4dT0OMHPkRk/YT41CWyroB5e1hhIw36Y3wfM7b+73/CpPBXGrKHunc4OPr8R7a6WRS5RNNCyLD31mLD2GmuLgn+IhfZjLfVkY+Jz7K9bgp6r3h7cA/pqd3hZAqeoeysv6Oz4Ux/0efIV4bA+QqeSGxbPD/ZWtuH0z+oE1rawPlU8kWLL8PrLh1rpuID/z4f11q+ax9laVtdMsJ/58P7RK6i3ZwzvFFFFaisKKKKAj39hHPG0UqLJG4wysMgj2g0r8J9G9vBLefNxG1ukgUQdnhV7IEHO/eJY6s7EH271I9JLSf0dKI4pJSxRSIzIGCFhqYiLvsoHVV6jI6ZrmFvwu4NjcRFblYlvonRVt7kxGFkOcwtJ2/YFtyFLMCASo8AOrJyBw9YniFpCI5NBddOxMeQh/6hk79dz51IteTrOIKI7eNAkolUKMBZQugOANgdO1cmfJXhCXcFwsWq+Voo2uWZ4VWMqwRj2/Z9DoJJCjpjatd9w69a2tO1Sc2gNzoSVLqRkBfNv2yWzrLqEeykkhem1AdcueTbORGR7eNlaYzEEf+c3WT2MfMVGfgPD5XNsYomdH9ZKYOVeQn53PgWKnx8OlIF1w+T+rniS31zALDETQpOHF0HY5dEOpJuzKAM+2VO/WtfHuAn1u6dYb9Xn4fD2MiI7zawCJldtYQydmoDKXBO+nLEZPj167Bc+vXc6VZ8j2MMvbRWsKShiwdVwwZgQ3TwIYjHTfpWfDuTrO3ZXht442RnZCoxpaQKshA6DIVR8BSv6I45US4R4SkSyL2b4uESTK9/TDckvGQcZx3STt0pemsbj1lz2d5/SZ4hmOX53sPUtYIGrPZdj2eRo/Cz4VPjQ8B+4M/D5mu7eBEbMj+tL2T9m0p7sgZmXQ7ZGCATVjwPlq2slZbaGOEMctoGNRHTJ6nG/10seizgC2wviImjLX06rq1jMKt80QHO4wxw3j5mnqoAUUUUAUg86Ni9B/9On681P1c956B9cGPo6b/wDvlqrM6g2dwVyISojDBIwR9/dvW8WxGNDKV8j/ANvvmqpIu8M77A1YxnHid/KvOc0zSo14lnANRAxtjr+6trjFewxaB1+Oayd81h1ElVeJdBGKLjetpnrUTWiR8H74+FYpZ3iVos2pmN2/eBHjnr08zn6qhXnECuybY8fHPn7K3MB1PuHu8T+6q6T8IH7/AHzVS1Equ6suhjT6kOe/ZDgnUSd85wPqO5qVZ3OsYGxHTyqrunBJzittgxXDCMkeeD9hP7qt3SkvdNTxR2jN6mCASPDfFC2Q8jWXDeKrIuk7EeB++asFVSM16WHOpx68nlTxuL6Fd6iD4H7a0ycMHxq5iT2H2ZGB9teCIZ72/wAelXKb6o4aQtTWJHhVdeW+DGf+fB+1jpyuLTIyNx+iqDi8GFT8fb/to624pX1M81XQ6fRRRWwpCiiigIvFOKRW0TTTOscaDLM3QeA9pJJAAG5JpV4t6ULaOFJoWWRDdRQS6tcbRCTUS7I6BhgLkAgZ86t+dOXmvrVokcJIHjkjLAldcTB1DgblTjBx55qj4nyzf3iR+sGzVkvrecLF2mBHFnWC7Ll3O2MqMdM9MESS7jmbhkyxXzSA+ryvFG2mYOs0gCvH2OkOzlQO6UJwMipNx6RrBEjdrgaZQ5jxHKzN2ZAkGlULBlLDKkA9dtjS1xb0ZzytPIskYc3/AKzEO0lQMhjEbI7xYeNvEMuentNSOXvR3Lb3FtMexUp620wWSd8yXAjCsrTZZjhO8SRk743p6+xDGHhvP1jcyCOC4V3ZC6jDgMAMtpYrpYgHdQSRvkbVBtvSbZrBDJcTRo00ZkxGJpFCBimsnsgyJkY1OqjOfKqzgno8ngXhYZof6kl2suC3eM4IUpld8eOcfGovA+QL+xSM272jSG1FvMJe0KLoeRlkjKrlxiTBRgM461L9ff8AgDXe8/WMMoie4UOdB2V2QCX+z1yKpRNQII1EZBrdwHmI3M95EUC+rTLGCGzryivkjG34WPGkrm/0c397LKe3hZHEBQNJcIsbRaS6LCmYyrMGYM2ojOMeNOHLfL8lvcX0rlCtzOsiBScgBFQhsgYOV8M1Hr8AYKKKKAKKKKAKSeZ5dN8Nx/d02PQ9+Xb307Uncw2gkvSCdhbx+HnJN9XSqNRfs3RZj/qREFqjdRj2ZP6P9q1w2OG3HTwHQ1ZxwBeg6Vs05rzJyVcmpIhB89a8MvgNvaameqD2/f2141kh8xXnzwZH0otU0QWkHtNSbZEK94ZOem/s/wB6yeyTGRqB8z/tUPUVJ61klv08ryJNP5o7VTXBOlkCdNh4/wC1aX0OuWUH9OKjG4J91RbhjpbG23htn4VzPX80uV29cExxkacW0L7gaj4tqb6i2QDWS8UjO7tt4DqftpYu43BLZ8Ouen170t33FijdST4eQrXheXJxCl8KPRjpVPxbOqWvEIlOoA48D3SP07VKPMkYHVvsH7zXFDzFJ4E/XWcHH38Sfv760+x1Uf6WiX+nJ9WdZuuYwT3cY9rkf/StcXHc9Sg+LH+GuU/08T4mt6cWJ2BquWDUdXL7HX7CKR1+3n7bu6iR4gbA4x1xknw2Jx7K0cdgIjUn/wDPb/toqqvR5KXD58AP3/7VfcyJiJfx9v8Atoq9TQp+zW582eHq4KGRx7D3RRRXpmAKKKKApeceZBw+zkuTGZAhQaAQpOt0TYkHpqz8KV+M+ln1RhHNbKkqx9rMhuoVKRlmCrGXx28pVdWhcdQM5pu5m5fS+tnt5GZUcoSUxqyjq4/CBHVB4VW8f5Eiup+3Es0EhjEbmIp30BJUEOjYIycMuDg4zQFPx/0sx2skfzIeB0hcSdvEsjJNjS0cBJeQAEZzpx7t6so+d5JLqSKCzkmghnEEsyyICsuAWxE27IupcnI9gNReMeim3uJJXM1xH2wi7RUMelmhCiNt4yRjSO6DpJHSp0nIaesNNHcXUKySrLLFFIFjklXA1HC6xqwNQDAHFAK3DufLt/7dTGP6ZW1UxtERpJYNCwaMkqukEuMFtWxXGKu7L0liSSNvVpFs5rj1eK51odU2oouYh3ljZlYBs+WQM1I+TeHtCwmn0m+W9EeU0rOpYtjuatLatxnwGCPH229G0CSowlnMMcxnjti47BJySdajTq2JJCliASaL19v5D9ff+Cv4P6UTNJAHs5I4Z5ZYUl7RGzLFr20ABtJC9dt8jG2TJ5J9I44lK6CERgKWB7eJ3ADadMsQw8TdPBh4avOTa+jqCNLdBJKRb3Ek6ZK5LSa9SthRt3zjGD0rXY+jWKKVpvWLppOykijdnQvEsmclZAgd2GdmcsRiiD+A30VosbYxxohdpCiKutzl20gDUx8WOMk+ZrfQBRRRQBShx98Xp/08f7Sam+krmeTF7/8AHT9easWvbWnk18Pyi7AryI99Zr31vaoaoT0rKKNz1H118w5Zk6pno1Giy7faopmO9asHG/StMs4JrnNnlSfQRiiYLjpWFw4IHnUVTnzrGaU7bHrWaWpcoO0dqHJsAqNdvtW/rUaaA77faPuaxU3wkWJqxU4rMV1ZyQPP/ekxgkrM4Djbu7gjYeIJz1x99qbeZUlALKpz9nl+gmkS+ZzJ310tgbYx8a+s/T4Vjs9XF0VGgtRrrCivUot3s2A1nG29aVNbUG9ctFkXZ1r0Xbq+fED7/bTTzMPmV/H2/wC2ipY9GS9yQ+wfupk5iPzK/j7f9vFTTL3b+J8r+of35D1RRRW480KKKKAKKKKAKKKKAKKKKAKKKKAKKKKAKKKKAKSeZx/Xh/p0/Xlp2pG5tP8AXR/p0/XlrLrHWGXy/KLsKuaRgj46VvSb3VXLc48K1lyd8183k1Dh0Z6McTfUtPeaim1GdztWj1g140xrHlnGXMlZYoNdDOQFenStWot1rwy5rzUa87Jlt0unYtUSQ0oA2qHLcnf29RW0x+daprMj3VKU+qEaQscxcWBjaMDTq2LH8EZ69NxSJxGMh+84k22YHO2+2fOm/mC3AffcHw8ceODSnxK3VW+bDYxvqx19ns6V9ZoGvZo9bDFJKiAwrGt+g+VYiE16NljhzwYKKl20e49tYpDVlZWe+TXE5JI7S2o6f6NocRuavuZv7Ffx9v8At4qruQItMZ94q15pHzA/1Ft+2irrTK4Jnx2uleeQ5UUUVuMYUUUUAUUUUAUUUUAUUUUAUUUUAUUUUAUUUUAUi83f33/46fry09Ujc2/33/46fry1h/UHWml8vyjRpv7q9eBVg1kKwkbA2r2JPr+/lXxkm5HsmdeMNq8bNA3rO5eFA0LGc1urKND0qd6h/wBqmGnlNWiJTS6kHtK2PPkYqQeG+VY+pbdKbM8PA53RYpcYQtIuBggjH7tjsd8Utcw2nfGVCnA6DGdzv9/KuiT8Ly+/TINLnH+EnIJOe6uD7tj9teno9Vtaizfhyq0hCeLFeIufv41avanJABPnt8Mn44rX6tpwfHrt5ff9Ne/7VHoqZpitwDVpbrpGfHO1eCwIOMb/ALj/ANsfCrWy4MznbYL+nr+7HwrNPLHq2UZJquR65E/sc+6rDml8wL+Pt/20VaeXbPs1K+GB9m37qy5lPzI/H2/7eKvR0srgqPktVUsrY70UUVuMoUUUUAUUUUAUUUUAUUUUAUUUUAUUUUAUUUUAUk80xar3b6On681O1KXG483p/wBPH+0mrHro7sEl5flF2B1kTKU25qRbRYJJqb6sPKvfV6+X9hJO6PSeSzBU8xtXiWgHQCto391ehT76tUU/A5s0NEAQamxKMVGe3JrfbKQN/r61bihKMuY8dyubTXUz04rFCD0rZIuRj7+6vIY8Vo9hOT91cHG9Jcs0zw53qq4rY7DCjbcAgHz8+o3+ymHSKj3ViH6mqNT+mznG4JWdYtSk+TnFzwoJK/dKqdenG/QHA36jUp+qo3FESNAquuqNtW6gDUS46nwwOvmBVzxnk2/Z9cFzDsTjWpzuwfqF/wAQqjvPR7xSU9+Sz8dxqHXrnCfGrcOgzNp5JdPXY9RazGmrfr5khb7tWVnxuNumy6o/L3sfvinG0tO7qAGwy5wAM4BY+QGWak+29F98wAlvYkXGMRRknHxApu4FyTHbFWkmnuXQ5TtpGMaN01LFnTq9pzjwxVk/0tTqN0vgZc+rxte79Cz4BdiSLVpIOph0IB3OCuQMqRg59ta+Zv7Ffx9v+2iq1NVPM/8AYr+Pt/20VenhxrHFQj0R5OSW+TkO9FFFbSoKKKKAKKKKAKKKKAKKKKAKKKKAKKKKAKKKKAKWuPcNuO37WCOOQGJUIaQxkFWds/gMCDr9nSmWioaUlTJTroJnYX30WH85P8mj1e/+iw/nJ/k050Vx7KHYnfLuJnq999Fh/OT/ACayWG++iw/nJ/k040VCwwXRBzk/ET+zv/osP5yf5FHZ3/0WH85P8inCirNqObYn9nf/AEWH85P8ivBFffRYfzk/yKcaKbUTbFDTf/RYfzk/yaCl99Eh/OT/ACab6KjaiBO7K++iw/nJ/kV7ov8A6LD+cn+RThRU7UTbE/Rf/RYfzk/yK8MV/wDRYfzk/wAinGim1EWxP0X/ANFh/OT/ACaj3vDL6cKjQRIvaxMWE+o4R0c4Xslz+D5iniim1AKKKKkH/9k="/>
          <p:cNvSpPr>
            <a:spLocks noChangeAspect="1" noChangeArrowheads="1"/>
          </p:cNvSpPr>
          <p:nvPr/>
        </p:nvSpPr>
        <p:spPr bwMode="auto">
          <a:xfrm>
            <a:off x="63500" y="-852488"/>
            <a:ext cx="2552700" cy="17907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9DE95FD-D7A4-41E8-9FD2-E06993547921}"/>
              </a:ext>
            </a:extLst>
          </p:cNvPr>
          <p:cNvSpPr>
            <a:spLocks noGrp="1"/>
          </p:cNvSpPr>
          <p:nvPr>
            <p:ph type="title"/>
          </p:nvPr>
        </p:nvSpPr>
        <p:spPr>
          <a:xfrm>
            <a:off x="369277" y="516835"/>
            <a:ext cx="2313633" cy="5772840"/>
          </a:xfrm>
        </p:spPr>
        <p:txBody>
          <a:bodyPr anchor="ctr">
            <a:normAutofit/>
          </a:bodyPr>
          <a:lstStyle/>
          <a:p>
            <a:r>
              <a:rPr lang="en-CA" sz="3100">
                <a:solidFill>
                  <a:srgbClr val="FFFFFF"/>
                </a:solidFill>
              </a:rPr>
              <a:t>Problems:</a:t>
            </a:r>
          </a:p>
        </p:txBody>
      </p:sp>
      <p:sp>
        <p:nvSpPr>
          <p:cNvPr id="14" name="Rectangle 13">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5E55BF3E-7B11-4DAC-B0DD-37A5CA8E4C32}"/>
              </a:ext>
            </a:extLst>
          </p:cNvPr>
          <p:cNvGraphicFramePr>
            <a:graphicFrameLocks noGrp="1"/>
          </p:cNvGraphicFramePr>
          <p:nvPr>
            <p:ph idx="1"/>
            <p:extLst>
              <p:ext uri="{D42A27DB-BD31-4B8C-83A1-F6EECF244321}">
                <p14:modId xmlns:p14="http://schemas.microsoft.com/office/powerpoint/2010/main" val="398675872"/>
              </p:ext>
            </p:extLst>
          </p:nvPr>
        </p:nvGraphicFramePr>
        <p:xfrm>
          <a:off x="3248406" y="152400"/>
          <a:ext cx="5695188" cy="6477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53716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itle 5">
            <a:extLst>
              <a:ext uri="{FF2B5EF4-FFF2-40B4-BE49-F238E27FC236}">
                <a16:creationId xmlns:a16="http://schemas.microsoft.com/office/drawing/2014/main" id="{DAF4BAB4-8440-46CB-920A-1FB4A626BF1C}"/>
              </a:ext>
            </a:extLst>
          </p:cNvPr>
          <p:cNvSpPr>
            <a:spLocks noGrp="1"/>
          </p:cNvSpPr>
          <p:nvPr>
            <p:ph type="title"/>
          </p:nvPr>
        </p:nvSpPr>
        <p:spPr>
          <a:xfrm>
            <a:off x="369277" y="605896"/>
            <a:ext cx="2313633" cy="5646208"/>
          </a:xfrm>
        </p:spPr>
        <p:txBody>
          <a:bodyPr anchor="ctr">
            <a:normAutofit/>
          </a:bodyPr>
          <a:lstStyle/>
          <a:p>
            <a:r>
              <a:rPr lang="en-US" sz="3100" b="1" i="1" dirty="0">
                <a:solidFill>
                  <a:srgbClr val="FFFFFF"/>
                </a:solidFill>
              </a:rPr>
              <a:t>7.4 Solution Stoichiometry</a:t>
            </a:r>
            <a:endParaRPr lang="en-CA" sz="3100" dirty="0">
              <a:solidFill>
                <a:srgbClr val="FFFFFF"/>
              </a:solidFill>
            </a:endParaRPr>
          </a:p>
        </p:txBody>
      </p:sp>
      <p:sp>
        <p:nvSpPr>
          <p:cNvPr id="15" name="Rectangle 14">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p:cNvSpPr>
            <a:spLocks noGrp="1"/>
          </p:cNvSpPr>
          <p:nvPr>
            <p:ph idx="1"/>
          </p:nvPr>
        </p:nvSpPr>
        <p:spPr>
          <a:xfrm>
            <a:off x="3556512" y="605896"/>
            <a:ext cx="4810247" cy="5646208"/>
          </a:xfrm>
        </p:spPr>
        <p:txBody>
          <a:bodyPr anchor="ctr" anchorCtr="1">
            <a:normAutofit/>
          </a:bodyPr>
          <a:lstStyle/>
          <a:p>
            <a:r>
              <a:rPr lang="en-US" dirty="0"/>
              <a:t>The method of stoichiometry applies to many chemical reactions. We are using concentration calculations and volume of solution equations as conversion factors in this section!</a:t>
            </a:r>
          </a:p>
          <a:p>
            <a:endParaRPr lang="en-US" dirty="0"/>
          </a:p>
        </p:txBody>
      </p:sp>
    </p:spTree>
    <p:extLst>
      <p:ext uri="{BB962C8B-B14F-4D97-AF65-F5344CB8AC3E}">
        <p14:creationId xmlns:p14="http://schemas.microsoft.com/office/powerpoint/2010/main" val="2742096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A6B16355-27FB-445B-B646-02AB736374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132909" y="634946"/>
            <a:ext cx="2529396" cy="5055904"/>
          </a:xfrm>
        </p:spPr>
        <p:txBody>
          <a:bodyPr anchor="ctr">
            <a:normAutofit/>
          </a:bodyPr>
          <a:lstStyle/>
          <a:p>
            <a:r>
              <a:rPr lang="en-US" dirty="0"/>
              <a:t>Recall from last class:</a:t>
            </a:r>
          </a:p>
        </p:txBody>
      </p:sp>
      <p:cxnSp>
        <p:nvCxnSpPr>
          <p:cNvPr id="13" name="Straight Connector 12">
            <a:extLst>
              <a:ext uri="{FF2B5EF4-FFF2-40B4-BE49-F238E27FC236}">
                <a16:creationId xmlns:a16="http://schemas.microsoft.com/office/drawing/2014/main" id="{06DA680F-F6AC-453E-A8BF-C5BDED2851D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92733" y="1791298"/>
            <a:ext cx="0" cy="274320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6B3BF2E5-C3AB-441F-A430-491119C56D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3989"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DD07C90B-B81A-473B-8919-CA924E61FF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6" name="Content Placeholder 3">
            <a:extLst>
              <a:ext uri="{FF2B5EF4-FFF2-40B4-BE49-F238E27FC236}">
                <a16:creationId xmlns:a16="http://schemas.microsoft.com/office/drawing/2014/main" id="{904D410C-9658-4E7C-95E5-B6AA0469E85A}"/>
              </a:ext>
            </a:extLst>
          </p:cNvPr>
          <p:cNvGraphicFramePr>
            <a:graphicFrameLocks noGrp="1"/>
          </p:cNvGraphicFramePr>
          <p:nvPr>
            <p:ph idx="1"/>
            <p:extLst>
              <p:ext uri="{D42A27DB-BD31-4B8C-83A1-F6EECF244321}">
                <p14:modId xmlns:p14="http://schemas.microsoft.com/office/powerpoint/2010/main" val="1742401503"/>
              </p:ext>
            </p:extLst>
          </p:nvPr>
        </p:nvGraphicFramePr>
        <p:xfrm>
          <a:off x="475059" y="639763"/>
          <a:ext cx="5182791" cy="5051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36DA297-20E6-4C70-B1B8-E1305B190D52}"/>
              </a:ext>
            </a:extLst>
          </p:cNvPr>
          <p:cNvSpPr>
            <a:spLocks noGrp="1"/>
          </p:cNvSpPr>
          <p:nvPr>
            <p:ph type="title"/>
          </p:nvPr>
        </p:nvSpPr>
        <p:spPr>
          <a:xfrm>
            <a:off x="369277" y="516835"/>
            <a:ext cx="2313633" cy="5772840"/>
          </a:xfrm>
        </p:spPr>
        <p:txBody>
          <a:bodyPr anchor="ctr">
            <a:normAutofit/>
          </a:bodyPr>
          <a:lstStyle/>
          <a:p>
            <a:r>
              <a:rPr lang="en-CA" sz="3100">
                <a:solidFill>
                  <a:srgbClr val="FFFFFF"/>
                </a:solidFill>
              </a:rPr>
              <a:t>Problems:</a:t>
            </a:r>
          </a:p>
        </p:txBody>
      </p:sp>
      <p:sp>
        <p:nvSpPr>
          <p:cNvPr id="14" name="Rectangle 13">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6813AEA0-3F7E-4BDF-A21C-2050953A70C2}"/>
              </a:ext>
            </a:extLst>
          </p:cNvPr>
          <p:cNvGraphicFramePr>
            <a:graphicFrameLocks noGrp="1"/>
          </p:cNvGraphicFramePr>
          <p:nvPr>
            <p:ph idx="1"/>
            <p:extLst>
              <p:ext uri="{D42A27DB-BD31-4B8C-83A1-F6EECF244321}">
                <p14:modId xmlns:p14="http://schemas.microsoft.com/office/powerpoint/2010/main" val="2172180338"/>
              </p:ext>
            </p:extLst>
          </p:nvPr>
        </p:nvGraphicFramePr>
        <p:xfrm>
          <a:off x="3556397" y="639763"/>
          <a:ext cx="5098256"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10645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7D379150-F6B4-45C8-BE10-6B278AD40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 name="Rectangle 72">
            <a:extLst>
              <a:ext uri="{FF2B5EF4-FFF2-40B4-BE49-F238E27FC236}">
                <a16:creationId xmlns:a16="http://schemas.microsoft.com/office/drawing/2014/main" id="{5FFCF544-A370-4A5D-A95F-CA6E0E7191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9144000"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75" name="Straight Connector 74">
            <a:extLst>
              <a:ext uri="{FF2B5EF4-FFF2-40B4-BE49-F238E27FC236}">
                <a16:creationId xmlns:a16="http://schemas.microsoft.com/office/drawing/2014/main" id="{6EEB3B97-A638-498B-8083-54191CE71E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77" name="Rectangle 76">
            <a:extLst>
              <a:ext uri="{FF2B5EF4-FFF2-40B4-BE49-F238E27FC236}">
                <a16:creationId xmlns:a16="http://schemas.microsoft.com/office/drawing/2014/main" id="{52ABB703-2B0E-4C3B-B4A2-F3973548E5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4808763" y="634946"/>
            <a:ext cx="3845379" cy="1450757"/>
          </a:xfrm>
        </p:spPr>
        <p:txBody>
          <a:bodyPr vert="horz" lIns="91440" tIns="45720" rIns="91440" bIns="45720" rtlCol="0" anchor="b">
            <a:normAutofit/>
          </a:bodyPr>
          <a:lstStyle/>
          <a:p>
            <a:r>
              <a:rPr lang="en-US" sz="3700"/>
              <a:t>Chemical Reaction Equations</a:t>
            </a:r>
          </a:p>
        </p:txBody>
      </p:sp>
      <p:pic>
        <p:nvPicPr>
          <p:cNvPr id="26626" name="Picture 2" descr="http://t3.gstatic.com/images?q=tbn:ANd9GcRTSopc0sdwtiaUppOZpkH_CtDrNzuvtCIuPV23L9N_xGsm2IbD"/>
          <p:cNvPicPr>
            <a:picLocks noChangeAspect="1" noChangeArrowheads="1"/>
          </p:cNvPicPr>
          <p:nvPr/>
        </p:nvPicPr>
        <p:blipFill>
          <a:blip r:embed="rId2" cstate="print"/>
          <a:stretch>
            <a:fillRect/>
          </a:stretch>
        </p:blipFill>
        <p:spPr bwMode="auto">
          <a:xfrm>
            <a:off x="482394" y="1224619"/>
            <a:ext cx="4088720" cy="4088720"/>
          </a:xfrm>
          <a:prstGeom prst="rect">
            <a:avLst/>
          </a:prstGeom>
          <a:solidFill>
            <a:srgbClr val="FFFFFF">
              <a:shade val="85000"/>
            </a:srgbClr>
          </a:solidFill>
        </p:spPr>
      </p:pic>
      <p:cxnSp>
        <p:nvCxnSpPr>
          <p:cNvPr id="79" name="Straight Connector 78">
            <a:extLst>
              <a:ext uri="{FF2B5EF4-FFF2-40B4-BE49-F238E27FC236}">
                <a16:creationId xmlns:a16="http://schemas.microsoft.com/office/drawing/2014/main" id="{9C21570E-E159-49A6-9891-FA397B7A92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08763" y="2086188"/>
            <a:ext cx="3561606"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2"/>
          </p:nvPr>
        </p:nvSpPr>
        <p:spPr>
          <a:xfrm>
            <a:off x="4808763" y="2198914"/>
            <a:ext cx="3845379" cy="3670180"/>
          </a:xfrm>
        </p:spPr>
        <p:txBody>
          <a:bodyPr vert="horz" lIns="0" tIns="45720" rIns="0" bIns="45720" rtlCol="0">
            <a:normAutofit/>
          </a:bodyPr>
          <a:lstStyle/>
          <a:p>
            <a:r>
              <a:rPr lang="en-US" dirty="0"/>
              <a:t>Limiting Reagents</a:t>
            </a:r>
          </a:p>
          <a:p>
            <a:r>
              <a:rPr lang="en-US" dirty="0"/>
              <a:t>A reactant whose entities are completely used during the reaction</a:t>
            </a:r>
          </a:p>
          <a:p>
            <a:r>
              <a:rPr lang="en-US" dirty="0"/>
              <a:t>Excess Reagents</a:t>
            </a:r>
          </a:p>
          <a:p>
            <a:r>
              <a:rPr lang="en-US" dirty="0"/>
              <a:t>A reactant whose entities are in surplus to what the reaction requires and therefore has left over once the reaction is completed</a:t>
            </a:r>
          </a:p>
          <a:p>
            <a:endParaRPr lang="en-US" dirty="0"/>
          </a:p>
          <a:p>
            <a:endParaRPr lang="en-US" dirty="0"/>
          </a:p>
        </p:txBody>
      </p:sp>
      <p:sp>
        <p:nvSpPr>
          <p:cNvPr id="81" name="Rectangle 80">
            <a:extLst>
              <a:ext uri="{FF2B5EF4-FFF2-40B4-BE49-F238E27FC236}">
                <a16:creationId xmlns:a16="http://schemas.microsoft.com/office/drawing/2014/main" id="{E95DA498-D9A2-4DA9-B9DA-B3776E08CF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3989"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 name="Rectangle 82">
            <a:extLst>
              <a:ext uri="{FF2B5EF4-FFF2-40B4-BE49-F238E27FC236}">
                <a16:creationId xmlns:a16="http://schemas.microsoft.com/office/drawing/2014/main" id="{82A73093-4B9D-420D-B17E-52293703A1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52ABB703-2B0E-4C3B-B4A2-F3973548E5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808763" y="634946"/>
            <a:ext cx="3845379" cy="1450757"/>
          </a:xfrm>
        </p:spPr>
        <p:txBody>
          <a:bodyPr>
            <a:normAutofit/>
          </a:bodyPr>
          <a:lstStyle/>
          <a:p>
            <a:r>
              <a:rPr lang="en-US" dirty="0"/>
              <a:t>7.2 Gravimetric Stoichiometry</a:t>
            </a:r>
          </a:p>
        </p:txBody>
      </p:sp>
      <p:pic>
        <p:nvPicPr>
          <p:cNvPr id="27650" name="Picture 2" descr="http://t3.gstatic.com/images?q=tbn:ANd9GcRYTczkqFU0RrHSf4M4IvlaVLSivMHFACv9FIJEgeSL8eAYpV8Z"/>
          <p:cNvPicPr>
            <a:picLocks noChangeAspect="1" noChangeArrowheads="1"/>
          </p:cNvPicPr>
          <p:nvPr/>
        </p:nvPicPr>
        <p:blipFill>
          <a:blip r:embed="rId2" cstate="print"/>
          <a:stretch>
            <a:fillRect/>
          </a:stretch>
        </p:blipFill>
        <p:spPr bwMode="auto">
          <a:xfrm>
            <a:off x="482394" y="1224619"/>
            <a:ext cx="4088720" cy="4088720"/>
          </a:xfrm>
          <a:prstGeom prst="rect">
            <a:avLst/>
          </a:prstGeom>
        </p:spPr>
      </p:pic>
      <p:cxnSp>
        <p:nvCxnSpPr>
          <p:cNvPr id="73" name="Straight Connector 72">
            <a:extLst>
              <a:ext uri="{FF2B5EF4-FFF2-40B4-BE49-F238E27FC236}">
                <a16:creationId xmlns:a16="http://schemas.microsoft.com/office/drawing/2014/main" id="{9C21570E-E159-49A6-9891-FA397B7A92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08763" y="2086188"/>
            <a:ext cx="3561606"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4808763" y="2198914"/>
            <a:ext cx="3845379" cy="3670180"/>
          </a:xfrm>
        </p:spPr>
        <p:txBody>
          <a:bodyPr>
            <a:normAutofit/>
          </a:bodyPr>
          <a:lstStyle/>
          <a:p>
            <a:r>
              <a:rPr lang="en-US" dirty="0"/>
              <a:t>Finding unknown mass of reactant or product</a:t>
            </a:r>
          </a:p>
          <a:p>
            <a:r>
              <a:rPr lang="en-US" dirty="0"/>
              <a:t>You will study gas stoichiometry in the next section using temperature and pressures.</a:t>
            </a:r>
          </a:p>
          <a:p>
            <a:r>
              <a:rPr lang="en-US" dirty="0"/>
              <a:t>You will look at solution stoichiometry in the last section of this chapter which deals with concentration of solutions. </a:t>
            </a:r>
          </a:p>
        </p:txBody>
      </p:sp>
      <p:sp>
        <p:nvSpPr>
          <p:cNvPr id="75" name="Rectangle 74">
            <a:extLst>
              <a:ext uri="{FF2B5EF4-FFF2-40B4-BE49-F238E27FC236}">
                <a16:creationId xmlns:a16="http://schemas.microsoft.com/office/drawing/2014/main" id="{E95DA498-D9A2-4DA9-B9DA-B3776E08CF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3989"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 name="Rectangle 76">
            <a:extLst>
              <a:ext uri="{FF2B5EF4-FFF2-40B4-BE49-F238E27FC236}">
                <a16:creationId xmlns:a16="http://schemas.microsoft.com/office/drawing/2014/main" id="{82A73093-4B9D-420D-B17E-52293703A1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itle 2"/>
          <p:cNvSpPr>
            <a:spLocks noGrp="1"/>
          </p:cNvSpPr>
          <p:nvPr>
            <p:ph type="title"/>
          </p:nvPr>
        </p:nvSpPr>
        <p:spPr>
          <a:xfrm>
            <a:off x="369277" y="516835"/>
            <a:ext cx="2313633" cy="5772840"/>
          </a:xfrm>
        </p:spPr>
        <p:txBody>
          <a:bodyPr anchor="ctr">
            <a:normAutofit/>
          </a:bodyPr>
          <a:lstStyle/>
          <a:p>
            <a:r>
              <a:rPr lang="en-US" sz="3100">
                <a:solidFill>
                  <a:srgbClr val="FFFFFF"/>
                </a:solidFill>
              </a:rPr>
              <a:t>Steps to solving Gravimetric Stoichiometry Problems</a:t>
            </a:r>
          </a:p>
        </p:txBody>
      </p:sp>
      <p:sp>
        <p:nvSpPr>
          <p:cNvPr id="14" name="Rectangle 13">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1">
            <a:extLst>
              <a:ext uri="{FF2B5EF4-FFF2-40B4-BE49-F238E27FC236}">
                <a16:creationId xmlns:a16="http://schemas.microsoft.com/office/drawing/2014/main" id="{B866ACF7-0AEB-426B-99F8-D776683C32D2}"/>
              </a:ext>
            </a:extLst>
          </p:cNvPr>
          <p:cNvGraphicFramePr>
            <a:graphicFrameLocks noGrp="1"/>
          </p:cNvGraphicFramePr>
          <p:nvPr>
            <p:ph idx="1"/>
            <p:extLst>
              <p:ext uri="{D42A27DB-BD31-4B8C-83A1-F6EECF244321}">
                <p14:modId xmlns:p14="http://schemas.microsoft.com/office/powerpoint/2010/main" val="203445655"/>
              </p:ext>
            </p:extLst>
          </p:nvPr>
        </p:nvGraphicFramePr>
        <p:xfrm>
          <a:off x="3556397" y="639763"/>
          <a:ext cx="5098256"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itle 2"/>
          <p:cNvSpPr>
            <a:spLocks noGrp="1"/>
          </p:cNvSpPr>
          <p:nvPr>
            <p:ph type="title"/>
          </p:nvPr>
        </p:nvSpPr>
        <p:spPr>
          <a:xfrm>
            <a:off x="369277" y="516835"/>
            <a:ext cx="2313633" cy="5772840"/>
          </a:xfrm>
        </p:spPr>
        <p:txBody>
          <a:bodyPr anchor="ctr">
            <a:normAutofit/>
          </a:bodyPr>
          <a:lstStyle/>
          <a:p>
            <a:r>
              <a:rPr lang="en-US" sz="3100">
                <a:solidFill>
                  <a:srgbClr val="FFFFFF"/>
                </a:solidFill>
              </a:rPr>
              <a:t>Example:</a:t>
            </a:r>
          </a:p>
        </p:txBody>
      </p:sp>
      <p:sp>
        <p:nvSpPr>
          <p:cNvPr id="14" name="Rectangle 13">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Subtitle 1">
            <a:extLst>
              <a:ext uri="{FF2B5EF4-FFF2-40B4-BE49-F238E27FC236}">
                <a16:creationId xmlns:a16="http://schemas.microsoft.com/office/drawing/2014/main" id="{3F91F942-08AE-471F-8043-94EEA38F6F93}"/>
              </a:ext>
            </a:extLst>
          </p:cNvPr>
          <p:cNvGraphicFramePr>
            <a:graphicFrameLocks noGrp="1"/>
          </p:cNvGraphicFramePr>
          <p:nvPr>
            <p:ph idx="1"/>
            <p:extLst>
              <p:ext uri="{D42A27DB-BD31-4B8C-83A1-F6EECF244321}">
                <p14:modId xmlns:p14="http://schemas.microsoft.com/office/powerpoint/2010/main" val="409653567"/>
              </p:ext>
            </p:extLst>
          </p:nvPr>
        </p:nvGraphicFramePr>
        <p:xfrm>
          <a:off x="3248406" y="152400"/>
          <a:ext cx="5647182" cy="6477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BC37929-086D-4D04-95FD-820B0EC7D3C1}"/>
              </a:ext>
            </a:extLst>
          </p:cNvPr>
          <p:cNvSpPr>
            <a:spLocks noGrp="1"/>
          </p:cNvSpPr>
          <p:nvPr>
            <p:ph type="title"/>
          </p:nvPr>
        </p:nvSpPr>
        <p:spPr>
          <a:xfrm>
            <a:off x="369277" y="516835"/>
            <a:ext cx="2313633" cy="5772840"/>
          </a:xfrm>
        </p:spPr>
        <p:txBody>
          <a:bodyPr anchor="ctr">
            <a:normAutofit/>
          </a:bodyPr>
          <a:lstStyle/>
          <a:p>
            <a:r>
              <a:rPr lang="en-CA" sz="3100">
                <a:solidFill>
                  <a:srgbClr val="FFFFFF"/>
                </a:solidFill>
              </a:rPr>
              <a:t>Problems:</a:t>
            </a:r>
          </a:p>
        </p:txBody>
      </p:sp>
      <p:sp>
        <p:nvSpPr>
          <p:cNvPr id="14" name="Rectangle 13">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82E05A29-DF9E-4EC7-AC41-518B8AE61CD6}"/>
              </a:ext>
            </a:extLst>
          </p:cNvPr>
          <p:cNvGraphicFramePr>
            <a:graphicFrameLocks noGrp="1"/>
          </p:cNvGraphicFramePr>
          <p:nvPr>
            <p:ph idx="1"/>
            <p:extLst>
              <p:ext uri="{D42A27DB-BD31-4B8C-83A1-F6EECF244321}">
                <p14:modId xmlns:p14="http://schemas.microsoft.com/office/powerpoint/2010/main" val="3416223203"/>
              </p:ext>
            </p:extLst>
          </p:nvPr>
        </p:nvGraphicFramePr>
        <p:xfrm>
          <a:off x="3556397" y="639763"/>
          <a:ext cx="5098256"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Picture 2" descr="http://boomeria.org/eightzincs.jpg">
            <a:extLst>
              <a:ext uri="{FF2B5EF4-FFF2-40B4-BE49-F238E27FC236}">
                <a16:creationId xmlns:a16="http://schemas.microsoft.com/office/drawing/2014/main" id="{9CB2A9F2-F42B-412C-B424-29F66415D749}"/>
              </a:ext>
            </a:extLst>
          </p:cNvPr>
          <p:cNvPicPr>
            <a:picLocks noChangeAspect="1" noChangeArrowheads="1"/>
          </p:cNvPicPr>
          <p:nvPr/>
        </p:nvPicPr>
        <p:blipFill>
          <a:blip r:embed="rId7" cstate="print"/>
          <a:srcRect t="13061"/>
          <a:stretch>
            <a:fillRect/>
          </a:stretch>
        </p:blipFill>
        <p:spPr bwMode="auto">
          <a:xfrm>
            <a:off x="219047" y="4096784"/>
            <a:ext cx="2666999" cy="1651369"/>
          </a:xfrm>
          <a:prstGeom prst="rect">
            <a:avLst/>
          </a:prstGeom>
          <a:noFill/>
        </p:spPr>
      </p:pic>
      <p:pic>
        <p:nvPicPr>
          <p:cNvPr id="9" name="Picture 8" descr="iron oxide.bmp">
            <a:extLst>
              <a:ext uri="{FF2B5EF4-FFF2-40B4-BE49-F238E27FC236}">
                <a16:creationId xmlns:a16="http://schemas.microsoft.com/office/drawing/2014/main" id="{F83A7F40-B44E-4293-8047-19AAE739F91D}"/>
              </a:ext>
            </a:extLst>
          </p:cNvPr>
          <p:cNvPicPr>
            <a:picLocks noChangeAspect="1"/>
          </p:cNvPicPr>
          <p:nvPr/>
        </p:nvPicPr>
        <p:blipFill>
          <a:blip r:embed="rId8" cstate="print"/>
          <a:stretch>
            <a:fillRect/>
          </a:stretch>
        </p:blipFill>
        <p:spPr>
          <a:xfrm>
            <a:off x="431167" y="367194"/>
            <a:ext cx="2454879" cy="2454879"/>
          </a:xfrm>
          <a:prstGeom prst="rect">
            <a:avLst/>
          </a:prstGeom>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1990857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itle 2"/>
          <p:cNvSpPr>
            <a:spLocks noGrp="1"/>
          </p:cNvSpPr>
          <p:nvPr>
            <p:ph type="title"/>
          </p:nvPr>
        </p:nvSpPr>
        <p:spPr>
          <a:xfrm>
            <a:off x="369277" y="516835"/>
            <a:ext cx="2313633" cy="5772840"/>
          </a:xfrm>
        </p:spPr>
        <p:txBody>
          <a:bodyPr anchor="ctr">
            <a:normAutofit/>
          </a:bodyPr>
          <a:lstStyle/>
          <a:p>
            <a:r>
              <a:rPr lang="en-US" sz="3100">
                <a:solidFill>
                  <a:srgbClr val="FFFFFF"/>
                </a:solidFill>
              </a:rPr>
              <a:t>Calculating % Yield</a:t>
            </a:r>
          </a:p>
        </p:txBody>
      </p:sp>
      <p:sp>
        <p:nvSpPr>
          <p:cNvPr id="14" name="Rectangle 13">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1">
            <a:extLst>
              <a:ext uri="{FF2B5EF4-FFF2-40B4-BE49-F238E27FC236}">
                <a16:creationId xmlns:a16="http://schemas.microsoft.com/office/drawing/2014/main" id="{34680020-E2A6-41C0-96C4-3D68EB3E1ADC}"/>
              </a:ext>
            </a:extLst>
          </p:cNvPr>
          <p:cNvGraphicFramePr>
            <a:graphicFrameLocks noGrp="1"/>
          </p:cNvGraphicFramePr>
          <p:nvPr>
            <p:ph idx="1"/>
            <p:extLst>
              <p:ext uri="{D42A27DB-BD31-4B8C-83A1-F6EECF244321}">
                <p14:modId xmlns:p14="http://schemas.microsoft.com/office/powerpoint/2010/main" val="4194742793"/>
              </p:ext>
            </p:extLst>
          </p:nvPr>
        </p:nvGraphicFramePr>
        <p:xfrm>
          <a:off x="3556397" y="639763"/>
          <a:ext cx="5098256"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itle 5">
            <a:extLst>
              <a:ext uri="{FF2B5EF4-FFF2-40B4-BE49-F238E27FC236}">
                <a16:creationId xmlns:a16="http://schemas.microsoft.com/office/drawing/2014/main" id="{DAF4BAB4-8440-46CB-920A-1FB4A626BF1C}"/>
              </a:ext>
            </a:extLst>
          </p:cNvPr>
          <p:cNvSpPr>
            <a:spLocks noGrp="1"/>
          </p:cNvSpPr>
          <p:nvPr>
            <p:ph type="title"/>
          </p:nvPr>
        </p:nvSpPr>
        <p:spPr>
          <a:xfrm>
            <a:off x="369277" y="605896"/>
            <a:ext cx="2313633" cy="5646208"/>
          </a:xfrm>
        </p:spPr>
        <p:txBody>
          <a:bodyPr anchor="ctr">
            <a:normAutofit/>
          </a:bodyPr>
          <a:lstStyle/>
          <a:p>
            <a:r>
              <a:rPr lang="en-US" sz="3100" b="1" i="1">
                <a:solidFill>
                  <a:srgbClr val="FFFFFF"/>
                </a:solidFill>
              </a:rPr>
              <a:t>7.3 Gas Stoichiometry</a:t>
            </a:r>
            <a:endParaRPr lang="en-CA" sz="3100">
              <a:solidFill>
                <a:srgbClr val="FFFFFF"/>
              </a:solidFill>
            </a:endParaRPr>
          </a:p>
        </p:txBody>
      </p:sp>
      <p:sp>
        <p:nvSpPr>
          <p:cNvPr id="15" name="Rectangle 14">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p:cNvSpPr>
            <a:spLocks noGrp="1"/>
          </p:cNvSpPr>
          <p:nvPr>
            <p:ph idx="1"/>
          </p:nvPr>
        </p:nvSpPr>
        <p:spPr>
          <a:xfrm>
            <a:off x="3556512" y="605896"/>
            <a:ext cx="4810247" cy="5646208"/>
          </a:xfrm>
        </p:spPr>
        <p:txBody>
          <a:bodyPr anchor="ctr" anchorCtr="1">
            <a:normAutofit/>
          </a:bodyPr>
          <a:lstStyle/>
          <a:p>
            <a:r>
              <a:rPr lang="en-US" dirty="0"/>
              <a:t>The method of stoichiometry applies to all chemical reactions. This section extends to the stoichiometry of gases, using volume, pressure and temperature, molar volume and the ideal gas law.</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69277" y="516835"/>
            <a:ext cx="2313633" cy="5772840"/>
          </a:xfrm>
        </p:spPr>
        <p:txBody>
          <a:bodyPr anchor="ctr">
            <a:normAutofit/>
          </a:bodyPr>
          <a:lstStyle/>
          <a:p>
            <a:r>
              <a:rPr lang="en-US" sz="3100">
                <a:solidFill>
                  <a:srgbClr val="FFFFFF"/>
                </a:solidFill>
              </a:rPr>
              <a:t>Remember the steps!</a:t>
            </a:r>
          </a:p>
        </p:txBody>
      </p:sp>
      <p:sp>
        <p:nvSpPr>
          <p:cNvPr id="14" name="Rectangle 13">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BE1020CE-DBA8-4DAE-BF50-F35D6A78763A}"/>
              </a:ext>
            </a:extLst>
          </p:cNvPr>
          <p:cNvGraphicFramePr>
            <a:graphicFrameLocks noGrp="1"/>
          </p:cNvGraphicFramePr>
          <p:nvPr>
            <p:ph idx="1"/>
            <p:extLst>
              <p:ext uri="{D42A27DB-BD31-4B8C-83A1-F6EECF244321}">
                <p14:modId xmlns:p14="http://schemas.microsoft.com/office/powerpoint/2010/main" val="1943189444"/>
              </p:ext>
            </p:extLst>
          </p:nvPr>
        </p:nvGraphicFramePr>
        <p:xfrm>
          <a:off x="3556397" y="639763"/>
          <a:ext cx="5098256"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Retrospec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3</TotalTime>
  <Words>699</Words>
  <Application>Microsoft Office PowerPoint</Application>
  <PresentationFormat>On-screen Show (4:3)</PresentationFormat>
  <Paragraphs>62</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Calibri</vt:lpstr>
      <vt:lpstr>Calibri Light</vt:lpstr>
      <vt:lpstr>Retrospect</vt:lpstr>
      <vt:lpstr>Chemical Reactions and Stoichiometry </vt:lpstr>
      <vt:lpstr>Chemical Reaction Equations</vt:lpstr>
      <vt:lpstr>7.2 Gravimetric Stoichiometry</vt:lpstr>
      <vt:lpstr>Steps to solving Gravimetric Stoichiometry Problems</vt:lpstr>
      <vt:lpstr>Example:</vt:lpstr>
      <vt:lpstr>Problems:</vt:lpstr>
      <vt:lpstr>Calculating % Yield</vt:lpstr>
      <vt:lpstr>7.3 Gas Stoichiometry</vt:lpstr>
      <vt:lpstr>Remember the steps!</vt:lpstr>
      <vt:lpstr>Problems:</vt:lpstr>
      <vt:lpstr>7.4 Solution Stoichiometry</vt:lpstr>
      <vt:lpstr>Recall from last class:</vt:lpstr>
      <vt:lpstr>Problems: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Chemical Reactions and Stoichiometry </dc:title>
  <dc:creator>Rebecca and Jonathan Pullishy</dc:creator>
  <cp:lastModifiedBy>Rebecca and Jonathan Pullishy</cp:lastModifiedBy>
  <cp:revision>1</cp:revision>
  <dcterms:created xsi:type="dcterms:W3CDTF">2019-05-25T01:40:07Z</dcterms:created>
  <dcterms:modified xsi:type="dcterms:W3CDTF">2019-05-25T01:43:31Z</dcterms:modified>
</cp:coreProperties>
</file>