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37"/>
  </p:handout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9" r:id="rId20"/>
    <p:sldId id="277" r:id="rId21"/>
    <p:sldId id="278" r:id="rId22"/>
    <p:sldId id="276" r:id="rId23"/>
    <p:sldId id="280" r:id="rId24"/>
    <p:sldId id="281" r:id="rId25"/>
    <p:sldId id="282" r:id="rId26"/>
    <p:sldId id="283" r:id="rId27"/>
    <p:sldId id="290" r:id="rId28"/>
    <p:sldId id="285" r:id="rId29"/>
    <p:sldId id="286" r:id="rId30"/>
    <p:sldId id="287" r:id="rId31"/>
    <p:sldId id="294" r:id="rId32"/>
    <p:sldId id="295" r:id="rId33"/>
    <p:sldId id="296" r:id="rId34"/>
    <p:sldId id="298"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68" d="100"/>
          <a:sy n="68" d="100"/>
        </p:scale>
        <p:origin x="84"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E0016CA-E54B-4872-9201-A4CC4B94059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60F9C18-2D56-481A-9B2F-5869844D25E8}">
      <dgm:prSet/>
      <dgm:spPr/>
      <dgm:t>
        <a:bodyPr/>
        <a:lstStyle/>
        <a:p>
          <a:r>
            <a:rPr lang="en-US"/>
            <a:t>Lets define the following terms:</a:t>
          </a:r>
        </a:p>
      </dgm:t>
    </dgm:pt>
    <dgm:pt modelId="{1743A5B4-FDD0-419D-8B65-C006B5BAEFD7}" type="parTrans" cxnId="{D72BB49D-2B61-4505-AD1E-C9FBE184A1B5}">
      <dgm:prSet/>
      <dgm:spPr/>
      <dgm:t>
        <a:bodyPr/>
        <a:lstStyle/>
        <a:p>
          <a:endParaRPr lang="en-US"/>
        </a:p>
      </dgm:t>
    </dgm:pt>
    <dgm:pt modelId="{BACAFC9B-CE4F-4C7F-B99E-ACB5EE3B569A}" type="sibTrans" cxnId="{D72BB49D-2B61-4505-AD1E-C9FBE184A1B5}">
      <dgm:prSet/>
      <dgm:spPr/>
      <dgm:t>
        <a:bodyPr/>
        <a:lstStyle/>
        <a:p>
          <a:endParaRPr lang="en-US"/>
        </a:p>
      </dgm:t>
    </dgm:pt>
    <dgm:pt modelId="{30F7EE62-5B00-4520-B9DF-B05EED654D74}">
      <dgm:prSet/>
      <dgm:spPr/>
      <dgm:t>
        <a:bodyPr/>
        <a:lstStyle/>
        <a:p>
          <a:r>
            <a:rPr lang="en-US" dirty="0"/>
            <a:t>Reduction: historically came from the ability to produce metals from their compounds but is known today as a chemical species gaining electrons</a:t>
          </a:r>
        </a:p>
      </dgm:t>
    </dgm:pt>
    <dgm:pt modelId="{66AB0BA3-FCBD-4CE4-B32D-61D1AF1C6050}" type="parTrans" cxnId="{857D896A-195B-482A-B3BD-970745F41E65}">
      <dgm:prSet/>
      <dgm:spPr/>
      <dgm:t>
        <a:bodyPr/>
        <a:lstStyle/>
        <a:p>
          <a:endParaRPr lang="en-US"/>
        </a:p>
      </dgm:t>
    </dgm:pt>
    <dgm:pt modelId="{D36F2628-28DD-43C1-87DB-D2F96F0D0B78}" type="sibTrans" cxnId="{857D896A-195B-482A-B3BD-970745F41E65}">
      <dgm:prSet/>
      <dgm:spPr/>
      <dgm:t>
        <a:bodyPr/>
        <a:lstStyle/>
        <a:p>
          <a:endParaRPr lang="en-US"/>
        </a:p>
      </dgm:t>
    </dgm:pt>
    <dgm:pt modelId="{004652FC-8BAC-4AF7-A2CC-5D63C070A328}">
      <dgm:prSet/>
      <dgm:spPr/>
      <dgm:t>
        <a:bodyPr/>
        <a:lstStyle/>
        <a:p>
          <a:r>
            <a:rPr lang="en-US" dirty="0"/>
            <a:t>Oxidation: historically known as reactions involving oxygen but has been expanded to include other atoms. Known today as a chemical species losing electrons</a:t>
          </a:r>
        </a:p>
      </dgm:t>
    </dgm:pt>
    <dgm:pt modelId="{5F50E2D9-0CB3-4244-87E3-9F42817516CD}" type="parTrans" cxnId="{CF0D1B86-2535-438F-99BA-9FF33E876B7F}">
      <dgm:prSet/>
      <dgm:spPr/>
      <dgm:t>
        <a:bodyPr/>
        <a:lstStyle/>
        <a:p>
          <a:endParaRPr lang="en-US"/>
        </a:p>
      </dgm:t>
    </dgm:pt>
    <dgm:pt modelId="{BF1EF46A-627F-4D08-A2AD-379190C42EE7}" type="sibTrans" cxnId="{CF0D1B86-2535-438F-99BA-9FF33E876B7F}">
      <dgm:prSet/>
      <dgm:spPr/>
      <dgm:t>
        <a:bodyPr/>
        <a:lstStyle/>
        <a:p>
          <a:endParaRPr lang="en-US"/>
        </a:p>
      </dgm:t>
    </dgm:pt>
    <dgm:pt modelId="{3CF71373-7AD5-4A3F-9EF0-C3BB0BE2B43A}">
      <dgm:prSet/>
      <dgm:spPr/>
      <dgm:t>
        <a:bodyPr/>
        <a:lstStyle/>
        <a:p>
          <a:r>
            <a:rPr lang="en-US" dirty="0"/>
            <a:t>Oxidizing agents: a substance that promotes oxidation of another</a:t>
          </a:r>
        </a:p>
      </dgm:t>
    </dgm:pt>
    <dgm:pt modelId="{DEB2C3A2-665F-494C-B2B3-F64600428FB6}" type="parTrans" cxnId="{19FBE344-45DE-4287-8698-D95B22750762}">
      <dgm:prSet/>
      <dgm:spPr/>
      <dgm:t>
        <a:bodyPr/>
        <a:lstStyle/>
        <a:p>
          <a:endParaRPr lang="en-US"/>
        </a:p>
      </dgm:t>
    </dgm:pt>
    <dgm:pt modelId="{9B0DE106-A3C0-491B-8F90-8DF18DA6D0E5}" type="sibTrans" cxnId="{19FBE344-45DE-4287-8698-D95B22750762}">
      <dgm:prSet/>
      <dgm:spPr/>
      <dgm:t>
        <a:bodyPr/>
        <a:lstStyle/>
        <a:p>
          <a:endParaRPr lang="en-US"/>
        </a:p>
      </dgm:t>
    </dgm:pt>
    <dgm:pt modelId="{B7B23B8B-03F6-4839-902C-66AC02E9F858}">
      <dgm:prSet/>
      <dgm:spPr/>
      <dgm:t>
        <a:bodyPr/>
        <a:lstStyle/>
        <a:p>
          <a:r>
            <a:rPr lang="en-US" dirty="0"/>
            <a:t>Reducing agents: a substance that promote reduction of another</a:t>
          </a:r>
        </a:p>
      </dgm:t>
    </dgm:pt>
    <dgm:pt modelId="{B1A8F9DD-0A6A-426C-BF23-4C83780EFE0A}" type="parTrans" cxnId="{92042F14-8027-474F-BEC1-1FE0D7B8045D}">
      <dgm:prSet/>
      <dgm:spPr/>
      <dgm:t>
        <a:bodyPr/>
        <a:lstStyle/>
        <a:p>
          <a:endParaRPr lang="en-US"/>
        </a:p>
      </dgm:t>
    </dgm:pt>
    <dgm:pt modelId="{8BC08554-2E80-48FC-BCDB-FD56426CFB48}" type="sibTrans" cxnId="{92042F14-8027-474F-BEC1-1FE0D7B8045D}">
      <dgm:prSet/>
      <dgm:spPr/>
      <dgm:t>
        <a:bodyPr/>
        <a:lstStyle/>
        <a:p>
          <a:endParaRPr lang="en-US"/>
        </a:p>
      </dgm:t>
    </dgm:pt>
    <dgm:pt modelId="{8F31DF9D-575A-4C0C-A8DA-3F9AAD443EC4}">
      <dgm:prSet/>
      <dgm:spPr/>
      <dgm:t>
        <a:bodyPr/>
        <a:lstStyle/>
        <a:p>
          <a:endParaRPr lang="en-US" dirty="0"/>
        </a:p>
      </dgm:t>
    </dgm:pt>
    <dgm:pt modelId="{2AABBD1C-5989-437F-BCBA-95F2FC26D993}" type="parTrans" cxnId="{FFE88B20-AEE8-45F2-A82F-86EEC16902C3}">
      <dgm:prSet/>
      <dgm:spPr/>
      <dgm:t>
        <a:bodyPr/>
        <a:lstStyle/>
        <a:p>
          <a:endParaRPr lang="en-CA"/>
        </a:p>
      </dgm:t>
    </dgm:pt>
    <dgm:pt modelId="{086A01F6-89A5-43BB-9861-0D585192B8EB}" type="sibTrans" cxnId="{FFE88B20-AEE8-45F2-A82F-86EEC16902C3}">
      <dgm:prSet/>
      <dgm:spPr/>
      <dgm:t>
        <a:bodyPr/>
        <a:lstStyle/>
        <a:p>
          <a:endParaRPr lang="en-CA"/>
        </a:p>
      </dgm:t>
    </dgm:pt>
    <dgm:pt modelId="{03650675-11B3-4235-951F-21072C689E2B}">
      <dgm:prSet/>
      <dgm:spPr/>
      <dgm:t>
        <a:bodyPr/>
        <a:lstStyle/>
        <a:p>
          <a:endParaRPr lang="en-US" dirty="0"/>
        </a:p>
      </dgm:t>
    </dgm:pt>
    <dgm:pt modelId="{AADCC967-C4CC-483A-99FE-EF3E2115CBCD}" type="parTrans" cxnId="{0DB20EC0-4E3B-4A69-B9AD-D74C0191BC91}">
      <dgm:prSet/>
      <dgm:spPr/>
      <dgm:t>
        <a:bodyPr/>
        <a:lstStyle/>
        <a:p>
          <a:endParaRPr lang="en-CA"/>
        </a:p>
      </dgm:t>
    </dgm:pt>
    <dgm:pt modelId="{BBBD729B-9A07-4F57-9652-3188DD697235}" type="sibTrans" cxnId="{0DB20EC0-4E3B-4A69-B9AD-D74C0191BC91}">
      <dgm:prSet/>
      <dgm:spPr/>
      <dgm:t>
        <a:bodyPr/>
        <a:lstStyle/>
        <a:p>
          <a:endParaRPr lang="en-CA"/>
        </a:p>
      </dgm:t>
    </dgm:pt>
    <dgm:pt modelId="{86CB2CA9-0B22-4EB7-AF00-2022024BC588}" type="pres">
      <dgm:prSet presAssocID="{7E0016CA-E54B-4872-9201-A4CC4B940591}" presName="linear" presStyleCnt="0">
        <dgm:presLayoutVars>
          <dgm:animLvl val="lvl"/>
          <dgm:resizeHandles val="exact"/>
        </dgm:presLayoutVars>
      </dgm:prSet>
      <dgm:spPr/>
    </dgm:pt>
    <dgm:pt modelId="{38641C24-5BDC-4FB2-834A-194FEDA9033C}" type="pres">
      <dgm:prSet presAssocID="{C60F9C18-2D56-481A-9B2F-5869844D25E8}" presName="parentText" presStyleLbl="node1" presStyleIdx="0" presStyleCnt="1">
        <dgm:presLayoutVars>
          <dgm:chMax val="0"/>
          <dgm:bulletEnabled val="1"/>
        </dgm:presLayoutVars>
      </dgm:prSet>
      <dgm:spPr/>
    </dgm:pt>
    <dgm:pt modelId="{A1002B28-1CF9-4F62-8DA2-6E7A2E600A2D}" type="pres">
      <dgm:prSet presAssocID="{C60F9C18-2D56-481A-9B2F-5869844D25E8}" presName="childText" presStyleLbl="revTx" presStyleIdx="0" presStyleCnt="1">
        <dgm:presLayoutVars>
          <dgm:bulletEnabled val="1"/>
        </dgm:presLayoutVars>
      </dgm:prSet>
      <dgm:spPr/>
    </dgm:pt>
  </dgm:ptLst>
  <dgm:cxnLst>
    <dgm:cxn modelId="{CBFD4F0D-FF9A-4D7B-B3DE-5E6F07CD4AAB}" type="presOf" srcId="{03650675-11B3-4235-951F-21072C689E2B}" destId="{A1002B28-1CF9-4F62-8DA2-6E7A2E600A2D}" srcOrd="0" destOrd="3" presId="urn:microsoft.com/office/officeart/2005/8/layout/vList2"/>
    <dgm:cxn modelId="{92042F14-8027-474F-BEC1-1FE0D7B8045D}" srcId="{C60F9C18-2D56-481A-9B2F-5869844D25E8}" destId="{B7B23B8B-03F6-4839-902C-66AC02E9F858}" srcOrd="5" destOrd="0" parTransId="{B1A8F9DD-0A6A-426C-BF23-4C83780EFE0A}" sibTransId="{8BC08554-2E80-48FC-BCDB-FD56426CFB48}"/>
    <dgm:cxn modelId="{CDCECB1E-5942-4B94-B4C2-100BD4FA96F0}" type="presOf" srcId="{30F7EE62-5B00-4520-B9DF-B05EED654D74}" destId="{A1002B28-1CF9-4F62-8DA2-6E7A2E600A2D}" srcOrd="0" destOrd="0" presId="urn:microsoft.com/office/officeart/2005/8/layout/vList2"/>
    <dgm:cxn modelId="{FFE88B20-AEE8-45F2-A82F-86EEC16902C3}" srcId="{C60F9C18-2D56-481A-9B2F-5869844D25E8}" destId="{8F31DF9D-575A-4C0C-A8DA-3F9AAD443EC4}" srcOrd="1" destOrd="0" parTransId="{2AABBD1C-5989-437F-BCBA-95F2FC26D993}" sibTransId="{086A01F6-89A5-43BB-9861-0D585192B8EB}"/>
    <dgm:cxn modelId="{440FBA3B-F776-4F30-A5D6-91EBFE4E60FF}" type="presOf" srcId="{B7B23B8B-03F6-4839-902C-66AC02E9F858}" destId="{A1002B28-1CF9-4F62-8DA2-6E7A2E600A2D}" srcOrd="0" destOrd="5" presId="urn:microsoft.com/office/officeart/2005/8/layout/vList2"/>
    <dgm:cxn modelId="{19FBE344-45DE-4287-8698-D95B22750762}" srcId="{C60F9C18-2D56-481A-9B2F-5869844D25E8}" destId="{3CF71373-7AD5-4A3F-9EF0-C3BB0BE2B43A}" srcOrd="4" destOrd="0" parTransId="{DEB2C3A2-665F-494C-B2B3-F64600428FB6}" sibTransId="{9B0DE106-A3C0-491B-8F90-8DF18DA6D0E5}"/>
    <dgm:cxn modelId="{857D896A-195B-482A-B3BD-970745F41E65}" srcId="{C60F9C18-2D56-481A-9B2F-5869844D25E8}" destId="{30F7EE62-5B00-4520-B9DF-B05EED654D74}" srcOrd="0" destOrd="0" parTransId="{66AB0BA3-FCBD-4CE4-B32D-61D1AF1C6050}" sibTransId="{D36F2628-28DD-43C1-87DB-D2F96F0D0B78}"/>
    <dgm:cxn modelId="{F5C79982-0B50-4846-9902-6A7270826400}" type="presOf" srcId="{3CF71373-7AD5-4A3F-9EF0-C3BB0BE2B43A}" destId="{A1002B28-1CF9-4F62-8DA2-6E7A2E600A2D}" srcOrd="0" destOrd="4" presId="urn:microsoft.com/office/officeart/2005/8/layout/vList2"/>
    <dgm:cxn modelId="{2C420C84-4F1E-4443-8C37-1DBABC01C1CB}" type="presOf" srcId="{C60F9C18-2D56-481A-9B2F-5869844D25E8}" destId="{38641C24-5BDC-4FB2-834A-194FEDA9033C}" srcOrd="0" destOrd="0" presId="urn:microsoft.com/office/officeart/2005/8/layout/vList2"/>
    <dgm:cxn modelId="{CF0D1B86-2535-438F-99BA-9FF33E876B7F}" srcId="{C60F9C18-2D56-481A-9B2F-5869844D25E8}" destId="{004652FC-8BAC-4AF7-A2CC-5D63C070A328}" srcOrd="2" destOrd="0" parTransId="{5F50E2D9-0CB3-4244-87E3-9F42817516CD}" sibTransId="{BF1EF46A-627F-4D08-A2AD-379190C42EE7}"/>
    <dgm:cxn modelId="{BE646A99-2E18-4114-AB57-5BEEC09A013D}" type="presOf" srcId="{8F31DF9D-575A-4C0C-A8DA-3F9AAD443EC4}" destId="{A1002B28-1CF9-4F62-8DA2-6E7A2E600A2D}" srcOrd="0" destOrd="1" presId="urn:microsoft.com/office/officeart/2005/8/layout/vList2"/>
    <dgm:cxn modelId="{D72BB49D-2B61-4505-AD1E-C9FBE184A1B5}" srcId="{7E0016CA-E54B-4872-9201-A4CC4B940591}" destId="{C60F9C18-2D56-481A-9B2F-5869844D25E8}" srcOrd="0" destOrd="0" parTransId="{1743A5B4-FDD0-419D-8B65-C006B5BAEFD7}" sibTransId="{BACAFC9B-CE4F-4C7F-B99E-ACB5EE3B569A}"/>
    <dgm:cxn modelId="{7A6F0EA1-B04D-440F-92D8-6EF5C7835C2B}" type="presOf" srcId="{004652FC-8BAC-4AF7-A2CC-5D63C070A328}" destId="{A1002B28-1CF9-4F62-8DA2-6E7A2E600A2D}" srcOrd="0" destOrd="2" presId="urn:microsoft.com/office/officeart/2005/8/layout/vList2"/>
    <dgm:cxn modelId="{0DB20EC0-4E3B-4A69-B9AD-D74C0191BC91}" srcId="{C60F9C18-2D56-481A-9B2F-5869844D25E8}" destId="{03650675-11B3-4235-951F-21072C689E2B}" srcOrd="3" destOrd="0" parTransId="{AADCC967-C4CC-483A-99FE-EF3E2115CBCD}" sibTransId="{BBBD729B-9A07-4F57-9652-3188DD697235}"/>
    <dgm:cxn modelId="{9FF99BD2-5B5D-4F18-B486-E98B9693D383}" type="presOf" srcId="{7E0016CA-E54B-4872-9201-A4CC4B940591}" destId="{86CB2CA9-0B22-4EB7-AF00-2022024BC588}" srcOrd="0" destOrd="0" presId="urn:microsoft.com/office/officeart/2005/8/layout/vList2"/>
    <dgm:cxn modelId="{975C3D43-6509-4CC1-A096-FE3667677454}" type="presParOf" srcId="{86CB2CA9-0B22-4EB7-AF00-2022024BC588}" destId="{38641C24-5BDC-4FB2-834A-194FEDA9033C}" srcOrd="0" destOrd="0" presId="urn:microsoft.com/office/officeart/2005/8/layout/vList2"/>
    <dgm:cxn modelId="{99AC45B2-F080-4021-9015-301F63229C76}" type="presParOf" srcId="{86CB2CA9-0B22-4EB7-AF00-2022024BC588}" destId="{A1002B28-1CF9-4F62-8DA2-6E7A2E600A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E2AF39-42F6-487B-9274-C2199CFCEF9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9E02943-628D-4A00-A19E-90CF9964DBAE}">
      <dgm:prSet/>
      <dgm:spPr/>
      <dgm:t>
        <a:bodyPr/>
        <a:lstStyle/>
        <a:p>
          <a:r>
            <a:rPr lang="en-US"/>
            <a:t>If we don’t have an overall reaction to refer to, and we want to construct a half reaction; we are able to follow this set of rules to properly construct one:</a:t>
          </a:r>
        </a:p>
      </dgm:t>
    </dgm:pt>
    <dgm:pt modelId="{A9F22DA5-EC9B-472E-AFA3-34AAF7CED9DD}" type="parTrans" cxnId="{1615342A-95DA-49C4-8E20-A22D89336087}">
      <dgm:prSet/>
      <dgm:spPr/>
      <dgm:t>
        <a:bodyPr/>
        <a:lstStyle/>
        <a:p>
          <a:endParaRPr lang="en-US"/>
        </a:p>
      </dgm:t>
    </dgm:pt>
    <dgm:pt modelId="{39D4BE9B-2E63-4CDF-8C01-4E956B15460F}" type="sibTrans" cxnId="{1615342A-95DA-49C4-8E20-A22D89336087}">
      <dgm:prSet/>
      <dgm:spPr/>
      <dgm:t>
        <a:bodyPr/>
        <a:lstStyle/>
        <a:p>
          <a:endParaRPr lang="en-US"/>
        </a:p>
      </dgm:t>
    </dgm:pt>
    <dgm:pt modelId="{8F1761C9-B54B-4969-A028-52AE3D7A92B7}">
      <dgm:prSet/>
      <dgm:spPr/>
      <dgm:t>
        <a:bodyPr/>
        <a:lstStyle/>
        <a:p>
          <a:r>
            <a:rPr lang="en-US"/>
            <a:t>Write chemical formulas for reactants and products</a:t>
          </a:r>
        </a:p>
      </dgm:t>
    </dgm:pt>
    <dgm:pt modelId="{6F0822E2-813E-46E0-8B05-9E0934011DE3}" type="parTrans" cxnId="{D928469D-5B35-499B-9BEC-AC9FE6A152CB}">
      <dgm:prSet/>
      <dgm:spPr/>
      <dgm:t>
        <a:bodyPr/>
        <a:lstStyle/>
        <a:p>
          <a:endParaRPr lang="en-US"/>
        </a:p>
      </dgm:t>
    </dgm:pt>
    <dgm:pt modelId="{D8A3E6CD-BA58-4276-9E2C-79D4A60224DF}" type="sibTrans" cxnId="{D928469D-5B35-499B-9BEC-AC9FE6A152CB}">
      <dgm:prSet/>
      <dgm:spPr/>
      <dgm:t>
        <a:bodyPr/>
        <a:lstStyle/>
        <a:p>
          <a:endParaRPr lang="en-US"/>
        </a:p>
      </dgm:t>
    </dgm:pt>
    <dgm:pt modelId="{C5615FC6-C20C-4E62-9E28-2C930A733F9C}">
      <dgm:prSet/>
      <dgm:spPr/>
      <dgm:t>
        <a:bodyPr/>
        <a:lstStyle/>
        <a:p>
          <a:r>
            <a:rPr lang="en-US"/>
            <a:t>Balance all atoms other than oxygen and hydrogen</a:t>
          </a:r>
        </a:p>
      </dgm:t>
    </dgm:pt>
    <dgm:pt modelId="{0A78C3CC-8774-4FB3-B599-968926426CC9}" type="parTrans" cxnId="{1F90D71A-3B8E-462E-AD1D-75BD874C6C8B}">
      <dgm:prSet/>
      <dgm:spPr/>
      <dgm:t>
        <a:bodyPr/>
        <a:lstStyle/>
        <a:p>
          <a:endParaRPr lang="en-US"/>
        </a:p>
      </dgm:t>
    </dgm:pt>
    <dgm:pt modelId="{02E1D738-DE3C-4530-81D2-AF2821CF65D8}" type="sibTrans" cxnId="{1F90D71A-3B8E-462E-AD1D-75BD874C6C8B}">
      <dgm:prSet/>
      <dgm:spPr/>
      <dgm:t>
        <a:bodyPr/>
        <a:lstStyle/>
        <a:p>
          <a:endParaRPr lang="en-US"/>
        </a:p>
      </dgm:t>
    </dgm:pt>
    <dgm:pt modelId="{DC97E0B2-CA1B-4AD3-9635-9FB29F6A22C2}">
      <dgm:prSet/>
      <dgm:spPr/>
      <dgm:t>
        <a:bodyPr/>
        <a:lstStyle/>
        <a:p>
          <a:r>
            <a:rPr lang="en-US"/>
            <a:t>Balance oxygen by adding water</a:t>
          </a:r>
        </a:p>
      </dgm:t>
    </dgm:pt>
    <dgm:pt modelId="{A8208E87-E11A-42FA-B688-7816C2F608C8}" type="parTrans" cxnId="{015604DA-A90B-491E-8C71-366E00DD8ACA}">
      <dgm:prSet/>
      <dgm:spPr/>
      <dgm:t>
        <a:bodyPr/>
        <a:lstStyle/>
        <a:p>
          <a:endParaRPr lang="en-US"/>
        </a:p>
      </dgm:t>
    </dgm:pt>
    <dgm:pt modelId="{DD1866C2-5CEE-4905-9492-47B98CE409C4}" type="sibTrans" cxnId="{015604DA-A90B-491E-8C71-366E00DD8ACA}">
      <dgm:prSet/>
      <dgm:spPr/>
      <dgm:t>
        <a:bodyPr/>
        <a:lstStyle/>
        <a:p>
          <a:endParaRPr lang="en-US"/>
        </a:p>
      </dgm:t>
    </dgm:pt>
    <dgm:pt modelId="{5E3BD8B4-C958-42F1-A35F-43FCF0D33307}">
      <dgm:prSet/>
      <dgm:spPr/>
      <dgm:t>
        <a:bodyPr/>
        <a:lstStyle/>
        <a:p>
          <a:r>
            <a:rPr lang="en-US"/>
            <a:t>Balance hydrogen by adding h+</a:t>
          </a:r>
        </a:p>
      </dgm:t>
    </dgm:pt>
    <dgm:pt modelId="{8F3CBAE3-BAB0-4AEA-8CB9-518778507468}" type="parTrans" cxnId="{570B5EC3-C01B-4532-A7E7-4FAFC00D4079}">
      <dgm:prSet/>
      <dgm:spPr/>
      <dgm:t>
        <a:bodyPr/>
        <a:lstStyle/>
        <a:p>
          <a:endParaRPr lang="en-US"/>
        </a:p>
      </dgm:t>
    </dgm:pt>
    <dgm:pt modelId="{3A852596-5745-4583-B746-4D94BF995B82}" type="sibTrans" cxnId="{570B5EC3-C01B-4532-A7E7-4FAFC00D4079}">
      <dgm:prSet/>
      <dgm:spPr/>
      <dgm:t>
        <a:bodyPr/>
        <a:lstStyle/>
        <a:p>
          <a:endParaRPr lang="en-US"/>
        </a:p>
      </dgm:t>
    </dgm:pt>
    <dgm:pt modelId="{23D2246D-27FB-4705-A6D0-1BAC08D702C9}">
      <dgm:prSet/>
      <dgm:spPr/>
      <dgm:t>
        <a:bodyPr/>
        <a:lstStyle/>
        <a:p>
          <a:r>
            <a:rPr lang="en-US"/>
            <a:t>Balance the charge by adding electrons</a:t>
          </a:r>
        </a:p>
      </dgm:t>
    </dgm:pt>
    <dgm:pt modelId="{0E357470-A695-44F8-8CF5-09C6BD058F91}" type="parTrans" cxnId="{B2A7921D-06AF-4C34-A6F3-BF006C4F1843}">
      <dgm:prSet/>
      <dgm:spPr/>
      <dgm:t>
        <a:bodyPr/>
        <a:lstStyle/>
        <a:p>
          <a:endParaRPr lang="en-US"/>
        </a:p>
      </dgm:t>
    </dgm:pt>
    <dgm:pt modelId="{78B78FF1-022E-4E63-8B81-DADA9339D0AA}" type="sibTrans" cxnId="{B2A7921D-06AF-4C34-A6F3-BF006C4F1843}">
      <dgm:prSet/>
      <dgm:spPr/>
      <dgm:t>
        <a:bodyPr/>
        <a:lstStyle/>
        <a:p>
          <a:endParaRPr lang="en-US"/>
        </a:p>
      </dgm:t>
    </dgm:pt>
    <dgm:pt modelId="{081C669D-7E4F-479A-BFAA-BB5408E646ED}">
      <dgm:prSet/>
      <dgm:spPr/>
      <dgm:t>
        <a:bodyPr/>
        <a:lstStyle/>
        <a:p>
          <a:r>
            <a:rPr lang="en-US"/>
            <a:t>* add oh- to both sides to equal the number of h+ present</a:t>
          </a:r>
        </a:p>
      </dgm:t>
    </dgm:pt>
    <dgm:pt modelId="{027B5ED8-13DA-48A2-9C2E-BFFFB6E63591}" type="parTrans" cxnId="{D030F673-B33B-4344-B6BA-A14551F51663}">
      <dgm:prSet/>
      <dgm:spPr/>
      <dgm:t>
        <a:bodyPr/>
        <a:lstStyle/>
        <a:p>
          <a:endParaRPr lang="en-US"/>
        </a:p>
      </dgm:t>
    </dgm:pt>
    <dgm:pt modelId="{2BAE14B1-E2B8-427A-A694-DCF38C1D5DE5}" type="sibTrans" cxnId="{D030F673-B33B-4344-B6BA-A14551F51663}">
      <dgm:prSet/>
      <dgm:spPr/>
      <dgm:t>
        <a:bodyPr/>
        <a:lstStyle/>
        <a:p>
          <a:endParaRPr lang="en-US"/>
        </a:p>
      </dgm:t>
    </dgm:pt>
    <dgm:pt modelId="{0735C3F4-33C5-4796-89D8-4C519274038E}">
      <dgm:prSet/>
      <dgm:spPr/>
      <dgm:t>
        <a:bodyPr/>
        <a:lstStyle/>
        <a:p>
          <a:r>
            <a:rPr lang="en-US"/>
            <a:t>*combine h+ and oh- to make water, add and cancel if necessary</a:t>
          </a:r>
        </a:p>
      </dgm:t>
    </dgm:pt>
    <dgm:pt modelId="{653C59AD-51EE-46A6-B06A-54691B0FDA62}" type="parTrans" cxnId="{0675E075-FD55-4E08-9428-D080C7B91398}">
      <dgm:prSet/>
      <dgm:spPr/>
      <dgm:t>
        <a:bodyPr/>
        <a:lstStyle/>
        <a:p>
          <a:endParaRPr lang="en-US"/>
        </a:p>
      </dgm:t>
    </dgm:pt>
    <dgm:pt modelId="{2BE9F89D-7261-46A1-ADB1-6262638E7166}" type="sibTrans" cxnId="{0675E075-FD55-4E08-9428-D080C7B91398}">
      <dgm:prSet/>
      <dgm:spPr/>
      <dgm:t>
        <a:bodyPr/>
        <a:lstStyle/>
        <a:p>
          <a:endParaRPr lang="en-US"/>
        </a:p>
      </dgm:t>
    </dgm:pt>
    <dgm:pt modelId="{6F12F22A-5094-4BDD-995D-2815161BAEFC}" type="pres">
      <dgm:prSet presAssocID="{35E2AF39-42F6-487B-9274-C2199CFCEF96}" presName="linear" presStyleCnt="0">
        <dgm:presLayoutVars>
          <dgm:animLvl val="lvl"/>
          <dgm:resizeHandles val="exact"/>
        </dgm:presLayoutVars>
      </dgm:prSet>
      <dgm:spPr/>
    </dgm:pt>
    <dgm:pt modelId="{940366C6-872D-4961-82DE-53F4C55A6087}" type="pres">
      <dgm:prSet presAssocID="{D9E02943-628D-4A00-A19E-90CF9964DBAE}" presName="parentText" presStyleLbl="node1" presStyleIdx="0" presStyleCnt="8">
        <dgm:presLayoutVars>
          <dgm:chMax val="0"/>
          <dgm:bulletEnabled val="1"/>
        </dgm:presLayoutVars>
      </dgm:prSet>
      <dgm:spPr/>
    </dgm:pt>
    <dgm:pt modelId="{11D42D23-65CE-44D7-A42B-8C4BABFD5C8A}" type="pres">
      <dgm:prSet presAssocID="{39D4BE9B-2E63-4CDF-8C01-4E956B15460F}" presName="spacer" presStyleCnt="0"/>
      <dgm:spPr/>
    </dgm:pt>
    <dgm:pt modelId="{575C174B-2D2A-4EF0-B983-5A451545A63F}" type="pres">
      <dgm:prSet presAssocID="{8F1761C9-B54B-4969-A028-52AE3D7A92B7}" presName="parentText" presStyleLbl="node1" presStyleIdx="1" presStyleCnt="8">
        <dgm:presLayoutVars>
          <dgm:chMax val="0"/>
          <dgm:bulletEnabled val="1"/>
        </dgm:presLayoutVars>
      </dgm:prSet>
      <dgm:spPr/>
    </dgm:pt>
    <dgm:pt modelId="{1BF6B7E1-6716-4185-929F-78937860030B}" type="pres">
      <dgm:prSet presAssocID="{D8A3E6CD-BA58-4276-9E2C-79D4A60224DF}" presName="spacer" presStyleCnt="0"/>
      <dgm:spPr/>
    </dgm:pt>
    <dgm:pt modelId="{D2169330-7E11-461B-8CC5-ABD6E5422568}" type="pres">
      <dgm:prSet presAssocID="{C5615FC6-C20C-4E62-9E28-2C930A733F9C}" presName="parentText" presStyleLbl="node1" presStyleIdx="2" presStyleCnt="8">
        <dgm:presLayoutVars>
          <dgm:chMax val="0"/>
          <dgm:bulletEnabled val="1"/>
        </dgm:presLayoutVars>
      </dgm:prSet>
      <dgm:spPr/>
    </dgm:pt>
    <dgm:pt modelId="{F121D485-6A39-4040-ADDE-587F77695419}" type="pres">
      <dgm:prSet presAssocID="{02E1D738-DE3C-4530-81D2-AF2821CF65D8}" presName="spacer" presStyleCnt="0"/>
      <dgm:spPr/>
    </dgm:pt>
    <dgm:pt modelId="{34210DF9-1BAF-4533-B4E3-8C1038ED997B}" type="pres">
      <dgm:prSet presAssocID="{DC97E0B2-CA1B-4AD3-9635-9FB29F6A22C2}" presName="parentText" presStyleLbl="node1" presStyleIdx="3" presStyleCnt="8">
        <dgm:presLayoutVars>
          <dgm:chMax val="0"/>
          <dgm:bulletEnabled val="1"/>
        </dgm:presLayoutVars>
      </dgm:prSet>
      <dgm:spPr/>
    </dgm:pt>
    <dgm:pt modelId="{7BFDDBA6-B9A6-433A-85AE-8A8088603A85}" type="pres">
      <dgm:prSet presAssocID="{DD1866C2-5CEE-4905-9492-47B98CE409C4}" presName="spacer" presStyleCnt="0"/>
      <dgm:spPr/>
    </dgm:pt>
    <dgm:pt modelId="{69048EB4-09E3-4EC9-8723-D6A7C49F9FFD}" type="pres">
      <dgm:prSet presAssocID="{5E3BD8B4-C958-42F1-A35F-43FCF0D33307}" presName="parentText" presStyleLbl="node1" presStyleIdx="4" presStyleCnt="8">
        <dgm:presLayoutVars>
          <dgm:chMax val="0"/>
          <dgm:bulletEnabled val="1"/>
        </dgm:presLayoutVars>
      </dgm:prSet>
      <dgm:spPr/>
    </dgm:pt>
    <dgm:pt modelId="{1B18BA09-EE0C-441B-B868-83FF71C2D3B7}" type="pres">
      <dgm:prSet presAssocID="{3A852596-5745-4583-B746-4D94BF995B82}" presName="spacer" presStyleCnt="0"/>
      <dgm:spPr/>
    </dgm:pt>
    <dgm:pt modelId="{63C8EE8A-E8DD-4712-985F-5F05422A530A}" type="pres">
      <dgm:prSet presAssocID="{23D2246D-27FB-4705-A6D0-1BAC08D702C9}" presName="parentText" presStyleLbl="node1" presStyleIdx="5" presStyleCnt="8">
        <dgm:presLayoutVars>
          <dgm:chMax val="0"/>
          <dgm:bulletEnabled val="1"/>
        </dgm:presLayoutVars>
      </dgm:prSet>
      <dgm:spPr/>
    </dgm:pt>
    <dgm:pt modelId="{35F85219-1E09-4A62-803D-69608583AFC4}" type="pres">
      <dgm:prSet presAssocID="{78B78FF1-022E-4E63-8B81-DADA9339D0AA}" presName="spacer" presStyleCnt="0"/>
      <dgm:spPr/>
    </dgm:pt>
    <dgm:pt modelId="{CDD4244C-139A-4FB7-A233-8E53D76E10B8}" type="pres">
      <dgm:prSet presAssocID="{081C669D-7E4F-479A-BFAA-BB5408E646ED}" presName="parentText" presStyleLbl="node1" presStyleIdx="6" presStyleCnt="8">
        <dgm:presLayoutVars>
          <dgm:chMax val="0"/>
          <dgm:bulletEnabled val="1"/>
        </dgm:presLayoutVars>
      </dgm:prSet>
      <dgm:spPr/>
    </dgm:pt>
    <dgm:pt modelId="{E5796657-06AC-422E-BC00-BD073A5EC53E}" type="pres">
      <dgm:prSet presAssocID="{2BAE14B1-E2B8-427A-A694-DCF38C1D5DE5}" presName="spacer" presStyleCnt="0"/>
      <dgm:spPr/>
    </dgm:pt>
    <dgm:pt modelId="{1022B450-D19A-493F-837C-44AFB6166BE9}" type="pres">
      <dgm:prSet presAssocID="{0735C3F4-33C5-4796-89D8-4C519274038E}" presName="parentText" presStyleLbl="node1" presStyleIdx="7" presStyleCnt="8">
        <dgm:presLayoutVars>
          <dgm:chMax val="0"/>
          <dgm:bulletEnabled val="1"/>
        </dgm:presLayoutVars>
      </dgm:prSet>
      <dgm:spPr/>
    </dgm:pt>
  </dgm:ptLst>
  <dgm:cxnLst>
    <dgm:cxn modelId="{1F90D71A-3B8E-462E-AD1D-75BD874C6C8B}" srcId="{35E2AF39-42F6-487B-9274-C2199CFCEF96}" destId="{C5615FC6-C20C-4E62-9E28-2C930A733F9C}" srcOrd="2" destOrd="0" parTransId="{0A78C3CC-8774-4FB3-B599-968926426CC9}" sibTransId="{02E1D738-DE3C-4530-81D2-AF2821CF65D8}"/>
    <dgm:cxn modelId="{B2A7921D-06AF-4C34-A6F3-BF006C4F1843}" srcId="{35E2AF39-42F6-487B-9274-C2199CFCEF96}" destId="{23D2246D-27FB-4705-A6D0-1BAC08D702C9}" srcOrd="5" destOrd="0" parTransId="{0E357470-A695-44F8-8CF5-09C6BD058F91}" sibTransId="{78B78FF1-022E-4E63-8B81-DADA9339D0AA}"/>
    <dgm:cxn modelId="{1615342A-95DA-49C4-8E20-A22D89336087}" srcId="{35E2AF39-42F6-487B-9274-C2199CFCEF96}" destId="{D9E02943-628D-4A00-A19E-90CF9964DBAE}" srcOrd="0" destOrd="0" parTransId="{A9F22DA5-EC9B-472E-AFA3-34AAF7CED9DD}" sibTransId="{39D4BE9B-2E63-4CDF-8C01-4E956B15460F}"/>
    <dgm:cxn modelId="{7E4C0B40-BF94-4784-B4D8-CB9E3A8426EF}" type="presOf" srcId="{8F1761C9-B54B-4969-A028-52AE3D7A92B7}" destId="{575C174B-2D2A-4EF0-B983-5A451545A63F}" srcOrd="0" destOrd="0" presId="urn:microsoft.com/office/officeart/2005/8/layout/vList2"/>
    <dgm:cxn modelId="{26410843-52E5-4ACC-B234-7452D6E26C0A}" type="presOf" srcId="{35E2AF39-42F6-487B-9274-C2199CFCEF96}" destId="{6F12F22A-5094-4BDD-995D-2815161BAEFC}" srcOrd="0" destOrd="0" presId="urn:microsoft.com/office/officeart/2005/8/layout/vList2"/>
    <dgm:cxn modelId="{0FBA0051-7576-44F8-8F0F-76547B9D8B7E}" type="presOf" srcId="{0735C3F4-33C5-4796-89D8-4C519274038E}" destId="{1022B450-D19A-493F-837C-44AFB6166BE9}" srcOrd="0" destOrd="0" presId="urn:microsoft.com/office/officeart/2005/8/layout/vList2"/>
    <dgm:cxn modelId="{D030F673-B33B-4344-B6BA-A14551F51663}" srcId="{35E2AF39-42F6-487B-9274-C2199CFCEF96}" destId="{081C669D-7E4F-479A-BFAA-BB5408E646ED}" srcOrd="6" destOrd="0" parTransId="{027B5ED8-13DA-48A2-9C2E-BFFFB6E63591}" sibTransId="{2BAE14B1-E2B8-427A-A694-DCF38C1D5DE5}"/>
    <dgm:cxn modelId="{0675E075-FD55-4E08-9428-D080C7B91398}" srcId="{35E2AF39-42F6-487B-9274-C2199CFCEF96}" destId="{0735C3F4-33C5-4796-89D8-4C519274038E}" srcOrd="7" destOrd="0" parTransId="{653C59AD-51EE-46A6-B06A-54691B0FDA62}" sibTransId="{2BE9F89D-7261-46A1-ADB1-6262638E7166}"/>
    <dgm:cxn modelId="{22D3AF83-C7F8-4789-99F5-41EEE6825024}" type="presOf" srcId="{D9E02943-628D-4A00-A19E-90CF9964DBAE}" destId="{940366C6-872D-4961-82DE-53F4C55A6087}" srcOrd="0" destOrd="0" presId="urn:microsoft.com/office/officeart/2005/8/layout/vList2"/>
    <dgm:cxn modelId="{E9F7F195-4507-46E8-AD74-5F7F64190A13}" type="presOf" srcId="{081C669D-7E4F-479A-BFAA-BB5408E646ED}" destId="{CDD4244C-139A-4FB7-A233-8E53D76E10B8}" srcOrd="0" destOrd="0" presId="urn:microsoft.com/office/officeart/2005/8/layout/vList2"/>
    <dgm:cxn modelId="{D928469D-5B35-499B-9BEC-AC9FE6A152CB}" srcId="{35E2AF39-42F6-487B-9274-C2199CFCEF96}" destId="{8F1761C9-B54B-4969-A028-52AE3D7A92B7}" srcOrd="1" destOrd="0" parTransId="{6F0822E2-813E-46E0-8B05-9E0934011DE3}" sibTransId="{D8A3E6CD-BA58-4276-9E2C-79D4A60224DF}"/>
    <dgm:cxn modelId="{570B5EC3-C01B-4532-A7E7-4FAFC00D4079}" srcId="{35E2AF39-42F6-487B-9274-C2199CFCEF96}" destId="{5E3BD8B4-C958-42F1-A35F-43FCF0D33307}" srcOrd="4" destOrd="0" parTransId="{8F3CBAE3-BAB0-4AEA-8CB9-518778507468}" sibTransId="{3A852596-5745-4583-B746-4D94BF995B82}"/>
    <dgm:cxn modelId="{9DB6BCD1-7F52-4AA1-9E3E-87F39F5D908C}" type="presOf" srcId="{23D2246D-27FB-4705-A6D0-1BAC08D702C9}" destId="{63C8EE8A-E8DD-4712-985F-5F05422A530A}" srcOrd="0" destOrd="0" presId="urn:microsoft.com/office/officeart/2005/8/layout/vList2"/>
    <dgm:cxn modelId="{015604DA-A90B-491E-8C71-366E00DD8ACA}" srcId="{35E2AF39-42F6-487B-9274-C2199CFCEF96}" destId="{DC97E0B2-CA1B-4AD3-9635-9FB29F6A22C2}" srcOrd="3" destOrd="0" parTransId="{A8208E87-E11A-42FA-B688-7816C2F608C8}" sibTransId="{DD1866C2-5CEE-4905-9492-47B98CE409C4}"/>
    <dgm:cxn modelId="{C4150DDF-7884-47F0-96CA-E9F1BD51F3F3}" type="presOf" srcId="{5E3BD8B4-C958-42F1-A35F-43FCF0D33307}" destId="{69048EB4-09E3-4EC9-8723-D6A7C49F9FFD}" srcOrd="0" destOrd="0" presId="urn:microsoft.com/office/officeart/2005/8/layout/vList2"/>
    <dgm:cxn modelId="{4D23EDF1-BC13-479D-8802-376085128C45}" type="presOf" srcId="{C5615FC6-C20C-4E62-9E28-2C930A733F9C}" destId="{D2169330-7E11-461B-8CC5-ABD6E5422568}" srcOrd="0" destOrd="0" presId="urn:microsoft.com/office/officeart/2005/8/layout/vList2"/>
    <dgm:cxn modelId="{CB6612FE-1EAA-4665-BFF0-8971489F540C}" type="presOf" srcId="{DC97E0B2-CA1B-4AD3-9635-9FB29F6A22C2}" destId="{34210DF9-1BAF-4533-B4E3-8C1038ED997B}" srcOrd="0" destOrd="0" presId="urn:microsoft.com/office/officeart/2005/8/layout/vList2"/>
    <dgm:cxn modelId="{2833E075-CC58-47B7-8041-AA53D3C8BA9B}" type="presParOf" srcId="{6F12F22A-5094-4BDD-995D-2815161BAEFC}" destId="{940366C6-872D-4961-82DE-53F4C55A6087}" srcOrd="0" destOrd="0" presId="urn:microsoft.com/office/officeart/2005/8/layout/vList2"/>
    <dgm:cxn modelId="{847599FD-5072-4AEB-90FF-42371C6759E1}" type="presParOf" srcId="{6F12F22A-5094-4BDD-995D-2815161BAEFC}" destId="{11D42D23-65CE-44D7-A42B-8C4BABFD5C8A}" srcOrd="1" destOrd="0" presId="urn:microsoft.com/office/officeart/2005/8/layout/vList2"/>
    <dgm:cxn modelId="{42BD3DEF-6D2B-4AEF-B143-D95216992AEB}" type="presParOf" srcId="{6F12F22A-5094-4BDD-995D-2815161BAEFC}" destId="{575C174B-2D2A-4EF0-B983-5A451545A63F}" srcOrd="2" destOrd="0" presId="urn:microsoft.com/office/officeart/2005/8/layout/vList2"/>
    <dgm:cxn modelId="{3CB080CA-3966-4EC4-A5E7-ED92EC1B5638}" type="presParOf" srcId="{6F12F22A-5094-4BDD-995D-2815161BAEFC}" destId="{1BF6B7E1-6716-4185-929F-78937860030B}" srcOrd="3" destOrd="0" presId="urn:microsoft.com/office/officeart/2005/8/layout/vList2"/>
    <dgm:cxn modelId="{7D5DE9A2-C26F-46AC-82C5-D7563B477F30}" type="presParOf" srcId="{6F12F22A-5094-4BDD-995D-2815161BAEFC}" destId="{D2169330-7E11-461B-8CC5-ABD6E5422568}" srcOrd="4" destOrd="0" presId="urn:microsoft.com/office/officeart/2005/8/layout/vList2"/>
    <dgm:cxn modelId="{85946FAA-6279-4B69-9E3C-408CD1A21FB5}" type="presParOf" srcId="{6F12F22A-5094-4BDD-995D-2815161BAEFC}" destId="{F121D485-6A39-4040-ADDE-587F77695419}" srcOrd="5" destOrd="0" presId="urn:microsoft.com/office/officeart/2005/8/layout/vList2"/>
    <dgm:cxn modelId="{85DCC1A6-A5FD-4792-94F0-AAA921C73384}" type="presParOf" srcId="{6F12F22A-5094-4BDD-995D-2815161BAEFC}" destId="{34210DF9-1BAF-4533-B4E3-8C1038ED997B}" srcOrd="6" destOrd="0" presId="urn:microsoft.com/office/officeart/2005/8/layout/vList2"/>
    <dgm:cxn modelId="{010491CE-3770-4DE8-AA9E-595688DF0429}" type="presParOf" srcId="{6F12F22A-5094-4BDD-995D-2815161BAEFC}" destId="{7BFDDBA6-B9A6-433A-85AE-8A8088603A85}" srcOrd="7" destOrd="0" presId="urn:microsoft.com/office/officeart/2005/8/layout/vList2"/>
    <dgm:cxn modelId="{DBB5C533-A8E3-4284-A409-76178B28D0CE}" type="presParOf" srcId="{6F12F22A-5094-4BDD-995D-2815161BAEFC}" destId="{69048EB4-09E3-4EC9-8723-D6A7C49F9FFD}" srcOrd="8" destOrd="0" presId="urn:microsoft.com/office/officeart/2005/8/layout/vList2"/>
    <dgm:cxn modelId="{3107F299-0D2A-4853-AE46-BBC5FBB3AE65}" type="presParOf" srcId="{6F12F22A-5094-4BDD-995D-2815161BAEFC}" destId="{1B18BA09-EE0C-441B-B868-83FF71C2D3B7}" srcOrd="9" destOrd="0" presId="urn:microsoft.com/office/officeart/2005/8/layout/vList2"/>
    <dgm:cxn modelId="{6FCD794F-BF1B-4746-A67B-31025AB11BBA}" type="presParOf" srcId="{6F12F22A-5094-4BDD-995D-2815161BAEFC}" destId="{63C8EE8A-E8DD-4712-985F-5F05422A530A}" srcOrd="10" destOrd="0" presId="urn:microsoft.com/office/officeart/2005/8/layout/vList2"/>
    <dgm:cxn modelId="{9299C0F9-CC43-48B8-870C-0F3150000F17}" type="presParOf" srcId="{6F12F22A-5094-4BDD-995D-2815161BAEFC}" destId="{35F85219-1E09-4A62-803D-69608583AFC4}" srcOrd="11" destOrd="0" presId="urn:microsoft.com/office/officeart/2005/8/layout/vList2"/>
    <dgm:cxn modelId="{4E88906E-8879-444C-A299-F8ABB9652B21}" type="presParOf" srcId="{6F12F22A-5094-4BDD-995D-2815161BAEFC}" destId="{CDD4244C-139A-4FB7-A233-8E53D76E10B8}" srcOrd="12" destOrd="0" presId="urn:microsoft.com/office/officeart/2005/8/layout/vList2"/>
    <dgm:cxn modelId="{8A569C53-1D4B-4300-9A9F-B6DBCD0B9CE9}" type="presParOf" srcId="{6F12F22A-5094-4BDD-995D-2815161BAEFC}" destId="{E5796657-06AC-422E-BC00-BD073A5EC53E}" srcOrd="13" destOrd="0" presId="urn:microsoft.com/office/officeart/2005/8/layout/vList2"/>
    <dgm:cxn modelId="{FC4DE93F-4362-461B-806D-39AE26C41FDF}" type="presParOf" srcId="{6F12F22A-5094-4BDD-995D-2815161BAEFC}" destId="{1022B450-D19A-493F-837C-44AFB6166BE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31C9E-4AE5-4257-B8E1-9DA36E7679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EF157C-9BE8-4CDD-914C-27394E1560F0}">
      <dgm:prSet/>
      <dgm:spPr/>
      <dgm:t>
        <a:bodyPr/>
        <a:lstStyle/>
        <a:p>
          <a:r>
            <a:rPr lang="en-US"/>
            <a:t>You can balance equations through inspection, as we have always done, but we can also use oxidation numbers to balance!</a:t>
          </a:r>
        </a:p>
      </dgm:t>
    </dgm:pt>
    <dgm:pt modelId="{A816FC0F-E940-46C7-9CD2-EEE13E430075}" type="parTrans" cxnId="{49640728-DF2A-44B8-9C9A-5127BBE1969D}">
      <dgm:prSet/>
      <dgm:spPr/>
      <dgm:t>
        <a:bodyPr/>
        <a:lstStyle/>
        <a:p>
          <a:endParaRPr lang="en-US"/>
        </a:p>
      </dgm:t>
    </dgm:pt>
    <dgm:pt modelId="{51BD1BE5-6A37-43AF-8BE1-73D05278AC02}" type="sibTrans" cxnId="{49640728-DF2A-44B8-9C9A-5127BBE1969D}">
      <dgm:prSet/>
      <dgm:spPr/>
      <dgm:t>
        <a:bodyPr/>
        <a:lstStyle/>
        <a:p>
          <a:endParaRPr lang="en-US"/>
        </a:p>
      </dgm:t>
    </dgm:pt>
    <dgm:pt modelId="{A390C101-4BA8-4509-A8AC-15CC2B96F18E}">
      <dgm:prSet/>
      <dgm:spPr/>
      <dgm:t>
        <a:bodyPr/>
        <a:lstStyle/>
        <a:p>
          <a:r>
            <a:rPr lang="en-US"/>
            <a:t>assign oxidation numbers</a:t>
          </a:r>
        </a:p>
      </dgm:t>
    </dgm:pt>
    <dgm:pt modelId="{A965868C-290E-46AB-B954-C8D50508FE76}" type="parTrans" cxnId="{0DC5C94E-8878-4909-BEC8-A2B1119D2EF6}">
      <dgm:prSet/>
      <dgm:spPr/>
      <dgm:t>
        <a:bodyPr/>
        <a:lstStyle/>
        <a:p>
          <a:endParaRPr lang="en-US"/>
        </a:p>
      </dgm:t>
    </dgm:pt>
    <dgm:pt modelId="{77025723-7C61-40D7-9B3B-5651A54E2078}" type="sibTrans" cxnId="{0DC5C94E-8878-4909-BEC8-A2B1119D2EF6}">
      <dgm:prSet/>
      <dgm:spPr/>
      <dgm:t>
        <a:bodyPr/>
        <a:lstStyle/>
        <a:p>
          <a:endParaRPr lang="en-US"/>
        </a:p>
      </dgm:t>
    </dgm:pt>
    <dgm:pt modelId="{9F0D107A-F027-4511-9EB1-E273BC1D0EA2}">
      <dgm:prSet/>
      <dgm:spPr/>
      <dgm:t>
        <a:bodyPr/>
        <a:lstStyle/>
        <a:p>
          <a:r>
            <a:rPr lang="en-US"/>
            <a:t>Specify the change in the number of electrons per molecule</a:t>
          </a:r>
        </a:p>
      </dgm:t>
    </dgm:pt>
    <dgm:pt modelId="{C1780315-6697-420A-B670-BB53A1DDD289}" type="parTrans" cxnId="{226F82A0-E9C8-4490-B323-38392216BEF2}">
      <dgm:prSet/>
      <dgm:spPr/>
      <dgm:t>
        <a:bodyPr/>
        <a:lstStyle/>
        <a:p>
          <a:endParaRPr lang="en-US"/>
        </a:p>
      </dgm:t>
    </dgm:pt>
    <dgm:pt modelId="{D329FFF2-C498-4141-8002-446B3B1C26C4}" type="sibTrans" cxnId="{226F82A0-E9C8-4490-B323-38392216BEF2}">
      <dgm:prSet/>
      <dgm:spPr/>
      <dgm:t>
        <a:bodyPr/>
        <a:lstStyle/>
        <a:p>
          <a:endParaRPr lang="en-US"/>
        </a:p>
      </dgm:t>
    </dgm:pt>
    <dgm:pt modelId="{D57DB791-84BB-4111-BAD3-8B9332B37EFD}">
      <dgm:prSet/>
      <dgm:spPr/>
      <dgm:t>
        <a:bodyPr/>
        <a:lstStyle/>
        <a:p>
          <a:r>
            <a:rPr lang="en-US"/>
            <a:t>Determine the simplest whole number coefficients that will balance the number of electrons – this number will become the coefficient for the reactant.</a:t>
          </a:r>
        </a:p>
      </dgm:t>
    </dgm:pt>
    <dgm:pt modelId="{ED94B6C6-3E75-4061-B698-0B3481DA5663}" type="parTrans" cxnId="{4AD13561-1B52-40FE-89E4-30B8E03226E0}">
      <dgm:prSet/>
      <dgm:spPr/>
      <dgm:t>
        <a:bodyPr/>
        <a:lstStyle/>
        <a:p>
          <a:endParaRPr lang="en-US"/>
        </a:p>
      </dgm:t>
    </dgm:pt>
    <dgm:pt modelId="{136CEE5E-DB32-4EA0-95C5-B848B63FA822}" type="sibTrans" cxnId="{4AD13561-1B52-40FE-89E4-30B8E03226E0}">
      <dgm:prSet/>
      <dgm:spPr/>
      <dgm:t>
        <a:bodyPr/>
        <a:lstStyle/>
        <a:p>
          <a:endParaRPr lang="en-US"/>
        </a:p>
      </dgm:t>
    </dgm:pt>
    <dgm:pt modelId="{1015576C-46E0-4ED0-AC52-CD4FA3178C31}">
      <dgm:prSet/>
      <dgm:spPr/>
      <dgm:t>
        <a:bodyPr/>
        <a:lstStyle/>
        <a:p>
          <a:r>
            <a:rPr lang="en-US"/>
            <a:t>Use those coefficients to get the coefficients for the products</a:t>
          </a:r>
        </a:p>
      </dgm:t>
    </dgm:pt>
    <dgm:pt modelId="{99CCD0E2-7E78-4335-8BB7-A3A5B0F4C4C2}" type="parTrans" cxnId="{D2AFE651-8EDF-4B06-BA12-972CA5343CD2}">
      <dgm:prSet/>
      <dgm:spPr/>
      <dgm:t>
        <a:bodyPr/>
        <a:lstStyle/>
        <a:p>
          <a:endParaRPr lang="en-US"/>
        </a:p>
      </dgm:t>
    </dgm:pt>
    <dgm:pt modelId="{3A16C97F-53E5-4851-B19C-F0B0C75FFCE5}" type="sibTrans" cxnId="{D2AFE651-8EDF-4B06-BA12-972CA5343CD2}">
      <dgm:prSet/>
      <dgm:spPr/>
      <dgm:t>
        <a:bodyPr/>
        <a:lstStyle/>
        <a:p>
          <a:endParaRPr lang="en-US"/>
        </a:p>
      </dgm:t>
    </dgm:pt>
    <dgm:pt modelId="{73B70E19-7502-484F-8FFE-669865AB3FF8}">
      <dgm:prSet/>
      <dgm:spPr/>
      <dgm:t>
        <a:bodyPr/>
        <a:lstStyle/>
        <a:p>
          <a:r>
            <a:rPr lang="en-US"/>
            <a:t>***If the reaction is occurring in aqueous solution sometimes we have to add water and hydrogen to balance  out ions.</a:t>
          </a:r>
        </a:p>
      </dgm:t>
    </dgm:pt>
    <dgm:pt modelId="{D35B464B-6254-4655-A52F-37700AA126A9}" type="parTrans" cxnId="{47C77C84-B438-4207-A0BD-083DED8A22C5}">
      <dgm:prSet/>
      <dgm:spPr/>
      <dgm:t>
        <a:bodyPr/>
        <a:lstStyle/>
        <a:p>
          <a:endParaRPr lang="en-US"/>
        </a:p>
      </dgm:t>
    </dgm:pt>
    <dgm:pt modelId="{968D4181-06A4-4A8E-8D1D-AC6B45727EC4}" type="sibTrans" cxnId="{47C77C84-B438-4207-A0BD-083DED8A22C5}">
      <dgm:prSet/>
      <dgm:spPr/>
      <dgm:t>
        <a:bodyPr/>
        <a:lstStyle/>
        <a:p>
          <a:endParaRPr lang="en-US"/>
        </a:p>
      </dgm:t>
    </dgm:pt>
    <dgm:pt modelId="{67D96471-1926-4538-9FFB-AF85243E29A7}">
      <dgm:prSet/>
      <dgm:spPr/>
      <dgm:t>
        <a:bodyPr/>
        <a:lstStyle/>
        <a:p>
          <a:r>
            <a:rPr lang="en-US"/>
            <a:t>***for basic solutions you will still need to add oh- and combine to make water</a:t>
          </a:r>
        </a:p>
      </dgm:t>
    </dgm:pt>
    <dgm:pt modelId="{56D93ED9-633D-468A-AC37-B36F948D5F01}" type="parTrans" cxnId="{ADE2ACE5-D52B-48AF-9240-ED2A337CEE47}">
      <dgm:prSet/>
      <dgm:spPr/>
      <dgm:t>
        <a:bodyPr/>
        <a:lstStyle/>
        <a:p>
          <a:endParaRPr lang="en-US"/>
        </a:p>
      </dgm:t>
    </dgm:pt>
    <dgm:pt modelId="{27F24787-EBC0-4B47-AA34-E1B136FA5BC1}" type="sibTrans" cxnId="{ADE2ACE5-D52B-48AF-9240-ED2A337CEE47}">
      <dgm:prSet/>
      <dgm:spPr/>
      <dgm:t>
        <a:bodyPr/>
        <a:lstStyle/>
        <a:p>
          <a:endParaRPr lang="en-US"/>
        </a:p>
      </dgm:t>
    </dgm:pt>
    <dgm:pt modelId="{526B166B-AED5-405A-86BA-3CA1AA86F550}" type="pres">
      <dgm:prSet presAssocID="{B3931C9E-4AE5-4257-B8E1-9DA36E76796E}" presName="root" presStyleCnt="0">
        <dgm:presLayoutVars>
          <dgm:dir/>
          <dgm:resizeHandles val="exact"/>
        </dgm:presLayoutVars>
      </dgm:prSet>
      <dgm:spPr/>
    </dgm:pt>
    <dgm:pt modelId="{CC19CF72-3935-4A3D-AE02-AFA40D98703F}" type="pres">
      <dgm:prSet presAssocID="{0DEF157C-9BE8-4CDD-914C-27394E1560F0}" presName="compNode" presStyleCnt="0"/>
      <dgm:spPr/>
    </dgm:pt>
    <dgm:pt modelId="{F7F98430-48CF-4231-BB44-81BCCA280C3D}" type="pres">
      <dgm:prSet presAssocID="{0DEF157C-9BE8-4CDD-914C-27394E1560F0}" presName="bgRect" presStyleLbl="bgShp" presStyleIdx="0" presStyleCnt="7"/>
      <dgm:spPr/>
    </dgm:pt>
    <dgm:pt modelId="{04E82B3A-0370-40AC-85E8-2E29480569FE}" type="pres">
      <dgm:prSet presAssocID="{0DEF157C-9BE8-4CDD-914C-27394E1560F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D4FD5723-35F8-42A6-BBEF-1FDE75C94444}" type="pres">
      <dgm:prSet presAssocID="{0DEF157C-9BE8-4CDD-914C-27394E1560F0}" presName="spaceRect" presStyleCnt="0"/>
      <dgm:spPr/>
    </dgm:pt>
    <dgm:pt modelId="{5D1419CE-6379-4DDA-BB5D-E25A39149FBC}" type="pres">
      <dgm:prSet presAssocID="{0DEF157C-9BE8-4CDD-914C-27394E1560F0}" presName="parTx" presStyleLbl="revTx" presStyleIdx="0" presStyleCnt="7">
        <dgm:presLayoutVars>
          <dgm:chMax val="0"/>
          <dgm:chPref val="0"/>
        </dgm:presLayoutVars>
      </dgm:prSet>
      <dgm:spPr/>
    </dgm:pt>
    <dgm:pt modelId="{356C73C3-D256-443A-8826-7B91A6BEFD66}" type="pres">
      <dgm:prSet presAssocID="{51BD1BE5-6A37-43AF-8BE1-73D05278AC02}" presName="sibTrans" presStyleCnt="0"/>
      <dgm:spPr/>
    </dgm:pt>
    <dgm:pt modelId="{A64A1941-2F88-4A24-B0E2-AD52F6DFBF85}" type="pres">
      <dgm:prSet presAssocID="{A390C101-4BA8-4509-A8AC-15CC2B96F18E}" presName="compNode" presStyleCnt="0"/>
      <dgm:spPr/>
    </dgm:pt>
    <dgm:pt modelId="{63D23ADF-372C-4970-B3D9-81A9D1D3EDEF}" type="pres">
      <dgm:prSet presAssocID="{A390C101-4BA8-4509-A8AC-15CC2B96F18E}" presName="bgRect" presStyleLbl="bgShp" presStyleIdx="1" presStyleCnt="7"/>
      <dgm:spPr/>
    </dgm:pt>
    <dgm:pt modelId="{5A7A064E-060F-4EDF-A486-23DEFDA1382C}" type="pres">
      <dgm:prSet presAssocID="{A390C101-4BA8-4509-A8AC-15CC2B96F18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FE9E87C0-E096-400A-A38E-7984FAB52E6F}" type="pres">
      <dgm:prSet presAssocID="{A390C101-4BA8-4509-A8AC-15CC2B96F18E}" presName="spaceRect" presStyleCnt="0"/>
      <dgm:spPr/>
    </dgm:pt>
    <dgm:pt modelId="{D7969025-15CE-4784-B1F2-1412D0190846}" type="pres">
      <dgm:prSet presAssocID="{A390C101-4BA8-4509-A8AC-15CC2B96F18E}" presName="parTx" presStyleLbl="revTx" presStyleIdx="1" presStyleCnt="7">
        <dgm:presLayoutVars>
          <dgm:chMax val="0"/>
          <dgm:chPref val="0"/>
        </dgm:presLayoutVars>
      </dgm:prSet>
      <dgm:spPr/>
    </dgm:pt>
    <dgm:pt modelId="{9CAC52DD-7519-4A89-ADD3-40F897031029}" type="pres">
      <dgm:prSet presAssocID="{77025723-7C61-40D7-9B3B-5651A54E2078}" presName="sibTrans" presStyleCnt="0"/>
      <dgm:spPr/>
    </dgm:pt>
    <dgm:pt modelId="{85C7C565-165E-406E-90B4-E8DF8502BCC8}" type="pres">
      <dgm:prSet presAssocID="{9F0D107A-F027-4511-9EB1-E273BC1D0EA2}" presName="compNode" presStyleCnt="0"/>
      <dgm:spPr/>
    </dgm:pt>
    <dgm:pt modelId="{5DF2D38D-7638-4B06-98FD-D1232895C850}" type="pres">
      <dgm:prSet presAssocID="{9F0D107A-F027-4511-9EB1-E273BC1D0EA2}" presName="bgRect" presStyleLbl="bgShp" presStyleIdx="2" presStyleCnt="7"/>
      <dgm:spPr/>
    </dgm:pt>
    <dgm:pt modelId="{61E99A02-8DC2-4CC5-845B-48504F213700}" type="pres">
      <dgm:prSet presAssocID="{9F0D107A-F027-4511-9EB1-E273BC1D0EA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
        </a:ext>
      </dgm:extLst>
    </dgm:pt>
    <dgm:pt modelId="{2500C49B-FB9B-4497-ABC4-7123B55AE92D}" type="pres">
      <dgm:prSet presAssocID="{9F0D107A-F027-4511-9EB1-E273BC1D0EA2}" presName="spaceRect" presStyleCnt="0"/>
      <dgm:spPr/>
    </dgm:pt>
    <dgm:pt modelId="{BF06CD3E-6141-47C3-A4D0-9734F3D84838}" type="pres">
      <dgm:prSet presAssocID="{9F0D107A-F027-4511-9EB1-E273BC1D0EA2}" presName="parTx" presStyleLbl="revTx" presStyleIdx="2" presStyleCnt="7">
        <dgm:presLayoutVars>
          <dgm:chMax val="0"/>
          <dgm:chPref val="0"/>
        </dgm:presLayoutVars>
      </dgm:prSet>
      <dgm:spPr/>
    </dgm:pt>
    <dgm:pt modelId="{924CA3C0-524E-4D89-8725-BCFB74AE9BA1}" type="pres">
      <dgm:prSet presAssocID="{D329FFF2-C498-4141-8002-446B3B1C26C4}" presName="sibTrans" presStyleCnt="0"/>
      <dgm:spPr/>
    </dgm:pt>
    <dgm:pt modelId="{6216DCA4-1700-4D47-B3E5-3E13750DB9C4}" type="pres">
      <dgm:prSet presAssocID="{D57DB791-84BB-4111-BAD3-8B9332B37EFD}" presName="compNode" presStyleCnt="0"/>
      <dgm:spPr/>
    </dgm:pt>
    <dgm:pt modelId="{BE714D9D-707B-4B42-B4E5-A8460D3032B8}" type="pres">
      <dgm:prSet presAssocID="{D57DB791-84BB-4111-BAD3-8B9332B37EFD}" presName="bgRect" presStyleLbl="bgShp" presStyleIdx="3" presStyleCnt="7"/>
      <dgm:spPr/>
    </dgm:pt>
    <dgm:pt modelId="{4FEBE708-68DA-4E87-B77A-6C312D4C7730}" type="pres">
      <dgm:prSet presAssocID="{D57DB791-84BB-4111-BAD3-8B9332B37EF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AEEBFE6A-3522-4C7A-AB98-81B3B2989D07}" type="pres">
      <dgm:prSet presAssocID="{D57DB791-84BB-4111-BAD3-8B9332B37EFD}" presName="spaceRect" presStyleCnt="0"/>
      <dgm:spPr/>
    </dgm:pt>
    <dgm:pt modelId="{90A96F6B-60FE-4901-B2BE-2B650C6D9A59}" type="pres">
      <dgm:prSet presAssocID="{D57DB791-84BB-4111-BAD3-8B9332B37EFD}" presName="parTx" presStyleLbl="revTx" presStyleIdx="3" presStyleCnt="7">
        <dgm:presLayoutVars>
          <dgm:chMax val="0"/>
          <dgm:chPref val="0"/>
        </dgm:presLayoutVars>
      </dgm:prSet>
      <dgm:spPr/>
    </dgm:pt>
    <dgm:pt modelId="{D09658FB-5B3D-47EF-9DBA-8095BDA38DD1}" type="pres">
      <dgm:prSet presAssocID="{136CEE5E-DB32-4EA0-95C5-B848B63FA822}" presName="sibTrans" presStyleCnt="0"/>
      <dgm:spPr/>
    </dgm:pt>
    <dgm:pt modelId="{AF234D5B-418E-4702-822A-70105CD37B97}" type="pres">
      <dgm:prSet presAssocID="{1015576C-46E0-4ED0-AC52-CD4FA3178C31}" presName="compNode" presStyleCnt="0"/>
      <dgm:spPr/>
    </dgm:pt>
    <dgm:pt modelId="{3DDC418D-0DA6-4AFB-8B9F-EABD5D23D7E8}" type="pres">
      <dgm:prSet presAssocID="{1015576C-46E0-4ED0-AC52-CD4FA3178C31}" presName="bgRect" presStyleLbl="bgShp" presStyleIdx="4" presStyleCnt="7"/>
      <dgm:spPr/>
    </dgm:pt>
    <dgm:pt modelId="{00A4F6C0-DCD6-46DC-A6BA-A3E12C62CFCB}" type="pres">
      <dgm:prSet presAssocID="{1015576C-46E0-4ED0-AC52-CD4FA3178C3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A9E093EA-4FC9-47E9-A494-AAB98BF3D9DC}" type="pres">
      <dgm:prSet presAssocID="{1015576C-46E0-4ED0-AC52-CD4FA3178C31}" presName="spaceRect" presStyleCnt="0"/>
      <dgm:spPr/>
    </dgm:pt>
    <dgm:pt modelId="{FDD5E48B-0348-4401-A6BB-16FF53B51958}" type="pres">
      <dgm:prSet presAssocID="{1015576C-46E0-4ED0-AC52-CD4FA3178C31}" presName="parTx" presStyleLbl="revTx" presStyleIdx="4" presStyleCnt="7">
        <dgm:presLayoutVars>
          <dgm:chMax val="0"/>
          <dgm:chPref val="0"/>
        </dgm:presLayoutVars>
      </dgm:prSet>
      <dgm:spPr/>
    </dgm:pt>
    <dgm:pt modelId="{9C2F7388-7CC2-4A53-BFF3-830C2A96FE71}" type="pres">
      <dgm:prSet presAssocID="{3A16C97F-53E5-4851-B19C-F0B0C75FFCE5}" presName="sibTrans" presStyleCnt="0"/>
      <dgm:spPr/>
    </dgm:pt>
    <dgm:pt modelId="{33690020-7470-417A-A980-DF229EF40134}" type="pres">
      <dgm:prSet presAssocID="{73B70E19-7502-484F-8FFE-669865AB3FF8}" presName="compNode" presStyleCnt="0"/>
      <dgm:spPr/>
    </dgm:pt>
    <dgm:pt modelId="{BC1A39B0-DC5E-4E41-854E-8A2007C2CC59}" type="pres">
      <dgm:prSet presAssocID="{73B70E19-7502-484F-8FFE-669865AB3FF8}" presName="bgRect" presStyleLbl="bgShp" presStyleIdx="5" presStyleCnt="7"/>
      <dgm:spPr/>
    </dgm:pt>
    <dgm:pt modelId="{458A552D-5C12-4198-A094-62F1D07D5212}" type="pres">
      <dgm:prSet presAssocID="{73B70E19-7502-484F-8FFE-669865AB3FF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ientist"/>
        </a:ext>
      </dgm:extLst>
    </dgm:pt>
    <dgm:pt modelId="{624CA1D9-0E1B-4FBF-8443-4B1B2B33F3D7}" type="pres">
      <dgm:prSet presAssocID="{73B70E19-7502-484F-8FFE-669865AB3FF8}" presName="spaceRect" presStyleCnt="0"/>
      <dgm:spPr/>
    </dgm:pt>
    <dgm:pt modelId="{F3A77F60-33AA-44D1-81AA-39878999F2DA}" type="pres">
      <dgm:prSet presAssocID="{73B70E19-7502-484F-8FFE-669865AB3FF8}" presName="parTx" presStyleLbl="revTx" presStyleIdx="5" presStyleCnt="7">
        <dgm:presLayoutVars>
          <dgm:chMax val="0"/>
          <dgm:chPref val="0"/>
        </dgm:presLayoutVars>
      </dgm:prSet>
      <dgm:spPr/>
    </dgm:pt>
    <dgm:pt modelId="{5BB57B7B-2FC7-46C6-90E4-DFF8C6307803}" type="pres">
      <dgm:prSet presAssocID="{968D4181-06A4-4A8E-8D1D-AC6B45727EC4}" presName="sibTrans" presStyleCnt="0"/>
      <dgm:spPr/>
    </dgm:pt>
    <dgm:pt modelId="{01F4B07A-42D5-44FD-B200-CED9B7162CD1}" type="pres">
      <dgm:prSet presAssocID="{67D96471-1926-4538-9FFB-AF85243E29A7}" presName="compNode" presStyleCnt="0"/>
      <dgm:spPr/>
    </dgm:pt>
    <dgm:pt modelId="{B72D37A1-AB71-40CB-9B83-E9A8A2027EC5}" type="pres">
      <dgm:prSet presAssocID="{67D96471-1926-4538-9FFB-AF85243E29A7}" presName="bgRect" presStyleLbl="bgShp" presStyleIdx="6" presStyleCnt="7"/>
      <dgm:spPr/>
    </dgm:pt>
    <dgm:pt modelId="{FC5081B4-B028-4360-922E-ABF037C32191}" type="pres">
      <dgm:prSet presAssocID="{67D96471-1926-4538-9FFB-AF85243E29A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eaker"/>
        </a:ext>
      </dgm:extLst>
    </dgm:pt>
    <dgm:pt modelId="{A7CFDF99-7949-421D-8C39-22C1BEEC1387}" type="pres">
      <dgm:prSet presAssocID="{67D96471-1926-4538-9FFB-AF85243E29A7}" presName="spaceRect" presStyleCnt="0"/>
      <dgm:spPr/>
    </dgm:pt>
    <dgm:pt modelId="{7ED8DAD1-03F0-4FAF-8585-B47203B8F2D9}" type="pres">
      <dgm:prSet presAssocID="{67D96471-1926-4538-9FFB-AF85243E29A7}" presName="parTx" presStyleLbl="revTx" presStyleIdx="6" presStyleCnt="7">
        <dgm:presLayoutVars>
          <dgm:chMax val="0"/>
          <dgm:chPref val="0"/>
        </dgm:presLayoutVars>
      </dgm:prSet>
      <dgm:spPr/>
    </dgm:pt>
  </dgm:ptLst>
  <dgm:cxnLst>
    <dgm:cxn modelId="{0C919803-9986-4068-B4F5-84F9CD39049C}" type="presOf" srcId="{1015576C-46E0-4ED0-AC52-CD4FA3178C31}" destId="{FDD5E48B-0348-4401-A6BB-16FF53B51958}" srcOrd="0" destOrd="0" presId="urn:microsoft.com/office/officeart/2018/2/layout/IconVerticalSolidList"/>
    <dgm:cxn modelId="{49640728-DF2A-44B8-9C9A-5127BBE1969D}" srcId="{B3931C9E-4AE5-4257-B8E1-9DA36E76796E}" destId="{0DEF157C-9BE8-4CDD-914C-27394E1560F0}" srcOrd="0" destOrd="0" parTransId="{A816FC0F-E940-46C7-9CD2-EEE13E430075}" sibTransId="{51BD1BE5-6A37-43AF-8BE1-73D05278AC02}"/>
    <dgm:cxn modelId="{0127272B-2B55-425B-BA45-F3C7CE3BD3F6}" type="presOf" srcId="{73B70E19-7502-484F-8FFE-669865AB3FF8}" destId="{F3A77F60-33AA-44D1-81AA-39878999F2DA}" srcOrd="0" destOrd="0" presId="urn:microsoft.com/office/officeart/2018/2/layout/IconVerticalSolidList"/>
    <dgm:cxn modelId="{0CEAB231-3833-404A-8D3D-374586BD31A1}" type="presOf" srcId="{9F0D107A-F027-4511-9EB1-E273BC1D0EA2}" destId="{BF06CD3E-6141-47C3-A4D0-9734F3D84838}" srcOrd="0" destOrd="0" presId="urn:microsoft.com/office/officeart/2018/2/layout/IconVerticalSolidList"/>
    <dgm:cxn modelId="{4AD13561-1B52-40FE-89E4-30B8E03226E0}" srcId="{B3931C9E-4AE5-4257-B8E1-9DA36E76796E}" destId="{D57DB791-84BB-4111-BAD3-8B9332B37EFD}" srcOrd="3" destOrd="0" parTransId="{ED94B6C6-3E75-4061-B698-0B3481DA5663}" sibTransId="{136CEE5E-DB32-4EA0-95C5-B848B63FA822}"/>
    <dgm:cxn modelId="{0DC5C94E-8878-4909-BEC8-A2B1119D2EF6}" srcId="{B3931C9E-4AE5-4257-B8E1-9DA36E76796E}" destId="{A390C101-4BA8-4509-A8AC-15CC2B96F18E}" srcOrd="1" destOrd="0" parTransId="{A965868C-290E-46AB-B954-C8D50508FE76}" sibTransId="{77025723-7C61-40D7-9B3B-5651A54E2078}"/>
    <dgm:cxn modelId="{D2AFE651-8EDF-4B06-BA12-972CA5343CD2}" srcId="{B3931C9E-4AE5-4257-B8E1-9DA36E76796E}" destId="{1015576C-46E0-4ED0-AC52-CD4FA3178C31}" srcOrd="4" destOrd="0" parTransId="{99CCD0E2-7E78-4335-8BB7-A3A5B0F4C4C2}" sibTransId="{3A16C97F-53E5-4851-B19C-F0B0C75FFCE5}"/>
    <dgm:cxn modelId="{B6ECC17C-193B-4D97-964F-263A393B6175}" type="presOf" srcId="{B3931C9E-4AE5-4257-B8E1-9DA36E76796E}" destId="{526B166B-AED5-405A-86BA-3CA1AA86F550}" srcOrd="0" destOrd="0" presId="urn:microsoft.com/office/officeart/2018/2/layout/IconVerticalSolidList"/>
    <dgm:cxn modelId="{47C77C84-B438-4207-A0BD-083DED8A22C5}" srcId="{B3931C9E-4AE5-4257-B8E1-9DA36E76796E}" destId="{73B70E19-7502-484F-8FFE-669865AB3FF8}" srcOrd="5" destOrd="0" parTransId="{D35B464B-6254-4655-A52F-37700AA126A9}" sibTransId="{968D4181-06A4-4A8E-8D1D-AC6B45727EC4}"/>
    <dgm:cxn modelId="{154CF68E-704D-45AD-B910-4E22F406C06D}" type="presOf" srcId="{67D96471-1926-4538-9FFB-AF85243E29A7}" destId="{7ED8DAD1-03F0-4FAF-8585-B47203B8F2D9}" srcOrd="0" destOrd="0" presId="urn:microsoft.com/office/officeart/2018/2/layout/IconVerticalSolidList"/>
    <dgm:cxn modelId="{70DE1298-4D64-4702-9935-C5F945B91740}" type="presOf" srcId="{0DEF157C-9BE8-4CDD-914C-27394E1560F0}" destId="{5D1419CE-6379-4DDA-BB5D-E25A39149FBC}" srcOrd="0" destOrd="0" presId="urn:microsoft.com/office/officeart/2018/2/layout/IconVerticalSolidList"/>
    <dgm:cxn modelId="{226F82A0-E9C8-4490-B323-38392216BEF2}" srcId="{B3931C9E-4AE5-4257-B8E1-9DA36E76796E}" destId="{9F0D107A-F027-4511-9EB1-E273BC1D0EA2}" srcOrd="2" destOrd="0" parTransId="{C1780315-6697-420A-B670-BB53A1DDD289}" sibTransId="{D329FFF2-C498-4141-8002-446B3B1C26C4}"/>
    <dgm:cxn modelId="{C84854BE-9F16-450B-9B96-0AC9E6CDAD11}" type="presOf" srcId="{D57DB791-84BB-4111-BAD3-8B9332B37EFD}" destId="{90A96F6B-60FE-4901-B2BE-2B650C6D9A59}" srcOrd="0" destOrd="0" presId="urn:microsoft.com/office/officeart/2018/2/layout/IconVerticalSolidList"/>
    <dgm:cxn modelId="{944BEAC0-7E5D-45B3-802B-5E320B341ABC}" type="presOf" srcId="{A390C101-4BA8-4509-A8AC-15CC2B96F18E}" destId="{D7969025-15CE-4784-B1F2-1412D0190846}" srcOrd="0" destOrd="0" presId="urn:microsoft.com/office/officeart/2018/2/layout/IconVerticalSolidList"/>
    <dgm:cxn modelId="{ADE2ACE5-D52B-48AF-9240-ED2A337CEE47}" srcId="{B3931C9E-4AE5-4257-B8E1-9DA36E76796E}" destId="{67D96471-1926-4538-9FFB-AF85243E29A7}" srcOrd="6" destOrd="0" parTransId="{56D93ED9-633D-468A-AC37-B36F948D5F01}" sibTransId="{27F24787-EBC0-4B47-AA34-E1B136FA5BC1}"/>
    <dgm:cxn modelId="{59CED2FB-B786-454C-9FBF-DD5FA7805CFE}" type="presParOf" srcId="{526B166B-AED5-405A-86BA-3CA1AA86F550}" destId="{CC19CF72-3935-4A3D-AE02-AFA40D98703F}" srcOrd="0" destOrd="0" presId="urn:microsoft.com/office/officeart/2018/2/layout/IconVerticalSolidList"/>
    <dgm:cxn modelId="{46DE7003-7E46-4D47-92D4-B6D9AE6CF968}" type="presParOf" srcId="{CC19CF72-3935-4A3D-AE02-AFA40D98703F}" destId="{F7F98430-48CF-4231-BB44-81BCCA280C3D}" srcOrd="0" destOrd="0" presId="urn:microsoft.com/office/officeart/2018/2/layout/IconVerticalSolidList"/>
    <dgm:cxn modelId="{5A4BB256-66E1-4FE0-89BC-E327C5C3353F}" type="presParOf" srcId="{CC19CF72-3935-4A3D-AE02-AFA40D98703F}" destId="{04E82B3A-0370-40AC-85E8-2E29480569FE}" srcOrd="1" destOrd="0" presId="urn:microsoft.com/office/officeart/2018/2/layout/IconVerticalSolidList"/>
    <dgm:cxn modelId="{A045F11F-BAD2-475D-B8E9-972B88159F68}" type="presParOf" srcId="{CC19CF72-3935-4A3D-AE02-AFA40D98703F}" destId="{D4FD5723-35F8-42A6-BBEF-1FDE75C94444}" srcOrd="2" destOrd="0" presId="urn:microsoft.com/office/officeart/2018/2/layout/IconVerticalSolidList"/>
    <dgm:cxn modelId="{DA6FF2F4-E9BD-4769-9FE0-72516F5A74C7}" type="presParOf" srcId="{CC19CF72-3935-4A3D-AE02-AFA40D98703F}" destId="{5D1419CE-6379-4DDA-BB5D-E25A39149FBC}" srcOrd="3" destOrd="0" presId="urn:microsoft.com/office/officeart/2018/2/layout/IconVerticalSolidList"/>
    <dgm:cxn modelId="{86C40256-56D4-4749-9D32-AD588386852C}" type="presParOf" srcId="{526B166B-AED5-405A-86BA-3CA1AA86F550}" destId="{356C73C3-D256-443A-8826-7B91A6BEFD66}" srcOrd="1" destOrd="0" presId="urn:microsoft.com/office/officeart/2018/2/layout/IconVerticalSolidList"/>
    <dgm:cxn modelId="{506C8767-3BE6-49BF-B741-F43CAF592708}" type="presParOf" srcId="{526B166B-AED5-405A-86BA-3CA1AA86F550}" destId="{A64A1941-2F88-4A24-B0E2-AD52F6DFBF85}" srcOrd="2" destOrd="0" presId="urn:microsoft.com/office/officeart/2018/2/layout/IconVerticalSolidList"/>
    <dgm:cxn modelId="{55586493-4A9F-4E6F-B227-E38BD0819374}" type="presParOf" srcId="{A64A1941-2F88-4A24-B0E2-AD52F6DFBF85}" destId="{63D23ADF-372C-4970-B3D9-81A9D1D3EDEF}" srcOrd="0" destOrd="0" presId="urn:microsoft.com/office/officeart/2018/2/layout/IconVerticalSolidList"/>
    <dgm:cxn modelId="{7D64AD8B-2A27-448C-8C07-502243EC96C7}" type="presParOf" srcId="{A64A1941-2F88-4A24-B0E2-AD52F6DFBF85}" destId="{5A7A064E-060F-4EDF-A486-23DEFDA1382C}" srcOrd="1" destOrd="0" presId="urn:microsoft.com/office/officeart/2018/2/layout/IconVerticalSolidList"/>
    <dgm:cxn modelId="{621AE8ED-34A1-465E-9155-81938E73EA88}" type="presParOf" srcId="{A64A1941-2F88-4A24-B0E2-AD52F6DFBF85}" destId="{FE9E87C0-E096-400A-A38E-7984FAB52E6F}" srcOrd="2" destOrd="0" presId="urn:microsoft.com/office/officeart/2018/2/layout/IconVerticalSolidList"/>
    <dgm:cxn modelId="{9434E597-DC0A-4554-B214-ABAD772E7D76}" type="presParOf" srcId="{A64A1941-2F88-4A24-B0E2-AD52F6DFBF85}" destId="{D7969025-15CE-4784-B1F2-1412D0190846}" srcOrd="3" destOrd="0" presId="urn:microsoft.com/office/officeart/2018/2/layout/IconVerticalSolidList"/>
    <dgm:cxn modelId="{A0004EBE-362C-4273-AACA-36F06717C1DB}" type="presParOf" srcId="{526B166B-AED5-405A-86BA-3CA1AA86F550}" destId="{9CAC52DD-7519-4A89-ADD3-40F897031029}" srcOrd="3" destOrd="0" presId="urn:microsoft.com/office/officeart/2018/2/layout/IconVerticalSolidList"/>
    <dgm:cxn modelId="{57EE3479-F6D0-4230-B5A1-8A88200D999F}" type="presParOf" srcId="{526B166B-AED5-405A-86BA-3CA1AA86F550}" destId="{85C7C565-165E-406E-90B4-E8DF8502BCC8}" srcOrd="4" destOrd="0" presId="urn:microsoft.com/office/officeart/2018/2/layout/IconVerticalSolidList"/>
    <dgm:cxn modelId="{D58EFE75-D518-41D9-826F-AECD236482C0}" type="presParOf" srcId="{85C7C565-165E-406E-90B4-E8DF8502BCC8}" destId="{5DF2D38D-7638-4B06-98FD-D1232895C850}" srcOrd="0" destOrd="0" presId="urn:microsoft.com/office/officeart/2018/2/layout/IconVerticalSolidList"/>
    <dgm:cxn modelId="{8EEF4279-8E1C-4491-A1D1-4B9091804B51}" type="presParOf" srcId="{85C7C565-165E-406E-90B4-E8DF8502BCC8}" destId="{61E99A02-8DC2-4CC5-845B-48504F213700}" srcOrd="1" destOrd="0" presId="urn:microsoft.com/office/officeart/2018/2/layout/IconVerticalSolidList"/>
    <dgm:cxn modelId="{15A14188-47BE-4488-890A-C508D0505244}" type="presParOf" srcId="{85C7C565-165E-406E-90B4-E8DF8502BCC8}" destId="{2500C49B-FB9B-4497-ABC4-7123B55AE92D}" srcOrd="2" destOrd="0" presId="urn:microsoft.com/office/officeart/2018/2/layout/IconVerticalSolidList"/>
    <dgm:cxn modelId="{6B4234FB-860C-4E90-94D8-DE6E2D9A1246}" type="presParOf" srcId="{85C7C565-165E-406E-90B4-E8DF8502BCC8}" destId="{BF06CD3E-6141-47C3-A4D0-9734F3D84838}" srcOrd="3" destOrd="0" presId="urn:microsoft.com/office/officeart/2018/2/layout/IconVerticalSolidList"/>
    <dgm:cxn modelId="{BDEBD742-EBFF-468B-B65D-3E17D3608920}" type="presParOf" srcId="{526B166B-AED5-405A-86BA-3CA1AA86F550}" destId="{924CA3C0-524E-4D89-8725-BCFB74AE9BA1}" srcOrd="5" destOrd="0" presId="urn:microsoft.com/office/officeart/2018/2/layout/IconVerticalSolidList"/>
    <dgm:cxn modelId="{EC2A9A2D-D5A7-4CE3-8F06-DB4255402CB7}" type="presParOf" srcId="{526B166B-AED5-405A-86BA-3CA1AA86F550}" destId="{6216DCA4-1700-4D47-B3E5-3E13750DB9C4}" srcOrd="6" destOrd="0" presId="urn:microsoft.com/office/officeart/2018/2/layout/IconVerticalSolidList"/>
    <dgm:cxn modelId="{D69F6245-658C-498D-9A70-F5B82C54F87E}" type="presParOf" srcId="{6216DCA4-1700-4D47-B3E5-3E13750DB9C4}" destId="{BE714D9D-707B-4B42-B4E5-A8460D3032B8}" srcOrd="0" destOrd="0" presId="urn:microsoft.com/office/officeart/2018/2/layout/IconVerticalSolidList"/>
    <dgm:cxn modelId="{8094488B-96B1-418B-8BB8-B1E9A74B19A4}" type="presParOf" srcId="{6216DCA4-1700-4D47-B3E5-3E13750DB9C4}" destId="{4FEBE708-68DA-4E87-B77A-6C312D4C7730}" srcOrd="1" destOrd="0" presId="urn:microsoft.com/office/officeart/2018/2/layout/IconVerticalSolidList"/>
    <dgm:cxn modelId="{546CA8A6-50F7-42A6-9803-989E582BE7A7}" type="presParOf" srcId="{6216DCA4-1700-4D47-B3E5-3E13750DB9C4}" destId="{AEEBFE6A-3522-4C7A-AB98-81B3B2989D07}" srcOrd="2" destOrd="0" presId="urn:microsoft.com/office/officeart/2018/2/layout/IconVerticalSolidList"/>
    <dgm:cxn modelId="{D8937763-D748-43D7-82BF-A4D9D18312CB}" type="presParOf" srcId="{6216DCA4-1700-4D47-B3E5-3E13750DB9C4}" destId="{90A96F6B-60FE-4901-B2BE-2B650C6D9A59}" srcOrd="3" destOrd="0" presId="urn:microsoft.com/office/officeart/2018/2/layout/IconVerticalSolidList"/>
    <dgm:cxn modelId="{BB57E397-485C-418B-8946-36D9ADBBCCBA}" type="presParOf" srcId="{526B166B-AED5-405A-86BA-3CA1AA86F550}" destId="{D09658FB-5B3D-47EF-9DBA-8095BDA38DD1}" srcOrd="7" destOrd="0" presId="urn:microsoft.com/office/officeart/2018/2/layout/IconVerticalSolidList"/>
    <dgm:cxn modelId="{16491703-0709-4BDC-A491-8EBF91351F3D}" type="presParOf" srcId="{526B166B-AED5-405A-86BA-3CA1AA86F550}" destId="{AF234D5B-418E-4702-822A-70105CD37B97}" srcOrd="8" destOrd="0" presId="urn:microsoft.com/office/officeart/2018/2/layout/IconVerticalSolidList"/>
    <dgm:cxn modelId="{6BEB3A61-59E3-467D-8BFD-B1E609942973}" type="presParOf" srcId="{AF234D5B-418E-4702-822A-70105CD37B97}" destId="{3DDC418D-0DA6-4AFB-8B9F-EABD5D23D7E8}" srcOrd="0" destOrd="0" presId="urn:microsoft.com/office/officeart/2018/2/layout/IconVerticalSolidList"/>
    <dgm:cxn modelId="{135DC9D3-0A60-4717-98AB-9FE547FE9F70}" type="presParOf" srcId="{AF234D5B-418E-4702-822A-70105CD37B97}" destId="{00A4F6C0-DCD6-46DC-A6BA-A3E12C62CFCB}" srcOrd="1" destOrd="0" presId="urn:microsoft.com/office/officeart/2018/2/layout/IconVerticalSolidList"/>
    <dgm:cxn modelId="{65BF8929-87F1-47F0-9384-C355722AA4CB}" type="presParOf" srcId="{AF234D5B-418E-4702-822A-70105CD37B97}" destId="{A9E093EA-4FC9-47E9-A494-AAB98BF3D9DC}" srcOrd="2" destOrd="0" presId="urn:microsoft.com/office/officeart/2018/2/layout/IconVerticalSolidList"/>
    <dgm:cxn modelId="{5AC2C6F0-77B5-4D7F-8A87-5368A5452C71}" type="presParOf" srcId="{AF234D5B-418E-4702-822A-70105CD37B97}" destId="{FDD5E48B-0348-4401-A6BB-16FF53B51958}" srcOrd="3" destOrd="0" presId="urn:microsoft.com/office/officeart/2018/2/layout/IconVerticalSolidList"/>
    <dgm:cxn modelId="{F0075681-3392-40A8-B6DE-85F558E61B0A}" type="presParOf" srcId="{526B166B-AED5-405A-86BA-3CA1AA86F550}" destId="{9C2F7388-7CC2-4A53-BFF3-830C2A96FE71}" srcOrd="9" destOrd="0" presId="urn:microsoft.com/office/officeart/2018/2/layout/IconVerticalSolidList"/>
    <dgm:cxn modelId="{08BECB28-9DBA-4B68-B53B-557C9DBBB275}" type="presParOf" srcId="{526B166B-AED5-405A-86BA-3CA1AA86F550}" destId="{33690020-7470-417A-A980-DF229EF40134}" srcOrd="10" destOrd="0" presId="urn:microsoft.com/office/officeart/2018/2/layout/IconVerticalSolidList"/>
    <dgm:cxn modelId="{E8CC7387-E9FD-4BF0-A258-E76E199B2FEF}" type="presParOf" srcId="{33690020-7470-417A-A980-DF229EF40134}" destId="{BC1A39B0-DC5E-4E41-854E-8A2007C2CC59}" srcOrd="0" destOrd="0" presId="urn:microsoft.com/office/officeart/2018/2/layout/IconVerticalSolidList"/>
    <dgm:cxn modelId="{2E3E9E42-1E6A-4452-8F73-41B2B451E955}" type="presParOf" srcId="{33690020-7470-417A-A980-DF229EF40134}" destId="{458A552D-5C12-4198-A094-62F1D07D5212}" srcOrd="1" destOrd="0" presId="urn:microsoft.com/office/officeart/2018/2/layout/IconVerticalSolidList"/>
    <dgm:cxn modelId="{BC413669-04B0-4456-902F-16106A380B8E}" type="presParOf" srcId="{33690020-7470-417A-A980-DF229EF40134}" destId="{624CA1D9-0E1B-4FBF-8443-4B1B2B33F3D7}" srcOrd="2" destOrd="0" presId="urn:microsoft.com/office/officeart/2018/2/layout/IconVerticalSolidList"/>
    <dgm:cxn modelId="{EDF06B9B-C75D-440B-814E-8BFBE2766186}" type="presParOf" srcId="{33690020-7470-417A-A980-DF229EF40134}" destId="{F3A77F60-33AA-44D1-81AA-39878999F2DA}" srcOrd="3" destOrd="0" presId="urn:microsoft.com/office/officeart/2018/2/layout/IconVerticalSolidList"/>
    <dgm:cxn modelId="{17E35ED3-8618-4212-938C-1891EEEE06C3}" type="presParOf" srcId="{526B166B-AED5-405A-86BA-3CA1AA86F550}" destId="{5BB57B7B-2FC7-46C6-90E4-DFF8C6307803}" srcOrd="11" destOrd="0" presId="urn:microsoft.com/office/officeart/2018/2/layout/IconVerticalSolidList"/>
    <dgm:cxn modelId="{0EDAA078-A1BA-4F0D-A0F2-706ED6775B37}" type="presParOf" srcId="{526B166B-AED5-405A-86BA-3CA1AA86F550}" destId="{01F4B07A-42D5-44FD-B200-CED9B7162CD1}" srcOrd="12" destOrd="0" presId="urn:microsoft.com/office/officeart/2018/2/layout/IconVerticalSolidList"/>
    <dgm:cxn modelId="{290E29FC-48FD-49AA-B923-9018E022E963}" type="presParOf" srcId="{01F4B07A-42D5-44FD-B200-CED9B7162CD1}" destId="{B72D37A1-AB71-40CB-9B83-E9A8A2027EC5}" srcOrd="0" destOrd="0" presId="urn:microsoft.com/office/officeart/2018/2/layout/IconVerticalSolidList"/>
    <dgm:cxn modelId="{B3F7B7F2-AB42-42F7-A6EF-79AE5E677801}" type="presParOf" srcId="{01F4B07A-42D5-44FD-B200-CED9B7162CD1}" destId="{FC5081B4-B028-4360-922E-ABF037C32191}" srcOrd="1" destOrd="0" presId="urn:microsoft.com/office/officeart/2018/2/layout/IconVerticalSolidList"/>
    <dgm:cxn modelId="{878336D1-02A1-4DB2-9B0D-7FC718000F8A}" type="presParOf" srcId="{01F4B07A-42D5-44FD-B200-CED9B7162CD1}" destId="{A7CFDF99-7949-421D-8C39-22C1BEEC1387}" srcOrd="2" destOrd="0" presId="urn:microsoft.com/office/officeart/2018/2/layout/IconVerticalSolidList"/>
    <dgm:cxn modelId="{75101C2B-CC8A-420B-BF6A-CD76C22C69AE}" type="presParOf" srcId="{01F4B07A-42D5-44FD-B200-CED9B7162CD1}" destId="{7ED8DAD1-03F0-4FAF-8585-B47203B8F2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41C24-5BDC-4FB2-834A-194FEDA9033C}">
      <dsp:nvSpPr>
        <dsp:cNvPr id="0" name=""/>
        <dsp:cNvSpPr/>
      </dsp:nvSpPr>
      <dsp:spPr>
        <a:xfrm>
          <a:off x="0" y="114439"/>
          <a:ext cx="5607050" cy="6084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Lets define the following terms:</a:t>
          </a:r>
        </a:p>
      </dsp:txBody>
      <dsp:txXfrm>
        <a:off x="29700" y="144139"/>
        <a:ext cx="5547650" cy="549000"/>
      </dsp:txXfrm>
    </dsp:sp>
    <dsp:sp modelId="{A1002B28-1CF9-4F62-8DA2-6E7A2E600A2D}">
      <dsp:nvSpPr>
        <dsp:cNvPr id="0" name=""/>
        <dsp:cNvSpPr/>
      </dsp:nvSpPr>
      <dsp:spPr>
        <a:xfrm>
          <a:off x="0" y="722839"/>
          <a:ext cx="5607050" cy="409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Reduction: historically came from the ability to produce metals from their compounds but is known today as a chemical species gaining electrons</a:t>
          </a:r>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US" sz="2000" kern="1200" dirty="0"/>
            <a:t>Oxidation: historically known as reactions involving oxygen but has been expanded to include other atoms. Known today as a chemical species losing electrons</a:t>
          </a:r>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US" sz="2000" kern="1200" dirty="0"/>
            <a:t>Oxidizing agents: a substance that promotes oxidation of another</a:t>
          </a:r>
        </a:p>
        <a:p>
          <a:pPr marL="228600" lvl="1" indent="-228600" algn="l" defTabSz="889000">
            <a:lnSpc>
              <a:spcPct val="90000"/>
            </a:lnSpc>
            <a:spcBef>
              <a:spcPct val="0"/>
            </a:spcBef>
            <a:spcAft>
              <a:spcPct val="20000"/>
            </a:spcAft>
            <a:buChar char="•"/>
          </a:pPr>
          <a:r>
            <a:rPr lang="en-US" sz="2000" kern="1200" dirty="0"/>
            <a:t>Reducing agents: a substance that promote reduction of another</a:t>
          </a:r>
        </a:p>
      </dsp:txBody>
      <dsp:txXfrm>
        <a:off x="0" y="722839"/>
        <a:ext cx="5607050" cy="409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366C6-872D-4961-82DE-53F4C55A6087}">
      <dsp:nvSpPr>
        <dsp:cNvPr id="0" name=""/>
        <dsp:cNvSpPr/>
      </dsp:nvSpPr>
      <dsp:spPr>
        <a:xfrm>
          <a:off x="0" y="554012"/>
          <a:ext cx="6935372" cy="6177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we don’t have an overall reaction to refer to, and we want to construct a half reaction; we are able to follow this set of rules to properly construct one:</a:t>
          </a:r>
        </a:p>
      </dsp:txBody>
      <dsp:txXfrm>
        <a:off x="30157" y="584169"/>
        <a:ext cx="6875058" cy="557446"/>
      </dsp:txXfrm>
    </dsp:sp>
    <dsp:sp modelId="{575C174B-2D2A-4EF0-B983-5A451545A63F}">
      <dsp:nvSpPr>
        <dsp:cNvPr id="0" name=""/>
        <dsp:cNvSpPr/>
      </dsp:nvSpPr>
      <dsp:spPr>
        <a:xfrm>
          <a:off x="0" y="1217852"/>
          <a:ext cx="6935372" cy="61776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Write chemical formulas for reactants and products</a:t>
          </a:r>
        </a:p>
      </dsp:txBody>
      <dsp:txXfrm>
        <a:off x="30157" y="1248009"/>
        <a:ext cx="6875058" cy="557446"/>
      </dsp:txXfrm>
    </dsp:sp>
    <dsp:sp modelId="{D2169330-7E11-461B-8CC5-ABD6E5422568}">
      <dsp:nvSpPr>
        <dsp:cNvPr id="0" name=""/>
        <dsp:cNvSpPr/>
      </dsp:nvSpPr>
      <dsp:spPr>
        <a:xfrm>
          <a:off x="0" y="1881692"/>
          <a:ext cx="6935372" cy="617760"/>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Balance all atoms other than oxygen and hydrogen</a:t>
          </a:r>
        </a:p>
      </dsp:txBody>
      <dsp:txXfrm>
        <a:off x="30157" y="1911849"/>
        <a:ext cx="6875058" cy="557446"/>
      </dsp:txXfrm>
    </dsp:sp>
    <dsp:sp modelId="{34210DF9-1BAF-4533-B4E3-8C1038ED997B}">
      <dsp:nvSpPr>
        <dsp:cNvPr id="0" name=""/>
        <dsp:cNvSpPr/>
      </dsp:nvSpPr>
      <dsp:spPr>
        <a:xfrm>
          <a:off x="0" y="2545532"/>
          <a:ext cx="6935372" cy="617760"/>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Balance oxygen by adding water</a:t>
          </a:r>
        </a:p>
      </dsp:txBody>
      <dsp:txXfrm>
        <a:off x="30157" y="2575689"/>
        <a:ext cx="6875058" cy="557446"/>
      </dsp:txXfrm>
    </dsp:sp>
    <dsp:sp modelId="{69048EB4-09E3-4EC9-8723-D6A7C49F9FFD}">
      <dsp:nvSpPr>
        <dsp:cNvPr id="0" name=""/>
        <dsp:cNvSpPr/>
      </dsp:nvSpPr>
      <dsp:spPr>
        <a:xfrm>
          <a:off x="0" y="3209372"/>
          <a:ext cx="6935372" cy="617760"/>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Balance hydrogen by adding h+</a:t>
          </a:r>
        </a:p>
      </dsp:txBody>
      <dsp:txXfrm>
        <a:off x="30157" y="3239529"/>
        <a:ext cx="6875058" cy="557446"/>
      </dsp:txXfrm>
    </dsp:sp>
    <dsp:sp modelId="{63C8EE8A-E8DD-4712-985F-5F05422A530A}">
      <dsp:nvSpPr>
        <dsp:cNvPr id="0" name=""/>
        <dsp:cNvSpPr/>
      </dsp:nvSpPr>
      <dsp:spPr>
        <a:xfrm>
          <a:off x="0" y="3873212"/>
          <a:ext cx="6935372" cy="617760"/>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Balance the charge by adding electrons</a:t>
          </a:r>
        </a:p>
      </dsp:txBody>
      <dsp:txXfrm>
        <a:off x="30157" y="3903369"/>
        <a:ext cx="6875058" cy="557446"/>
      </dsp:txXfrm>
    </dsp:sp>
    <dsp:sp modelId="{CDD4244C-139A-4FB7-A233-8E53D76E10B8}">
      <dsp:nvSpPr>
        <dsp:cNvPr id="0" name=""/>
        <dsp:cNvSpPr/>
      </dsp:nvSpPr>
      <dsp:spPr>
        <a:xfrm>
          <a:off x="0" y="4537052"/>
          <a:ext cx="6935372" cy="617760"/>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add oh- to both sides to equal the number of h+ present</a:t>
          </a:r>
        </a:p>
      </dsp:txBody>
      <dsp:txXfrm>
        <a:off x="30157" y="4567209"/>
        <a:ext cx="6875058" cy="557446"/>
      </dsp:txXfrm>
    </dsp:sp>
    <dsp:sp modelId="{1022B450-D19A-493F-837C-44AFB6166BE9}">
      <dsp:nvSpPr>
        <dsp:cNvPr id="0" name=""/>
        <dsp:cNvSpPr/>
      </dsp:nvSpPr>
      <dsp:spPr>
        <a:xfrm>
          <a:off x="0" y="5200892"/>
          <a:ext cx="6935372" cy="61776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*combine h+ and oh- to make water, add and cancel if necessary</a:t>
          </a:r>
        </a:p>
      </dsp:txBody>
      <dsp:txXfrm>
        <a:off x="30157" y="5231049"/>
        <a:ext cx="6875058"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8430-48CF-4231-BB44-81BCCA280C3D}">
      <dsp:nvSpPr>
        <dsp:cNvPr id="0" name=""/>
        <dsp:cNvSpPr/>
      </dsp:nvSpPr>
      <dsp:spPr>
        <a:xfrm>
          <a:off x="0" y="499"/>
          <a:ext cx="6814408" cy="6875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82B3A-0370-40AC-85E8-2E29480569FE}">
      <dsp:nvSpPr>
        <dsp:cNvPr id="0" name=""/>
        <dsp:cNvSpPr/>
      </dsp:nvSpPr>
      <dsp:spPr>
        <a:xfrm>
          <a:off x="207993" y="155205"/>
          <a:ext cx="378169" cy="37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1419CE-6379-4DDA-BB5D-E25A39149FBC}">
      <dsp:nvSpPr>
        <dsp:cNvPr id="0" name=""/>
        <dsp:cNvSpPr/>
      </dsp:nvSpPr>
      <dsp:spPr>
        <a:xfrm>
          <a:off x="794156" y="499"/>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You can balance equations through inspection, as we have always done, but we can also use oxidation numbers to balance!</a:t>
          </a:r>
        </a:p>
      </dsp:txBody>
      <dsp:txXfrm>
        <a:off x="794156" y="499"/>
        <a:ext cx="6020251" cy="687581"/>
      </dsp:txXfrm>
    </dsp:sp>
    <dsp:sp modelId="{63D23ADF-372C-4970-B3D9-81A9D1D3EDEF}">
      <dsp:nvSpPr>
        <dsp:cNvPr id="0" name=""/>
        <dsp:cNvSpPr/>
      </dsp:nvSpPr>
      <dsp:spPr>
        <a:xfrm>
          <a:off x="0" y="859976"/>
          <a:ext cx="6814408" cy="6875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A064E-060F-4EDF-A486-23DEFDA1382C}">
      <dsp:nvSpPr>
        <dsp:cNvPr id="0" name=""/>
        <dsp:cNvSpPr/>
      </dsp:nvSpPr>
      <dsp:spPr>
        <a:xfrm>
          <a:off x="207993" y="1014682"/>
          <a:ext cx="378169" cy="37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969025-15CE-4784-B1F2-1412D0190846}">
      <dsp:nvSpPr>
        <dsp:cNvPr id="0" name=""/>
        <dsp:cNvSpPr/>
      </dsp:nvSpPr>
      <dsp:spPr>
        <a:xfrm>
          <a:off x="794156" y="859976"/>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assign oxidation numbers</a:t>
          </a:r>
        </a:p>
      </dsp:txBody>
      <dsp:txXfrm>
        <a:off x="794156" y="859976"/>
        <a:ext cx="6020251" cy="687581"/>
      </dsp:txXfrm>
    </dsp:sp>
    <dsp:sp modelId="{5DF2D38D-7638-4B06-98FD-D1232895C850}">
      <dsp:nvSpPr>
        <dsp:cNvPr id="0" name=""/>
        <dsp:cNvSpPr/>
      </dsp:nvSpPr>
      <dsp:spPr>
        <a:xfrm>
          <a:off x="0" y="1719453"/>
          <a:ext cx="6814408" cy="6875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99A02-8DC2-4CC5-845B-48504F213700}">
      <dsp:nvSpPr>
        <dsp:cNvPr id="0" name=""/>
        <dsp:cNvSpPr/>
      </dsp:nvSpPr>
      <dsp:spPr>
        <a:xfrm>
          <a:off x="207993" y="1874159"/>
          <a:ext cx="378169" cy="3781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06CD3E-6141-47C3-A4D0-9734F3D84838}">
      <dsp:nvSpPr>
        <dsp:cNvPr id="0" name=""/>
        <dsp:cNvSpPr/>
      </dsp:nvSpPr>
      <dsp:spPr>
        <a:xfrm>
          <a:off x="794156" y="1719453"/>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Specify the change in the number of electrons per molecule</a:t>
          </a:r>
        </a:p>
      </dsp:txBody>
      <dsp:txXfrm>
        <a:off x="794156" y="1719453"/>
        <a:ext cx="6020251" cy="687581"/>
      </dsp:txXfrm>
    </dsp:sp>
    <dsp:sp modelId="{BE714D9D-707B-4B42-B4E5-A8460D3032B8}">
      <dsp:nvSpPr>
        <dsp:cNvPr id="0" name=""/>
        <dsp:cNvSpPr/>
      </dsp:nvSpPr>
      <dsp:spPr>
        <a:xfrm>
          <a:off x="0" y="2578930"/>
          <a:ext cx="6814408" cy="6875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BE708-68DA-4E87-B77A-6C312D4C7730}">
      <dsp:nvSpPr>
        <dsp:cNvPr id="0" name=""/>
        <dsp:cNvSpPr/>
      </dsp:nvSpPr>
      <dsp:spPr>
        <a:xfrm>
          <a:off x="207993" y="2733636"/>
          <a:ext cx="378169" cy="3781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96F6B-60FE-4901-B2BE-2B650C6D9A59}">
      <dsp:nvSpPr>
        <dsp:cNvPr id="0" name=""/>
        <dsp:cNvSpPr/>
      </dsp:nvSpPr>
      <dsp:spPr>
        <a:xfrm>
          <a:off x="794156" y="2578930"/>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Determine the simplest whole number coefficients that will balance the number of electrons – this number will become the coefficient for the reactant.</a:t>
          </a:r>
        </a:p>
      </dsp:txBody>
      <dsp:txXfrm>
        <a:off x="794156" y="2578930"/>
        <a:ext cx="6020251" cy="687581"/>
      </dsp:txXfrm>
    </dsp:sp>
    <dsp:sp modelId="{3DDC418D-0DA6-4AFB-8B9F-EABD5D23D7E8}">
      <dsp:nvSpPr>
        <dsp:cNvPr id="0" name=""/>
        <dsp:cNvSpPr/>
      </dsp:nvSpPr>
      <dsp:spPr>
        <a:xfrm>
          <a:off x="0" y="3438407"/>
          <a:ext cx="6814408" cy="6875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4F6C0-DCD6-46DC-A6BA-A3E12C62CFCB}">
      <dsp:nvSpPr>
        <dsp:cNvPr id="0" name=""/>
        <dsp:cNvSpPr/>
      </dsp:nvSpPr>
      <dsp:spPr>
        <a:xfrm>
          <a:off x="207993" y="3593113"/>
          <a:ext cx="378169" cy="3781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D5E48B-0348-4401-A6BB-16FF53B51958}">
      <dsp:nvSpPr>
        <dsp:cNvPr id="0" name=""/>
        <dsp:cNvSpPr/>
      </dsp:nvSpPr>
      <dsp:spPr>
        <a:xfrm>
          <a:off x="794156" y="3438407"/>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Use those coefficients to get the coefficients for the products</a:t>
          </a:r>
        </a:p>
      </dsp:txBody>
      <dsp:txXfrm>
        <a:off x="794156" y="3438407"/>
        <a:ext cx="6020251" cy="687581"/>
      </dsp:txXfrm>
    </dsp:sp>
    <dsp:sp modelId="{BC1A39B0-DC5E-4E41-854E-8A2007C2CC59}">
      <dsp:nvSpPr>
        <dsp:cNvPr id="0" name=""/>
        <dsp:cNvSpPr/>
      </dsp:nvSpPr>
      <dsp:spPr>
        <a:xfrm>
          <a:off x="0" y="4297884"/>
          <a:ext cx="6814408" cy="6875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A552D-5C12-4198-A094-62F1D07D5212}">
      <dsp:nvSpPr>
        <dsp:cNvPr id="0" name=""/>
        <dsp:cNvSpPr/>
      </dsp:nvSpPr>
      <dsp:spPr>
        <a:xfrm>
          <a:off x="207993" y="4452590"/>
          <a:ext cx="378169" cy="3781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A77F60-33AA-44D1-81AA-39878999F2DA}">
      <dsp:nvSpPr>
        <dsp:cNvPr id="0" name=""/>
        <dsp:cNvSpPr/>
      </dsp:nvSpPr>
      <dsp:spPr>
        <a:xfrm>
          <a:off x="794156" y="4297884"/>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***If the reaction is occurring in aqueous solution sometimes we have to add water and hydrogen to balance  out ions.</a:t>
          </a:r>
        </a:p>
      </dsp:txBody>
      <dsp:txXfrm>
        <a:off x="794156" y="4297884"/>
        <a:ext cx="6020251" cy="687581"/>
      </dsp:txXfrm>
    </dsp:sp>
    <dsp:sp modelId="{B72D37A1-AB71-40CB-9B83-E9A8A2027EC5}">
      <dsp:nvSpPr>
        <dsp:cNvPr id="0" name=""/>
        <dsp:cNvSpPr/>
      </dsp:nvSpPr>
      <dsp:spPr>
        <a:xfrm>
          <a:off x="0" y="5157361"/>
          <a:ext cx="6814408" cy="6875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081B4-B028-4360-922E-ABF037C32191}">
      <dsp:nvSpPr>
        <dsp:cNvPr id="0" name=""/>
        <dsp:cNvSpPr/>
      </dsp:nvSpPr>
      <dsp:spPr>
        <a:xfrm>
          <a:off x="207993" y="5312067"/>
          <a:ext cx="378169" cy="37816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D8DAD1-03F0-4FAF-8585-B47203B8F2D9}">
      <dsp:nvSpPr>
        <dsp:cNvPr id="0" name=""/>
        <dsp:cNvSpPr/>
      </dsp:nvSpPr>
      <dsp:spPr>
        <a:xfrm>
          <a:off x="794156" y="5157361"/>
          <a:ext cx="6020251" cy="68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69" tIns="72769" rIns="72769" bIns="72769" numCol="1" spcCol="1270" anchor="ctr" anchorCtr="0">
          <a:noAutofit/>
        </a:bodyPr>
        <a:lstStyle/>
        <a:p>
          <a:pPr marL="0" lvl="0" indent="0" algn="l" defTabSz="622300">
            <a:lnSpc>
              <a:spcPct val="90000"/>
            </a:lnSpc>
            <a:spcBef>
              <a:spcPct val="0"/>
            </a:spcBef>
            <a:spcAft>
              <a:spcPct val="35000"/>
            </a:spcAft>
            <a:buNone/>
          </a:pPr>
          <a:r>
            <a:rPr lang="en-US" sz="1400" kern="1200"/>
            <a:t>***for basic solutions you will still need to add oh- and combine to make water</a:t>
          </a:r>
        </a:p>
      </dsp:txBody>
      <dsp:txXfrm>
        <a:off x="794156" y="5157361"/>
        <a:ext cx="6020251" cy="6875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4C67C7-CC67-49F0-B97E-2CEBBF7EE5F2}" type="datetimeFigureOut">
              <a:rPr lang="en-US" smtClean="0"/>
              <a:t>5/24/2019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C1E7C4-921B-4624-9A44-C0B50C5B27AD}" type="slidenum">
              <a:rPr lang="en-US" smtClean="0"/>
              <a:t>‹#›</a:t>
            </a:fld>
            <a:endParaRPr lang="en-US"/>
          </a:p>
        </p:txBody>
      </p:sp>
    </p:spTree>
    <p:extLst>
      <p:ext uri="{BB962C8B-B14F-4D97-AF65-F5344CB8AC3E}">
        <p14:creationId xmlns:p14="http://schemas.microsoft.com/office/powerpoint/2010/main" val="3545869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47615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18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06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299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608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49787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024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276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243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08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pPr/>
              <a:t>5/24/2019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893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t>5/24/2019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302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5/24/2019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44250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p:spPr>
        <p:txBody>
          <a:bodyPr/>
          <a:lstStyle/>
          <a:p>
            <a:r>
              <a:rPr lang="en-US"/>
              <a:t>Redox Reactions and electrochemical cells</a:t>
            </a:r>
            <a:endParaRPr lang="en-US" dirty="0"/>
          </a:p>
        </p:txBody>
      </p:sp>
      <p:sp>
        <p:nvSpPr>
          <p:cNvPr id="3" name="Subtitle 2"/>
          <p:cNvSpPr>
            <a:spLocks noGrp="1"/>
          </p:cNvSpPr>
          <p:nvPr>
            <p:ph type="subTitle" idx="1"/>
          </p:nvPr>
        </p:nvSpPr>
        <p:spPr>
          <a:xfrm>
            <a:off x="2695194" y="4352544"/>
            <a:ext cx="6801612" cy="1239894"/>
          </a:xfrm>
        </p:spPr>
        <p:txBody>
          <a:bodyPr/>
          <a:lstStyle/>
          <a:p>
            <a:r>
              <a:rPr lang="en-US"/>
              <a:t>Chapter 13 and 14 – Unit b (30%)</a:t>
            </a:r>
          </a:p>
          <a:p>
            <a:r>
              <a:rPr lang="en-US"/>
              <a:t>Redding 2014</a:t>
            </a:r>
            <a:endParaRPr lang="en-US" dirty="0"/>
          </a:p>
        </p:txBody>
      </p:sp>
    </p:spTree>
    <p:extLst>
      <p:ext uri="{BB962C8B-B14F-4D97-AF65-F5344CB8AC3E}">
        <p14:creationId xmlns:p14="http://schemas.microsoft.com/office/powerpoint/2010/main" val="102330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2729" y="1289303"/>
            <a:ext cx="9638443" cy="3339303"/>
          </a:xfrm>
          <a:ln>
            <a:noFill/>
          </a:ln>
        </p:spPr>
        <p:txBody>
          <a:bodyPr>
            <a:normAutofit/>
          </a:bodyPr>
          <a:lstStyle/>
          <a:p>
            <a:r>
              <a:rPr lang="en-US" sz="3500"/>
              <a:t>Example: chlorine is converted to perchlorate ions in an acidic solution. Write the correct half reaction.</a:t>
            </a:r>
            <a:br>
              <a:rPr lang="en-US" sz="3500"/>
            </a:br>
            <a:br>
              <a:rPr lang="en-US" sz="3500"/>
            </a:br>
            <a:endParaRPr lang="en-US" sz="3500"/>
          </a:p>
        </p:txBody>
      </p:sp>
    </p:spTree>
    <p:extLst>
      <p:ext uri="{BB962C8B-B14F-4D97-AF65-F5344CB8AC3E}">
        <p14:creationId xmlns:p14="http://schemas.microsoft.com/office/powerpoint/2010/main" val="320010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2729" y="1289303"/>
            <a:ext cx="9638443" cy="3339303"/>
          </a:xfrm>
          <a:ln>
            <a:noFill/>
          </a:ln>
        </p:spPr>
        <p:txBody>
          <a:bodyPr>
            <a:normAutofit/>
          </a:bodyPr>
          <a:lstStyle/>
          <a:p>
            <a:r>
              <a:rPr lang="en-US" sz="2800"/>
              <a:t>Example: aqueous permanganate ions are reduced to solid manganese (iv) oxide in a basic solution. Write the half reaction and indicate if it is oxidation or reduction.</a:t>
            </a:r>
            <a:br>
              <a:rPr lang="en-US" sz="2800"/>
            </a:br>
            <a:br>
              <a:rPr lang="en-US" sz="2800"/>
            </a:br>
            <a:endParaRPr lang="en-US" sz="2800"/>
          </a:p>
        </p:txBody>
      </p:sp>
    </p:spTree>
    <p:extLst>
      <p:ext uri="{BB962C8B-B14F-4D97-AF65-F5344CB8AC3E}">
        <p14:creationId xmlns:p14="http://schemas.microsoft.com/office/powerpoint/2010/main" val="418265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500"/>
              <a:t>Questions:</a:t>
            </a:r>
            <a:br>
              <a:rPr lang="en-US" sz="1500"/>
            </a:br>
            <a:r>
              <a:rPr lang="en-US" sz="1500"/>
              <a:t>(when you are done, you will get your worksheet for 13.1)</a:t>
            </a:r>
          </a:p>
        </p:txBody>
      </p:sp>
      <p:pic>
        <p:nvPicPr>
          <p:cNvPr id="3" name="Picture 2"/>
          <p:cNvPicPr>
            <a:picLocks noChangeAspect="1"/>
          </p:cNvPicPr>
          <p:nvPr/>
        </p:nvPicPr>
        <p:blipFill rotWithShape="1">
          <a:blip r:embed="rId2"/>
          <a:srcRect l="40465" t="49956" r="26871" b="32087"/>
          <a:stretch/>
        </p:blipFill>
        <p:spPr>
          <a:xfrm>
            <a:off x="5294376" y="2304124"/>
            <a:ext cx="6257544" cy="1935045"/>
          </a:xfrm>
          <a:prstGeom prst="rect">
            <a:avLst/>
          </a:prstGeom>
        </p:spPr>
      </p:pic>
    </p:spTree>
    <p:extLst>
      <p:ext uri="{BB962C8B-B14F-4D97-AF65-F5344CB8AC3E}">
        <p14:creationId xmlns:p14="http://schemas.microsoft.com/office/powerpoint/2010/main" val="20602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sz="2600">
                <a:solidFill>
                  <a:schemeClr val="bg1"/>
                </a:solidFill>
              </a:rPr>
              <a:t>13.2 predicting redox reactions</a:t>
            </a:r>
          </a:p>
        </p:txBody>
      </p:sp>
      <p:sp>
        <p:nvSpPr>
          <p:cNvPr id="3" name="Content Placeholder 2"/>
          <p:cNvSpPr>
            <a:spLocks noGrp="1"/>
          </p:cNvSpPr>
          <p:nvPr>
            <p:ph sz="quarter" idx="13"/>
          </p:nvPr>
        </p:nvSpPr>
        <p:spPr>
          <a:xfrm>
            <a:off x="643468" y="2638044"/>
            <a:ext cx="3363974" cy="3415622"/>
          </a:xfrm>
        </p:spPr>
        <p:txBody>
          <a:bodyPr>
            <a:normAutofit/>
          </a:bodyPr>
          <a:lstStyle/>
          <a:p>
            <a:r>
              <a:rPr lang="en-US">
                <a:solidFill>
                  <a:schemeClr val="bg1"/>
                </a:solidFill>
              </a:rPr>
              <a:t>Developing a redox table:</a:t>
            </a:r>
          </a:p>
          <a:p>
            <a:pPr lvl="1"/>
            <a:r>
              <a:rPr lang="en-US">
                <a:solidFill>
                  <a:schemeClr val="bg1"/>
                </a:solidFill>
              </a:rPr>
              <a:t>Usually we write these tables as a series of reduction reactions, starting with the strongest oxidizing agent </a:t>
            </a:r>
            <a:r>
              <a:rPr lang="en-US">
                <a:solidFill>
                  <a:schemeClr val="bg1"/>
                </a:solidFill>
                <a:sym typeface="Wingdings" panose="05000000000000000000" pitchFamily="2" charset="2"/>
              </a:rPr>
              <a:t> weakest oxidizing agent.</a:t>
            </a:r>
          </a:p>
          <a:p>
            <a:pPr lvl="1"/>
            <a:r>
              <a:rPr lang="en-US">
                <a:solidFill>
                  <a:schemeClr val="bg1"/>
                </a:solidFill>
                <a:sym typeface="Wingdings" panose="05000000000000000000" pitchFamily="2" charset="2"/>
              </a:rPr>
              <a:t>Consider this:</a:t>
            </a:r>
            <a:endParaRPr lang="en-US">
              <a:solidFill>
                <a:schemeClr val="bg1"/>
              </a:solidFill>
            </a:endParaRPr>
          </a:p>
        </p:txBody>
      </p:sp>
      <p:pic>
        <p:nvPicPr>
          <p:cNvPr id="4" name="Picture 3"/>
          <p:cNvPicPr>
            <a:picLocks noChangeAspect="1"/>
          </p:cNvPicPr>
          <p:nvPr/>
        </p:nvPicPr>
        <p:blipFill rotWithShape="1">
          <a:blip r:embed="rId2"/>
          <a:srcRect l="24129" t="28521" r="38307" b="53397"/>
          <a:stretch/>
        </p:blipFill>
        <p:spPr>
          <a:xfrm>
            <a:off x="5297763" y="2502313"/>
            <a:ext cx="6250769" cy="1692507"/>
          </a:xfrm>
          <a:prstGeom prst="rect">
            <a:avLst/>
          </a:prstGeom>
        </p:spPr>
      </p:pic>
    </p:spTree>
    <p:extLst>
      <p:ext uri="{BB962C8B-B14F-4D97-AF65-F5344CB8AC3E}">
        <p14:creationId xmlns:p14="http://schemas.microsoft.com/office/powerpoint/2010/main" val="325048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The spontaneity rule</a:t>
            </a:r>
          </a:p>
        </p:txBody>
      </p:sp>
      <p:sp>
        <p:nvSpPr>
          <p:cNvPr id="3" name="Content Placeholder 2"/>
          <p:cNvSpPr>
            <a:spLocks noGrp="1"/>
          </p:cNvSpPr>
          <p:nvPr>
            <p:ph sz="quarter" idx="13"/>
          </p:nvPr>
        </p:nvSpPr>
        <p:spPr>
          <a:xfrm>
            <a:off x="643468" y="2638044"/>
            <a:ext cx="3363974" cy="3415622"/>
          </a:xfrm>
        </p:spPr>
        <p:txBody>
          <a:bodyPr>
            <a:normAutofit/>
          </a:bodyPr>
          <a:lstStyle/>
          <a:p>
            <a:pPr lvl="1"/>
            <a:r>
              <a:rPr lang="en-US">
                <a:solidFill>
                  <a:schemeClr val="bg1"/>
                </a:solidFill>
              </a:rPr>
              <a:t>We can predict spontaneity to also examine/construct a redox table:</a:t>
            </a:r>
          </a:p>
          <a:p>
            <a:pPr lvl="1"/>
            <a:r>
              <a:rPr lang="en-US">
                <a:solidFill>
                  <a:schemeClr val="bg1"/>
                </a:solidFill>
              </a:rPr>
              <a:t>As long at the oxidizing agent is above the reducing agent in the table of relative strengths.</a:t>
            </a:r>
          </a:p>
          <a:p>
            <a:pPr lvl="1"/>
            <a:r>
              <a:rPr lang="en-US">
                <a:solidFill>
                  <a:schemeClr val="bg1"/>
                </a:solidFill>
              </a:rPr>
              <a:t>Example:</a:t>
            </a:r>
          </a:p>
        </p:txBody>
      </p:sp>
      <p:pic>
        <p:nvPicPr>
          <p:cNvPr id="4" name="Picture 3"/>
          <p:cNvPicPr>
            <a:picLocks noChangeAspect="1"/>
          </p:cNvPicPr>
          <p:nvPr/>
        </p:nvPicPr>
        <p:blipFill rotWithShape="1">
          <a:blip r:embed="rId2"/>
          <a:srcRect l="26211" t="28301" r="40036" b="53565"/>
          <a:stretch/>
        </p:blipFill>
        <p:spPr>
          <a:xfrm>
            <a:off x="5297763" y="2404057"/>
            <a:ext cx="6250769" cy="1889019"/>
          </a:xfrm>
          <a:prstGeom prst="rect">
            <a:avLst/>
          </a:prstGeom>
        </p:spPr>
      </p:pic>
    </p:spTree>
    <p:extLst>
      <p:ext uri="{BB962C8B-B14F-4D97-AF65-F5344CB8AC3E}">
        <p14:creationId xmlns:p14="http://schemas.microsoft.com/office/powerpoint/2010/main" val="223740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7696" t="20203" r="39806" b="70624"/>
          <a:stretch/>
        </p:blipFill>
        <p:spPr>
          <a:xfrm>
            <a:off x="1304544" y="2594710"/>
            <a:ext cx="9582912" cy="1521514"/>
          </a:xfrm>
          <a:prstGeom prst="rect">
            <a:avLst/>
          </a:prstGeom>
        </p:spPr>
      </p:pic>
    </p:spTree>
    <p:extLst>
      <p:ext uri="{BB962C8B-B14F-4D97-AF65-F5344CB8AC3E}">
        <p14:creationId xmlns:p14="http://schemas.microsoft.com/office/powerpoint/2010/main" val="292881612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7695" t="29612" r="40420" b="52997"/>
          <a:stretch/>
        </p:blipFill>
        <p:spPr>
          <a:xfrm>
            <a:off x="1304544" y="1885430"/>
            <a:ext cx="9582912" cy="2940074"/>
          </a:xfrm>
          <a:prstGeom prst="rect">
            <a:avLst/>
          </a:prstGeom>
        </p:spPr>
      </p:pic>
    </p:spTree>
    <p:extLst>
      <p:ext uri="{BB962C8B-B14F-4D97-AF65-F5344CB8AC3E}">
        <p14:creationId xmlns:p14="http://schemas.microsoft.com/office/powerpoint/2010/main" val="5643304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7696" t="49359" r="40115" b="33318"/>
          <a:stretch/>
        </p:blipFill>
        <p:spPr>
          <a:xfrm>
            <a:off x="1304544" y="1905010"/>
            <a:ext cx="9582912" cy="2900914"/>
          </a:xfrm>
          <a:prstGeom prst="rect">
            <a:avLst/>
          </a:prstGeom>
        </p:spPr>
      </p:pic>
    </p:spTree>
    <p:extLst>
      <p:ext uri="{BB962C8B-B14F-4D97-AF65-F5344CB8AC3E}">
        <p14:creationId xmlns:p14="http://schemas.microsoft.com/office/powerpoint/2010/main" val="20448038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Predicting redox reactions in solution.</a:t>
            </a:r>
          </a:p>
        </p:txBody>
      </p:sp>
      <p:sp>
        <p:nvSpPr>
          <p:cNvPr id="3" name="Content Placeholder 2"/>
          <p:cNvSpPr>
            <a:spLocks noGrp="1"/>
          </p:cNvSpPr>
          <p:nvPr>
            <p:ph sz="quarter" idx="13"/>
          </p:nvPr>
        </p:nvSpPr>
        <p:spPr>
          <a:xfrm>
            <a:off x="1706062" y="2291262"/>
            <a:ext cx="8779512" cy="2879256"/>
          </a:xfrm>
        </p:spPr>
        <p:txBody>
          <a:bodyPr>
            <a:normAutofit/>
          </a:bodyPr>
          <a:lstStyle/>
          <a:p>
            <a:r>
              <a:rPr lang="en-US">
                <a:solidFill>
                  <a:srgbClr val="404040"/>
                </a:solidFill>
              </a:rPr>
              <a:t>In order to figure out what will actually be reacting IN SOLUTION, it is important that you dissociate and label all of the entities in a solution.</a:t>
            </a:r>
          </a:p>
          <a:p>
            <a:r>
              <a:rPr lang="en-US">
                <a:solidFill>
                  <a:srgbClr val="404040"/>
                </a:solidFill>
              </a:rPr>
              <a:t>Example – when copper is placed into an acidic potassium permanganate solution what will happen?</a:t>
            </a:r>
          </a:p>
        </p:txBody>
      </p:sp>
    </p:spTree>
    <p:extLst>
      <p:ext uri="{BB962C8B-B14F-4D97-AF65-F5344CB8AC3E}">
        <p14:creationId xmlns:p14="http://schemas.microsoft.com/office/powerpoint/2010/main" val="376810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37198" t="24076" r="25188" b="40713"/>
          <a:stretch/>
        </p:blipFill>
        <p:spPr>
          <a:xfrm>
            <a:off x="2171417" y="1288923"/>
            <a:ext cx="7849165" cy="4133088"/>
          </a:xfrm>
          <a:prstGeom prst="rect">
            <a:avLst/>
          </a:prstGeom>
        </p:spPr>
      </p:pic>
    </p:spTree>
    <p:extLst>
      <p:ext uri="{BB962C8B-B14F-4D97-AF65-F5344CB8AC3E}">
        <p14:creationId xmlns:p14="http://schemas.microsoft.com/office/powerpoint/2010/main" val="36344552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13.1 Oxidation and reduction</a:t>
            </a:r>
          </a:p>
        </p:txBody>
      </p:sp>
      <p:graphicFrame>
        <p:nvGraphicFramePr>
          <p:cNvPr id="5" name="Content Placeholder 2">
            <a:extLst>
              <a:ext uri="{FF2B5EF4-FFF2-40B4-BE49-F238E27FC236}">
                <a16:creationId xmlns:a16="http://schemas.microsoft.com/office/drawing/2014/main" id="{C91ACB47-BF1C-4752-9B0F-8D95797ECF1D}"/>
              </a:ext>
            </a:extLst>
          </p:cNvPr>
          <p:cNvGraphicFramePr>
            <a:graphicFrameLocks noGrp="1"/>
          </p:cNvGraphicFramePr>
          <p:nvPr>
            <p:ph sz="quarter" idx="13"/>
            <p:extLst>
              <p:ext uri="{D42A27DB-BD31-4B8C-83A1-F6EECF244321}">
                <p14:modId xmlns:p14="http://schemas.microsoft.com/office/powerpoint/2010/main" val="145046644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92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Predicting redox reactions in solution.</a:t>
            </a:r>
          </a:p>
        </p:txBody>
      </p:sp>
      <p:sp>
        <p:nvSpPr>
          <p:cNvPr id="3" name="Content Placeholder 2"/>
          <p:cNvSpPr>
            <a:spLocks noGrp="1"/>
          </p:cNvSpPr>
          <p:nvPr>
            <p:ph sz="quarter" idx="13"/>
          </p:nvPr>
        </p:nvSpPr>
        <p:spPr>
          <a:xfrm>
            <a:off x="1706062" y="2291262"/>
            <a:ext cx="8779512" cy="2879256"/>
          </a:xfrm>
        </p:spPr>
        <p:txBody>
          <a:bodyPr>
            <a:normAutofit/>
          </a:bodyPr>
          <a:lstStyle/>
          <a:p>
            <a:r>
              <a:rPr lang="en-US">
                <a:solidFill>
                  <a:srgbClr val="404040"/>
                </a:solidFill>
              </a:rPr>
              <a:t>Back to the first example: when copper is placed into an acidic potassium permanganate solution what will happen?</a:t>
            </a:r>
          </a:p>
          <a:p>
            <a:r>
              <a:rPr lang="en-US">
                <a:solidFill>
                  <a:srgbClr val="404040"/>
                </a:solidFill>
              </a:rPr>
              <a:t>Now identify your SOA and SRA (using table) and write your half reactions.</a:t>
            </a:r>
          </a:p>
        </p:txBody>
      </p:sp>
    </p:spTree>
    <p:extLst>
      <p:ext uri="{BB962C8B-B14F-4D97-AF65-F5344CB8AC3E}">
        <p14:creationId xmlns:p14="http://schemas.microsoft.com/office/powerpoint/2010/main" val="262963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2729" y="1289303"/>
            <a:ext cx="9638443" cy="3339303"/>
          </a:xfrm>
          <a:ln>
            <a:noFill/>
          </a:ln>
        </p:spPr>
        <p:txBody>
          <a:bodyPr>
            <a:normAutofit/>
          </a:bodyPr>
          <a:lstStyle/>
          <a:p>
            <a:r>
              <a:rPr lang="en-US" sz="3900"/>
              <a:t>Example: in a chemical industry, could copper pipe be used to transport a hydrochloric acid solution?</a:t>
            </a:r>
            <a:br>
              <a:rPr lang="en-US" sz="3900"/>
            </a:br>
            <a:endParaRPr lang="en-US" sz="3900"/>
          </a:p>
        </p:txBody>
      </p:sp>
    </p:spTree>
    <p:extLst>
      <p:ext uri="{BB962C8B-B14F-4D97-AF65-F5344CB8AC3E}">
        <p14:creationId xmlns:p14="http://schemas.microsoft.com/office/powerpoint/2010/main" val="966552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27796" t="41531" r="40935" b="37273"/>
          <a:stretch/>
        </p:blipFill>
        <p:spPr>
          <a:xfrm>
            <a:off x="1304544" y="1528504"/>
            <a:ext cx="9582912" cy="3653926"/>
          </a:xfrm>
          <a:prstGeom prst="rect">
            <a:avLst/>
          </a:prstGeom>
        </p:spPr>
      </p:pic>
    </p:spTree>
    <p:extLst>
      <p:ext uri="{BB962C8B-B14F-4D97-AF65-F5344CB8AC3E}">
        <p14:creationId xmlns:p14="http://schemas.microsoft.com/office/powerpoint/2010/main" val="107431775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sz="2200">
                <a:solidFill>
                  <a:schemeClr val="bg1"/>
                </a:solidFill>
              </a:rPr>
              <a:t>Predicting redox reactions by constructing half reactions</a:t>
            </a:r>
          </a:p>
        </p:txBody>
      </p:sp>
      <p:sp>
        <p:nvSpPr>
          <p:cNvPr id="3" name="Content Placeholder 2"/>
          <p:cNvSpPr>
            <a:spLocks noGrp="1"/>
          </p:cNvSpPr>
          <p:nvPr>
            <p:ph sz="quarter" idx="13"/>
          </p:nvPr>
        </p:nvSpPr>
        <p:spPr>
          <a:xfrm>
            <a:off x="643468" y="2638044"/>
            <a:ext cx="3363974" cy="3415622"/>
          </a:xfrm>
        </p:spPr>
        <p:txBody>
          <a:bodyPr>
            <a:normAutofit/>
          </a:bodyPr>
          <a:lstStyle/>
          <a:p>
            <a:r>
              <a:rPr lang="en-US">
                <a:solidFill>
                  <a:schemeClr val="bg1"/>
                </a:solidFill>
              </a:rPr>
              <a:t>What if the table of relative strengths does not have the half reaction you are looking for? You can build your own! You will also be able to use these reactions to predict what visible changes will occur</a:t>
            </a:r>
          </a:p>
        </p:txBody>
      </p:sp>
      <p:pic>
        <p:nvPicPr>
          <p:cNvPr id="5" name="Picture 4"/>
          <p:cNvPicPr>
            <a:picLocks noChangeAspect="1"/>
          </p:cNvPicPr>
          <p:nvPr/>
        </p:nvPicPr>
        <p:blipFill rotWithShape="1">
          <a:blip r:embed="rId2"/>
          <a:srcRect l="24627" t="34463" r="38452" b="37192"/>
          <a:stretch/>
        </p:blipFill>
        <p:spPr>
          <a:xfrm>
            <a:off x="5297763" y="1998894"/>
            <a:ext cx="6250769" cy="2699345"/>
          </a:xfrm>
          <a:prstGeom prst="rect">
            <a:avLst/>
          </a:prstGeom>
        </p:spPr>
      </p:pic>
    </p:spTree>
    <p:extLst>
      <p:ext uri="{BB962C8B-B14F-4D97-AF65-F5344CB8AC3E}">
        <p14:creationId xmlns:p14="http://schemas.microsoft.com/office/powerpoint/2010/main" val="4193639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9018" y="694537"/>
            <a:ext cx="10617714" cy="3496084"/>
          </a:xfrm>
        </p:spPr>
        <p:txBody>
          <a:bodyPr>
            <a:normAutofit fontScale="90000"/>
          </a:bodyPr>
          <a:lstStyle/>
          <a:p>
            <a:pPr algn="l"/>
            <a:r>
              <a:rPr lang="en-US" sz="2700" dirty="0"/>
              <a:t>A common example of the application of redox reactions is the technology of a breathalyzer. A person suspected of being intoxicated blows into this device and the alcohol in the person’s breath reacts with an acidic dichromate ion solution to produce acetic acid (ethanoic acid) and aqueous chromium(III) ions. Predict the balanced redox reaction equation. </a:t>
            </a:r>
            <a:br>
              <a:rPr lang="en-US" sz="800" dirty="0"/>
            </a:br>
            <a:br>
              <a:rPr lang="en-US" sz="800" dirty="0"/>
            </a:br>
            <a:br>
              <a:rPr lang="en-US" sz="800" dirty="0"/>
            </a:br>
            <a:br>
              <a:rPr lang="en-US" sz="800" dirty="0"/>
            </a:br>
            <a:br>
              <a:rPr lang="en-US" sz="800" dirty="0"/>
            </a:br>
            <a:br>
              <a:rPr lang="en-US" sz="800" dirty="0"/>
            </a:br>
            <a:endParaRPr lang="en-US" sz="800" dirty="0"/>
          </a:p>
        </p:txBody>
      </p:sp>
      <p:pic>
        <p:nvPicPr>
          <p:cNvPr id="5" name="Picture 4"/>
          <p:cNvPicPr>
            <a:picLocks noChangeAspect="1"/>
          </p:cNvPicPr>
          <p:nvPr/>
        </p:nvPicPr>
        <p:blipFill rotWithShape="1">
          <a:blip r:embed="rId2"/>
          <a:srcRect l="39273" t="48900" r="37957" b="46656"/>
          <a:stretch/>
        </p:blipFill>
        <p:spPr>
          <a:xfrm>
            <a:off x="2907908" y="5388842"/>
            <a:ext cx="6679933" cy="733342"/>
          </a:xfrm>
          <a:prstGeom prst="rect">
            <a:avLst/>
          </a:prstGeom>
        </p:spPr>
      </p:pic>
    </p:spTree>
    <p:extLst>
      <p:ext uri="{BB962C8B-B14F-4D97-AF65-F5344CB8AC3E}">
        <p14:creationId xmlns:p14="http://schemas.microsoft.com/office/powerpoint/2010/main" val="160625517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Example:</a:t>
            </a:r>
            <a:br>
              <a:rPr lang="en-US" dirty="0"/>
            </a:br>
            <a:r>
              <a:rPr lang="en-US" dirty="0"/>
              <a:t>(Basic Solution) </a:t>
            </a:r>
            <a:endParaRPr lang="en-US"/>
          </a:p>
        </p:txBody>
      </p:sp>
      <p:pic>
        <p:nvPicPr>
          <p:cNvPr id="4" name="Picture 3"/>
          <p:cNvPicPr>
            <a:picLocks noChangeAspect="1"/>
          </p:cNvPicPr>
          <p:nvPr/>
        </p:nvPicPr>
        <p:blipFill rotWithShape="1">
          <a:blip r:embed="rId2"/>
          <a:srcRect l="26526" t="24616" r="53822" b="70090"/>
          <a:stretch/>
        </p:blipFill>
        <p:spPr>
          <a:xfrm>
            <a:off x="5294376" y="2797543"/>
            <a:ext cx="6257544" cy="948208"/>
          </a:xfrm>
          <a:prstGeom prst="rect">
            <a:avLst/>
          </a:prstGeom>
        </p:spPr>
      </p:pic>
    </p:spTree>
    <p:extLst>
      <p:ext uri="{BB962C8B-B14F-4D97-AF65-F5344CB8AC3E}">
        <p14:creationId xmlns:p14="http://schemas.microsoft.com/office/powerpoint/2010/main" val="410812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249050"/>
            <a:ext cx="8991600" cy="1264762"/>
          </a:xfrm>
        </p:spPr>
        <p:txBody>
          <a:bodyPr vert="horz" lIns="274320" tIns="182880" rIns="274320" bIns="182880" rtlCol="0" anchor="ctr" anchorCtr="1">
            <a:normAutofit/>
          </a:bodyPr>
          <a:lstStyle/>
          <a:p>
            <a:r>
              <a:rPr lang="en-US" sz="3200"/>
              <a:t>13.3 oxidation states</a:t>
            </a:r>
          </a:p>
        </p:txBody>
      </p:sp>
      <p:pic>
        <p:nvPicPr>
          <p:cNvPr id="7" name="Picture 6"/>
          <p:cNvPicPr>
            <a:picLocks noChangeAspect="1"/>
          </p:cNvPicPr>
          <p:nvPr/>
        </p:nvPicPr>
        <p:blipFill rotWithShape="1">
          <a:blip r:embed="rId2"/>
          <a:srcRect l="24528" t="53125" r="38254" b="18882"/>
          <a:stretch/>
        </p:blipFill>
        <p:spPr>
          <a:xfrm>
            <a:off x="2217184" y="1762864"/>
            <a:ext cx="7458815" cy="3155645"/>
          </a:xfrm>
          <a:prstGeom prst="rect">
            <a:avLst/>
          </a:prstGeom>
        </p:spPr>
      </p:pic>
      <p:pic>
        <p:nvPicPr>
          <p:cNvPr id="6" name="Content Placeholder 5"/>
          <p:cNvPicPr>
            <a:picLocks noGrp="1" noChangeAspect="1"/>
          </p:cNvPicPr>
          <p:nvPr>
            <p:ph sz="quarter" idx="13"/>
          </p:nvPr>
        </p:nvPicPr>
        <p:blipFill rotWithShape="1">
          <a:blip r:embed="rId3"/>
          <a:srcRect l="24343" t="65523" r="39286" b="25074"/>
          <a:stretch/>
        </p:blipFill>
        <p:spPr>
          <a:xfrm>
            <a:off x="1980027" y="5167561"/>
            <a:ext cx="8493107" cy="1235092"/>
          </a:xfrm>
          <a:prstGeom prst="rect">
            <a:avLst/>
          </a:prstGeom>
        </p:spPr>
      </p:pic>
    </p:spTree>
    <p:extLst>
      <p:ext uri="{BB962C8B-B14F-4D97-AF65-F5344CB8AC3E}">
        <p14:creationId xmlns:p14="http://schemas.microsoft.com/office/powerpoint/2010/main" val="398990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000"/>
              <a:t>Balancing using oxidation numbers</a:t>
            </a:r>
            <a:br>
              <a:rPr lang="en-US" sz="2000"/>
            </a:br>
            <a:endParaRPr lang="en-US" sz="2000"/>
          </a:p>
        </p:txBody>
      </p:sp>
      <p:sp useBgFill="1">
        <p:nvSpPr>
          <p:cNvPr id="21" name="Rectangle 2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68C86345-941E-4680-A375-42CD8FCCF1C9}"/>
              </a:ext>
            </a:extLst>
          </p:cNvPr>
          <p:cNvGraphicFramePr>
            <a:graphicFrameLocks noGrp="1"/>
          </p:cNvGraphicFramePr>
          <p:nvPr>
            <p:ph sz="quarter" idx="13"/>
            <p:extLst>
              <p:ext uri="{D42A27DB-BD31-4B8C-83A1-F6EECF244321}">
                <p14:modId xmlns:p14="http://schemas.microsoft.com/office/powerpoint/2010/main" val="1260456305"/>
              </p:ext>
            </p:extLst>
          </p:nvPr>
        </p:nvGraphicFramePr>
        <p:xfrm>
          <a:off x="5065435" y="506277"/>
          <a:ext cx="6814408" cy="584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94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200"/>
              <a:t>Balancing using oxidation numbers</a:t>
            </a:r>
            <a:br>
              <a:rPr lang="en-US" sz="2200"/>
            </a:br>
            <a:endParaRPr lang="en-US" sz="2200"/>
          </a:p>
        </p:txBody>
      </p:sp>
      <p:sp>
        <p:nvSpPr>
          <p:cNvPr id="18" name="Rectangle 17">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39177" t="30414" r="45678" b="65360"/>
          <a:stretch/>
        </p:blipFill>
        <p:spPr>
          <a:xfrm>
            <a:off x="5140452" y="2806631"/>
            <a:ext cx="5925312" cy="930032"/>
          </a:xfrm>
          <a:prstGeom prst="rect">
            <a:avLst/>
          </a:prstGeom>
        </p:spPr>
      </p:pic>
    </p:spTree>
    <p:extLst>
      <p:ext uri="{BB962C8B-B14F-4D97-AF65-F5344CB8AC3E}">
        <p14:creationId xmlns:p14="http://schemas.microsoft.com/office/powerpoint/2010/main" val="288625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200"/>
              <a:t>Balancing using oxidation numbers</a:t>
            </a:r>
            <a:br>
              <a:rPr lang="en-US" sz="2200"/>
            </a:br>
            <a:endParaRPr lang="en-US" sz="2200"/>
          </a:p>
        </p:txBody>
      </p:sp>
      <p:sp>
        <p:nvSpPr>
          <p:cNvPr id="10" name="Rectangle 9">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l="26310" t="29534" r="56467" b="65889"/>
          <a:stretch/>
        </p:blipFill>
        <p:spPr>
          <a:xfrm>
            <a:off x="5140452" y="2828775"/>
            <a:ext cx="5925312" cy="885743"/>
          </a:xfrm>
          <a:prstGeom prst="rect">
            <a:avLst/>
          </a:prstGeom>
        </p:spPr>
      </p:pic>
    </p:spTree>
    <p:extLst>
      <p:ext uri="{BB962C8B-B14F-4D97-AF65-F5344CB8AC3E}">
        <p14:creationId xmlns:p14="http://schemas.microsoft.com/office/powerpoint/2010/main" val="141372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Question:</a:t>
            </a:r>
          </a:p>
        </p:txBody>
      </p:sp>
      <p:pic>
        <p:nvPicPr>
          <p:cNvPr id="3" name="Picture 2"/>
          <p:cNvPicPr>
            <a:picLocks noChangeAspect="1"/>
          </p:cNvPicPr>
          <p:nvPr/>
        </p:nvPicPr>
        <p:blipFill rotWithShape="1">
          <a:blip r:embed="rId2"/>
          <a:srcRect l="27735" t="43970" r="40514" b="36488"/>
          <a:stretch/>
        </p:blipFill>
        <p:spPr>
          <a:xfrm>
            <a:off x="5294376" y="2188448"/>
            <a:ext cx="6257544" cy="2166397"/>
          </a:xfrm>
          <a:prstGeom prst="rect">
            <a:avLst/>
          </a:prstGeom>
        </p:spPr>
      </p:pic>
    </p:spTree>
    <p:extLst>
      <p:ext uri="{BB962C8B-B14F-4D97-AF65-F5344CB8AC3E}">
        <p14:creationId xmlns:p14="http://schemas.microsoft.com/office/powerpoint/2010/main" val="393942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200"/>
              <a:t>Balancing using oxidation numbers</a:t>
            </a:r>
            <a:br>
              <a:rPr lang="en-US" sz="2200"/>
            </a:br>
            <a:endParaRPr lang="en-US" sz="2200"/>
          </a:p>
        </p:txBody>
      </p:sp>
      <p:sp>
        <p:nvSpPr>
          <p:cNvPr id="12" name="Rectangle 11">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39574" t="33759" r="38650" b="61840"/>
          <a:stretch/>
        </p:blipFill>
        <p:spPr>
          <a:xfrm>
            <a:off x="5140452" y="2934844"/>
            <a:ext cx="5925312" cy="673606"/>
          </a:xfrm>
          <a:prstGeom prst="rect">
            <a:avLst/>
          </a:prstGeom>
        </p:spPr>
      </p:pic>
    </p:spTree>
    <p:extLst>
      <p:ext uri="{BB962C8B-B14F-4D97-AF65-F5344CB8AC3E}">
        <p14:creationId xmlns:p14="http://schemas.microsoft.com/office/powerpoint/2010/main" val="159585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1900">
                <a:solidFill>
                  <a:srgbClr val="FFFFFF"/>
                </a:solidFill>
              </a:rPr>
              <a:t>13.4 redox stoichiometry </a:t>
            </a:r>
          </a:p>
        </p:txBody>
      </p:sp>
      <p:sp>
        <p:nvSpPr>
          <p:cNvPr id="12" name="Rectangle 11">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3"/>
          </p:nvPr>
        </p:nvSpPr>
        <p:spPr>
          <a:xfrm>
            <a:off x="5959368" y="1111348"/>
            <a:ext cx="5343921" cy="4557932"/>
          </a:xfrm>
        </p:spPr>
        <p:txBody>
          <a:bodyPr anchor="ctr">
            <a:normAutofit/>
          </a:bodyPr>
          <a:lstStyle/>
          <a:p>
            <a:r>
              <a:rPr lang="en-US" sz="2000" dirty="0">
                <a:solidFill>
                  <a:srgbClr val="404040"/>
                </a:solidFill>
              </a:rPr>
              <a:t>There are many industrial and laboratory applications of redox stoichiometry. For example:</a:t>
            </a:r>
          </a:p>
          <a:p>
            <a:r>
              <a:rPr lang="en-US" sz="2000" dirty="0">
                <a:solidFill>
                  <a:srgbClr val="404040"/>
                </a:solidFill>
              </a:rPr>
              <a:t>a mining engineer must know the concentration of iron in a sample of iron ore in order to decide whether or not a mine would be profitable. Chemical technicians in industry, monitoring the quality of their companies’ products, must determine the concentration of substances such as sodium hypochlorite in bleach, or hydrogen peroxide in disinfectants</a:t>
            </a:r>
          </a:p>
        </p:txBody>
      </p:sp>
    </p:spTree>
    <p:extLst>
      <p:ext uri="{BB962C8B-B14F-4D97-AF65-F5344CB8AC3E}">
        <p14:creationId xmlns:p14="http://schemas.microsoft.com/office/powerpoint/2010/main" val="373724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Recall from last year:</a:t>
            </a:r>
          </a:p>
        </p:txBody>
      </p:sp>
      <p:sp>
        <p:nvSpPr>
          <p:cNvPr id="3" name="Content Placeholder 2"/>
          <p:cNvSpPr>
            <a:spLocks noGrp="1"/>
          </p:cNvSpPr>
          <p:nvPr>
            <p:ph sz="quarter" idx="13"/>
          </p:nvPr>
        </p:nvSpPr>
        <p:spPr>
          <a:xfrm>
            <a:off x="1706062" y="2291262"/>
            <a:ext cx="8779512" cy="2879256"/>
          </a:xfrm>
        </p:spPr>
        <p:txBody>
          <a:bodyPr>
            <a:normAutofit/>
          </a:bodyPr>
          <a:lstStyle/>
          <a:p>
            <a:r>
              <a:rPr lang="en-US">
                <a:solidFill>
                  <a:srgbClr val="404040"/>
                </a:solidFill>
              </a:rPr>
              <a:t>The general stoichiometry procedure is as follows:</a:t>
            </a:r>
          </a:p>
          <a:p>
            <a:r>
              <a:rPr lang="en-US">
                <a:solidFill>
                  <a:srgbClr val="404040"/>
                </a:solidFill>
              </a:rPr>
              <a:t>1. Write a balanced chemical equation with measurements and conversion factors.</a:t>
            </a:r>
          </a:p>
          <a:p>
            <a:r>
              <a:rPr lang="en-US">
                <a:solidFill>
                  <a:srgbClr val="404040"/>
                </a:solidFill>
              </a:rPr>
              <a:t>2. Convert given measurements into a chemical amount.</a:t>
            </a:r>
          </a:p>
          <a:p>
            <a:r>
              <a:rPr lang="en-US">
                <a:solidFill>
                  <a:srgbClr val="404040"/>
                </a:solidFill>
              </a:rPr>
              <a:t>3. Calculate the amount of the required substance using the mole ratio.</a:t>
            </a:r>
          </a:p>
          <a:p>
            <a:r>
              <a:rPr lang="en-US">
                <a:solidFill>
                  <a:srgbClr val="404040"/>
                </a:solidFill>
              </a:rPr>
              <a:t>4. Convert this calculated amount to the final requested quantity</a:t>
            </a:r>
          </a:p>
        </p:txBody>
      </p:sp>
    </p:spTree>
    <p:extLst>
      <p:ext uri="{BB962C8B-B14F-4D97-AF65-F5344CB8AC3E}">
        <p14:creationId xmlns:p14="http://schemas.microsoft.com/office/powerpoint/2010/main" val="528585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Problem:</a:t>
            </a:r>
          </a:p>
        </p:txBody>
      </p:sp>
      <p:sp>
        <p:nvSpPr>
          <p:cNvPr id="3" name="Content Placeholder 2"/>
          <p:cNvSpPr>
            <a:spLocks noGrp="1"/>
          </p:cNvSpPr>
          <p:nvPr>
            <p:ph sz="quarter" idx="13"/>
          </p:nvPr>
        </p:nvSpPr>
        <p:spPr>
          <a:xfrm>
            <a:off x="643468" y="2638044"/>
            <a:ext cx="3363974" cy="3415622"/>
          </a:xfrm>
        </p:spPr>
        <p:txBody>
          <a:bodyPr>
            <a:normAutofit/>
          </a:bodyPr>
          <a:lstStyle/>
          <a:p>
            <a:pPr>
              <a:lnSpc>
                <a:spcPct val="90000"/>
              </a:lnSpc>
            </a:pPr>
            <a:r>
              <a:rPr lang="en-US">
                <a:solidFill>
                  <a:schemeClr val="bg1"/>
                </a:solidFill>
              </a:rPr>
              <a:t>A freshly prepared solution of potassium permanganate is titrated against samples of acidic tin(II) chloride solution, which has a known concentration. The tin(II) chloride solution is the primary standard.</a:t>
            </a:r>
          </a:p>
          <a:p>
            <a:pPr>
              <a:lnSpc>
                <a:spcPct val="90000"/>
              </a:lnSpc>
            </a:pPr>
            <a:r>
              <a:rPr lang="en-US">
                <a:solidFill>
                  <a:schemeClr val="bg1"/>
                </a:solidFill>
              </a:rPr>
              <a:t>Given the following information, What is the concentration of the potassium permanganate solution?</a:t>
            </a:r>
          </a:p>
        </p:txBody>
      </p:sp>
      <p:pic>
        <p:nvPicPr>
          <p:cNvPr id="4" name="Picture 3"/>
          <p:cNvPicPr>
            <a:picLocks noChangeAspect="1"/>
          </p:cNvPicPr>
          <p:nvPr/>
        </p:nvPicPr>
        <p:blipFill rotWithShape="1">
          <a:blip r:embed="rId2"/>
          <a:srcRect l="25122" t="40273" r="39838" b="40009"/>
          <a:stretch/>
        </p:blipFill>
        <p:spPr>
          <a:xfrm>
            <a:off x="5297763" y="2359275"/>
            <a:ext cx="6250769" cy="1978582"/>
          </a:xfrm>
          <a:prstGeom prst="rect">
            <a:avLst/>
          </a:prstGeom>
        </p:spPr>
      </p:pic>
    </p:spTree>
    <p:extLst>
      <p:ext uri="{BB962C8B-B14F-4D97-AF65-F5344CB8AC3E}">
        <p14:creationId xmlns:p14="http://schemas.microsoft.com/office/powerpoint/2010/main" val="320409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Problem:</a:t>
            </a:r>
          </a:p>
        </p:txBody>
      </p:sp>
      <p:sp>
        <p:nvSpPr>
          <p:cNvPr id="3" name="Content Placeholder 2"/>
          <p:cNvSpPr>
            <a:spLocks noGrp="1"/>
          </p:cNvSpPr>
          <p:nvPr>
            <p:ph sz="quarter" idx="13"/>
          </p:nvPr>
        </p:nvSpPr>
        <p:spPr>
          <a:xfrm>
            <a:off x="643468" y="2638044"/>
            <a:ext cx="3363974" cy="3415622"/>
          </a:xfrm>
        </p:spPr>
        <p:txBody>
          <a:bodyPr>
            <a:normAutofit/>
          </a:bodyPr>
          <a:lstStyle/>
          <a:p>
            <a:pPr>
              <a:lnSpc>
                <a:spcPct val="90000"/>
              </a:lnSpc>
            </a:pPr>
            <a:r>
              <a:rPr lang="en-US" sz="1700">
                <a:solidFill>
                  <a:schemeClr val="bg1"/>
                </a:solidFill>
              </a:rPr>
              <a:t>Extensive long-term research has found that treating children’s teeth with fluoride significantly reduces tooth decay. When this was first discovered, toothpastes were produced containing tin(II) fluoride. Complete the Analysis of the investigation report.</a:t>
            </a:r>
          </a:p>
          <a:p>
            <a:pPr>
              <a:lnSpc>
                <a:spcPct val="90000"/>
              </a:lnSpc>
            </a:pPr>
            <a:r>
              <a:rPr lang="en-US" sz="1700">
                <a:solidFill>
                  <a:schemeClr val="bg1"/>
                </a:solidFill>
              </a:rPr>
              <a:t>Given the following information determine the amount concentration of tin(II) ions in a solution prepared for research on toothpaste?</a:t>
            </a:r>
          </a:p>
        </p:txBody>
      </p:sp>
      <p:pic>
        <p:nvPicPr>
          <p:cNvPr id="4" name="Picture 3"/>
          <p:cNvPicPr>
            <a:picLocks noChangeAspect="1"/>
          </p:cNvPicPr>
          <p:nvPr/>
        </p:nvPicPr>
        <p:blipFill rotWithShape="1">
          <a:blip r:embed="rId2"/>
          <a:srcRect l="48383" t="48900" r="25881" b="33495"/>
          <a:stretch/>
        </p:blipFill>
        <p:spPr>
          <a:xfrm>
            <a:off x="5297763" y="2145967"/>
            <a:ext cx="6250769" cy="2405198"/>
          </a:xfrm>
          <a:prstGeom prst="rect">
            <a:avLst/>
          </a:prstGeom>
        </p:spPr>
      </p:pic>
    </p:spTree>
    <p:extLst>
      <p:ext uri="{BB962C8B-B14F-4D97-AF65-F5344CB8AC3E}">
        <p14:creationId xmlns:p14="http://schemas.microsoft.com/office/powerpoint/2010/main" val="374140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Problem:</a:t>
            </a:r>
          </a:p>
        </p:txBody>
      </p:sp>
      <p:sp>
        <p:nvSpPr>
          <p:cNvPr id="3" name="Content Placeholder 2"/>
          <p:cNvSpPr>
            <a:spLocks noGrp="1"/>
          </p:cNvSpPr>
          <p:nvPr>
            <p:ph sz="quarter" idx="13"/>
          </p:nvPr>
        </p:nvSpPr>
        <p:spPr>
          <a:xfrm>
            <a:off x="5591695" y="1402080"/>
            <a:ext cx="5320696" cy="4053840"/>
          </a:xfrm>
        </p:spPr>
        <p:txBody>
          <a:bodyPr anchor="ctr">
            <a:normAutofit/>
          </a:bodyPr>
          <a:lstStyle/>
          <a:p>
            <a:r>
              <a:rPr lang="en-US"/>
              <a:t>Pure iron metal may be used as a primary standard for permanganate solutions. A 1.08 g sample of pure iron wire was dissolved in acid, converted to iron(II) ions, and diluted to 250.0 </a:t>
            </a:r>
            <a:r>
              <a:rPr lang="en-US" err="1"/>
              <a:t>mL.</a:t>
            </a:r>
            <a:r>
              <a:rPr lang="en-US"/>
              <a:t> In the titration, an average volume of 13.6 mL of permanganate solution was required to react with 10.0 mL of the acidic iron(II) solution. Calculate the amount concentration of the permanganate solution.</a:t>
            </a:r>
          </a:p>
        </p:txBody>
      </p:sp>
    </p:spTree>
    <p:extLst>
      <p:ext uri="{BB962C8B-B14F-4D97-AF65-F5344CB8AC3E}">
        <p14:creationId xmlns:p14="http://schemas.microsoft.com/office/powerpoint/2010/main" val="165396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transfer theory</a:t>
            </a:r>
          </a:p>
        </p:txBody>
      </p:sp>
      <p:sp>
        <p:nvSpPr>
          <p:cNvPr id="3" name="Content Placeholder 2"/>
          <p:cNvSpPr>
            <a:spLocks noGrp="1"/>
          </p:cNvSpPr>
          <p:nvPr>
            <p:ph sz="quarter" idx="13"/>
          </p:nvPr>
        </p:nvSpPr>
        <p:spPr/>
        <p:txBody>
          <a:bodyPr>
            <a:noAutofit/>
          </a:bodyPr>
          <a:lstStyle/>
          <a:p>
            <a:r>
              <a:rPr lang="en-US" sz="3200" dirty="0"/>
              <a:t>If we want to examine electron transfer we use half-reactions</a:t>
            </a:r>
          </a:p>
          <a:p>
            <a:r>
              <a:rPr lang="en-US" sz="3200" dirty="0"/>
              <a:t>We split a reaction into its half reactions by dissociating it.</a:t>
            </a:r>
          </a:p>
          <a:p>
            <a:r>
              <a:rPr lang="en-US" sz="3200" dirty="0"/>
              <a:t>Ex: lets write the half reactions for the reaction between zinc metal and hydrochloric acid.</a:t>
            </a:r>
          </a:p>
        </p:txBody>
      </p:sp>
    </p:spTree>
    <p:extLst>
      <p:ext uri="{BB962C8B-B14F-4D97-AF65-F5344CB8AC3E}">
        <p14:creationId xmlns:p14="http://schemas.microsoft.com/office/powerpoint/2010/main" val="180929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2729" y="5499895"/>
            <a:ext cx="9638443" cy="484633"/>
          </a:xfrm>
        </p:spPr>
        <p:txBody>
          <a:bodyPr vert="horz" lIns="91440" tIns="45720" rIns="91440" bIns="45720" rtlCol="0">
            <a:normAutofit lnSpcReduction="10000"/>
          </a:bodyPr>
          <a:lstStyle/>
          <a:p>
            <a:pPr algn="ctr"/>
            <a:r>
              <a:rPr lang="en-US" sz="2800" dirty="0">
                <a:solidFill>
                  <a:schemeClr val="tx1">
                    <a:lumMod val="75000"/>
                    <a:lumOff val="25000"/>
                  </a:schemeClr>
                </a:solidFill>
              </a:rPr>
              <a:t>Lets</a:t>
            </a:r>
            <a:r>
              <a:rPr lang="en-US" dirty="0">
                <a:solidFill>
                  <a:schemeClr val="tx1">
                    <a:lumMod val="75000"/>
                    <a:lumOff val="25000"/>
                  </a:schemeClr>
                </a:solidFill>
              </a:rPr>
              <a:t> </a:t>
            </a:r>
            <a:r>
              <a:rPr lang="en-US" sz="2800" dirty="0">
                <a:solidFill>
                  <a:schemeClr val="tx1">
                    <a:lumMod val="75000"/>
                    <a:lumOff val="25000"/>
                  </a:schemeClr>
                </a:solidFill>
              </a:rPr>
              <a:t>Practice</a:t>
            </a:r>
            <a:endParaRPr lang="en-US" dirty="0">
              <a:solidFill>
                <a:schemeClr val="tx1">
                  <a:lumMod val="75000"/>
                  <a:lumOff val="25000"/>
                </a:schemeClr>
              </a:solidFill>
            </a:endParaRPr>
          </a:p>
        </p:txBody>
      </p:sp>
      <p:sp>
        <p:nvSpPr>
          <p:cNvPr id="18" name="Rectangle 1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3100" kern="1200" cap="all" spc="200" baseline="0">
                <a:solidFill>
                  <a:srgbClr val="262626"/>
                </a:solidFill>
                <a:latin typeface="+mj-lt"/>
                <a:ea typeface="+mj-ea"/>
                <a:cs typeface="+mj-cs"/>
              </a:rPr>
              <a:t>Write and label:</a:t>
            </a:r>
            <a:br>
              <a:rPr lang="en-US" sz="3100" kern="1200" cap="all" spc="200" baseline="0">
                <a:solidFill>
                  <a:srgbClr val="262626"/>
                </a:solidFill>
                <a:latin typeface="+mj-lt"/>
                <a:ea typeface="+mj-ea"/>
                <a:cs typeface="+mj-cs"/>
              </a:rPr>
            </a:br>
            <a:r>
              <a:rPr lang="en-US" sz="3100" kern="1200" cap="all" spc="200" baseline="0">
                <a:solidFill>
                  <a:srgbClr val="262626"/>
                </a:solidFill>
                <a:latin typeface="+mj-lt"/>
                <a:ea typeface="+mj-ea"/>
                <a:cs typeface="+mj-cs"/>
              </a:rPr>
              <a:t>two balanced half reactions to describe the reaction of zinc metal with aqueous lead (ii) nitrate.</a:t>
            </a:r>
            <a:br>
              <a:rPr lang="en-US" sz="3100" kern="1200" cap="all" spc="200" baseline="0">
                <a:solidFill>
                  <a:srgbClr val="262626"/>
                </a:solidFill>
                <a:latin typeface="+mj-lt"/>
                <a:ea typeface="+mj-ea"/>
                <a:cs typeface="+mj-cs"/>
              </a:rPr>
            </a:br>
            <a:br>
              <a:rPr lang="en-US" sz="3100" kern="1200" cap="all" spc="200" baseline="0">
                <a:solidFill>
                  <a:srgbClr val="262626"/>
                </a:solidFill>
                <a:latin typeface="+mj-lt"/>
                <a:ea typeface="+mj-ea"/>
                <a:cs typeface="+mj-cs"/>
              </a:rPr>
            </a:br>
            <a:endParaRPr lang="en-US" sz="3100" kern="1200" cap="all" spc="200" baseline="0">
              <a:solidFill>
                <a:srgbClr val="262626"/>
              </a:solidFill>
              <a:latin typeface="+mj-lt"/>
              <a:ea typeface="+mj-ea"/>
              <a:cs typeface="+mj-cs"/>
            </a:endParaRPr>
          </a:p>
        </p:txBody>
      </p:sp>
    </p:spTree>
    <p:extLst>
      <p:ext uri="{BB962C8B-B14F-4D97-AF65-F5344CB8AC3E}">
        <p14:creationId xmlns:p14="http://schemas.microsoft.com/office/powerpoint/2010/main" val="375389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Question:</a:t>
            </a:r>
          </a:p>
        </p:txBody>
      </p:sp>
      <p:pic>
        <p:nvPicPr>
          <p:cNvPr id="4" name="Picture 3"/>
          <p:cNvPicPr>
            <a:picLocks noChangeAspect="1"/>
          </p:cNvPicPr>
          <p:nvPr/>
        </p:nvPicPr>
        <p:blipFill rotWithShape="1">
          <a:blip r:embed="rId2"/>
          <a:srcRect l="40563" t="38864" r="26673" b="48108"/>
          <a:stretch/>
        </p:blipFill>
        <p:spPr>
          <a:xfrm>
            <a:off x="5020698" y="2510629"/>
            <a:ext cx="6804900" cy="1522036"/>
          </a:xfrm>
          <a:prstGeom prst="rect">
            <a:avLst/>
          </a:prstGeom>
        </p:spPr>
      </p:pic>
    </p:spTree>
    <p:extLst>
      <p:ext uri="{BB962C8B-B14F-4D97-AF65-F5344CB8AC3E}">
        <p14:creationId xmlns:p14="http://schemas.microsoft.com/office/powerpoint/2010/main" val="86159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sz="2200">
                <a:solidFill>
                  <a:schemeClr val="bg1"/>
                </a:solidFill>
              </a:rPr>
              <a:t>Writing Complex Half Reaction Equations</a:t>
            </a:r>
          </a:p>
        </p:txBody>
      </p:sp>
      <p:graphicFrame>
        <p:nvGraphicFramePr>
          <p:cNvPr id="5" name="Content Placeholder 2">
            <a:extLst>
              <a:ext uri="{FF2B5EF4-FFF2-40B4-BE49-F238E27FC236}">
                <a16:creationId xmlns:a16="http://schemas.microsoft.com/office/drawing/2014/main" id="{A6E1F115-16E2-4A4B-A1CC-21248366871D}"/>
              </a:ext>
            </a:extLst>
          </p:cNvPr>
          <p:cNvGraphicFramePr>
            <a:graphicFrameLocks noGrp="1"/>
          </p:cNvGraphicFramePr>
          <p:nvPr>
            <p:ph sz="quarter" idx="13"/>
            <p:extLst>
              <p:ext uri="{D42A27DB-BD31-4B8C-83A1-F6EECF244321}">
                <p14:modId xmlns:p14="http://schemas.microsoft.com/office/powerpoint/2010/main" val="145539161"/>
              </p:ext>
            </p:extLst>
          </p:nvPr>
        </p:nvGraphicFramePr>
        <p:xfrm>
          <a:off x="4937760" y="295422"/>
          <a:ext cx="6935372" cy="637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72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3700" kern="1200" cap="all" spc="200" baseline="0">
                <a:solidFill>
                  <a:schemeClr val="tx1"/>
                </a:solidFill>
                <a:latin typeface="+mj-lt"/>
                <a:ea typeface="+mj-ea"/>
                <a:cs typeface="+mj-cs"/>
              </a:rPr>
              <a:t>Example: write the half reaction </a:t>
            </a:r>
            <a:br>
              <a:rPr lang="en-US" sz="3700" kern="1200" cap="all" spc="200" baseline="0">
                <a:solidFill>
                  <a:schemeClr val="tx1"/>
                </a:solidFill>
                <a:latin typeface="+mj-lt"/>
                <a:ea typeface="+mj-ea"/>
                <a:cs typeface="+mj-cs"/>
              </a:rPr>
            </a:br>
            <a:r>
              <a:rPr lang="en-US" sz="3700" kern="1200" cap="all" spc="200" baseline="0">
                <a:solidFill>
                  <a:schemeClr val="tx1"/>
                </a:solidFill>
                <a:latin typeface="+mj-lt"/>
                <a:ea typeface="+mj-ea"/>
                <a:cs typeface="+mj-cs"/>
              </a:rPr>
              <a:t>nitrous acid can be reduced in an acidic solution to form nitrogen monoxide gas</a:t>
            </a: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8164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2729" y="1289303"/>
            <a:ext cx="9638443" cy="3339303"/>
          </a:xfrm>
          <a:ln>
            <a:noFill/>
          </a:ln>
        </p:spPr>
        <p:txBody>
          <a:bodyPr>
            <a:normAutofit/>
          </a:bodyPr>
          <a:lstStyle/>
          <a:p>
            <a:r>
              <a:rPr lang="en-US" sz="3500"/>
              <a:t>Example: Copper metal can be oxidized in a basic solution to form copper (i) oxide. What is the half reaction for this process?</a:t>
            </a:r>
            <a:br>
              <a:rPr lang="en-US" sz="3500"/>
            </a:br>
            <a:br>
              <a:rPr lang="en-US" sz="3500"/>
            </a:br>
            <a:endParaRPr lang="en-US" sz="3500"/>
          </a:p>
        </p:txBody>
      </p:sp>
    </p:spTree>
    <p:extLst>
      <p:ext uri="{BB962C8B-B14F-4D97-AF65-F5344CB8AC3E}">
        <p14:creationId xmlns:p14="http://schemas.microsoft.com/office/powerpoint/2010/main" val="367432178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Widescreen</PresentationFormat>
  <Paragraphs>79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Parcel</vt:lpstr>
      <vt:lpstr>Redox Reactions and electrochemical cells</vt:lpstr>
      <vt:lpstr>13.1 Oxidation and reduction</vt:lpstr>
      <vt:lpstr>Question:</vt:lpstr>
      <vt:lpstr>Electron transfer theory</vt:lpstr>
      <vt:lpstr>Write and label: two balanced half reactions to describe the reaction of zinc metal with aqueous lead (ii) nitrate.  </vt:lpstr>
      <vt:lpstr>Question:</vt:lpstr>
      <vt:lpstr>Writing Complex Half Reaction Equations</vt:lpstr>
      <vt:lpstr>Example: write the half reaction  nitrous acid can be reduced in an acidic solution to form nitrogen monoxide gas</vt:lpstr>
      <vt:lpstr>Example: Copper metal can be oxidized in a basic solution to form copper (i) oxide. What is the half reaction for this process?  </vt:lpstr>
      <vt:lpstr>Example: chlorine is converted to perchlorate ions in an acidic solution. Write the correct half reaction.  </vt:lpstr>
      <vt:lpstr>Example: aqueous permanganate ions are reduced to solid manganese (iv) oxide in a basic solution. Write the half reaction and indicate if it is oxidation or reduction.  </vt:lpstr>
      <vt:lpstr>Questions: (when you are done, you will get your worksheet for 13.1)</vt:lpstr>
      <vt:lpstr>13.2 predicting redox reactions</vt:lpstr>
      <vt:lpstr>The spontaneity rule</vt:lpstr>
      <vt:lpstr>PowerPoint Presentation</vt:lpstr>
      <vt:lpstr>PowerPoint Presentation</vt:lpstr>
      <vt:lpstr>PowerPoint Presentation</vt:lpstr>
      <vt:lpstr>Predicting redox reactions in solution.</vt:lpstr>
      <vt:lpstr>PowerPoint Presentation</vt:lpstr>
      <vt:lpstr>Predicting redox reactions in solution.</vt:lpstr>
      <vt:lpstr>Example: in a chemical industry, could copper pipe be used to transport a hydrochloric acid solution? </vt:lpstr>
      <vt:lpstr>PowerPoint Presentation</vt:lpstr>
      <vt:lpstr>Predicting redox reactions by constructing half reactions</vt:lpstr>
      <vt:lpstr>A common example of the application of redox reactions is the technology of a breathalyzer. A person suspected of being intoxicated blows into this device and the alcohol in the person’s breath reacts with an acidic dichromate ion solution to produce acetic acid (ethanoic acid) and aqueous chromium(III) ions. Predict the balanced redox reaction equation.       </vt:lpstr>
      <vt:lpstr>Example: (Basic Solution) </vt:lpstr>
      <vt:lpstr>13.3 oxidation states</vt:lpstr>
      <vt:lpstr>Balancing using oxidation numbers </vt:lpstr>
      <vt:lpstr>Balancing using oxidation numbers </vt:lpstr>
      <vt:lpstr>Balancing using oxidation numbers </vt:lpstr>
      <vt:lpstr>Balancing using oxidation numbers </vt:lpstr>
      <vt:lpstr>13.4 redox stoichiometry </vt:lpstr>
      <vt:lpstr>Recall from last year:</vt:lpstr>
      <vt:lpstr>Problem:</vt:lpstr>
      <vt:lpstr>Problem:</vt:lpstr>
      <vt:lpstr>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Redox Reactions and electrochemical cells</dc:title>
  <dc:creator>Rebecca and Jonathan Pullishy</dc:creator>
  <cp:lastModifiedBy>Rebecca and Jonathan Pullishy</cp:lastModifiedBy>
  <cp:revision>1</cp:revision>
  <dcterms:created xsi:type="dcterms:W3CDTF">2019-05-24T16:04:26Z</dcterms:created>
  <dcterms:modified xsi:type="dcterms:W3CDTF">2019-05-24T16:04:45Z</dcterms:modified>
</cp:coreProperties>
</file>